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1" autoAdjust="0"/>
  </p:normalViewPr>
  <p:slideViewPr>
    <p:cSldViewPr>
      <p:cViewPr>
        <p:scale>
          <a:sx n="50" d="100"/>
          <a:sy n="50" d="100"/>
        </p:scale>
        <p:origin x="-1650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4000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0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68"/>
            <a:ext cx="9144000" cy="683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60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0" y="0"/>
            <a:ext cx="91752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95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4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46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5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0"/>
            <a:ext cx="9144000" cy="68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909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1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8"/>
            <a:ext cx="9144000" cy="684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60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7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5309"/>
          <a:stretch/>
        </p:blipFill>
        <p:spPr bwMode="auto">
          <a:xfrm>
            <a:off x="1475656" y="0"/>
            <a:ext cx="5688632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43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r="3796"/>
          <a:stretch/>
        </p:blipFill>
        <p:spPr bwMode="auto">
          <a:xfrm>
            <a:off x="1695450" y="0"/>
            <a:ext cx="55245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268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0"/>
            <a:ext cx="91392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4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96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356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3614"/>
            <a:ext cx="65422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57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87" y="0"/>
            <a:ext cx="65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102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616624" cy="66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08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5733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57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"/>
            <a:ext cx="5766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8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99796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63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4000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77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" y="0"/>
            <a:ext cx="91240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11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" y="30342"/>
            <a:ext cx="9121915" cy="682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90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09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8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" y="0"/>
            <a:ext cx="9135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561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784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</cp:revision>
  <dcterms:created xsi:type="dcterms:W3CDTF">2021-10-04T18:29:42Z</dcterms:created>
  <dcterms:modified xsi:type="dcterms:W3CDTF">2021-10-04T19:16:26Z</dcterms:modified>
</cp:coreProperties>
</file>