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6825" y="1231711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Політична свідомість працівника органів державної влади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107977"/>
            <a:ext cx="8915399" cy="1795686"/>
          </a:xfrm>
        </p:spPr>
        <p:txBody>
          <a:bodyPr>
            <a:normAutofit/>
          </a:bodyPr>
          <a:lstStyle/>
          <a:p>
            <a:pPr algn="r"/>
            <a:r>
              <a:rPr lang="uk-UA" dirty="0" smtClean="0"/>
              <a:t>Викладач: </a:t>
            </a:r>
          </a:p>
          <a:p>
            <a:pPr algn="r"/>
            <a:r>
              <a:rPr lang="uk-UA" dirty="0" smtClean="0"/>
              <a:t>кандидат політичних наук, доцент кафедри</a:t>
            </a:r>
          </a:p>
          <a:p>
            <a:pPr algn="r"/>
            <a:r>
              <a:rPr lang="uk-UA" dirty="0" smtClean="0"/>
              <a:t> Менеджменту організації та управління </a:t>
            </a:r>
            <a:r>
              <a:rPr lang="uk-UA" dirty="0" err="1" smtClean="0"/>
              <a:t>проєктами</a:t>
            </a:r>
            <a:r>
              <a:rPr lang="uk-UA" dirty="0" smtClean="0"/>
              <a:t> </a:t>
            </a:r>
          </a:p>
          <a:p>
            <a:pPr algn="r"/>
            <a:r>
              <a:rPr lang="uk-UA" dirty="0" err="1" smtClean="0"/>
              <a:t>Венгер</a:t>
            </a:r>
            <a:r>
              <a:rPr lang="uk-UA" dirty="0" smtClean="0"/>
              <a:t> Ольга Миколаївна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43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вивчення 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дати</a:t>
            </a:r>
            <a:r>
              <a:rPr lang="ru-RU" dirty="0"/>
              <a:t> студентам </a:t>
            </a:r>
            <a:r>
              <a:rPr lang="ru-RU" dirty="0" err="1"/>
              <a:t>ґрунтовні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з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,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політично</a:t>
            </a:r>
            <a:r>
              <a:rPr lang="ru-RU" dirty="0"/>
              <a:t> </a:t>
            </a:r>
            <a:r>
              <a:rPr lang="ru-RU" dirty="0" err="1"/>
              <a:t>компетентними</a:t>
            </a:r>
            <a:r>
              <a:rPr lang="ru-RU" dirty="0"/>
              <a:t>, </a:t>
            </a:r>
            <a:r>
              <a:rPr lang="ru-RU" dirty="0" err="1"/>
              <a:t>здатними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аналізувати</a:t>
            </a:r>
            <a:r>
              <a:rPr lang="ru-RU" dirty="0"/>
              <a:t> </a:t>
            </a:r>
            <a:r>
              <a:rPr lang="ru-RU" dirty="0" err="1"/>
              <a:t>соціально-політичну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як у </a:t>
            </a:r>
            <a:r>
              <a:rPr lang="ru-RU" dirty="0" err="1"/>
              <a:t>внутрішньо</a:t>
            </a:r>
            <a:r>
              <a:rPr lang="ru-RU" dirty="0"/>
              <a:t>-, так і </a:t>
            </a:r>
            <a:r>
              <a:rPr lang="ru-RU" dirty="0" err="1"/>
              <a:t>зовнішньополітичному</a:t>
            </a:r>
            <a:r>
              <a:rPr lang="ru-RU" dirty="0"/>
              <a:t> аспектах,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адекватні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.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активну</a:t>
            </a:r>
            <a:r>
              <a:rPr lang="ru-RU" dirty="0"/>
              <a:t> </a:t>
            </a:r>
            <a:r>
              <a:rPr lang="ru-RU" dirty="0" err="1"/>
              <a:t>громадянську</a:t>
            </a:r>
            <a:r>
              <a:rPr lang="ru-RU" dirty="0"/>
              <a:t> </a:t>
            </a:r>
            <a:r>
              <a:rPr lang="ru-RU" dirty="0" err="1"/>
              <a:t>позицію</a:t>
            </a:r>
            <a:r>
              <a:rPr lang="ru-RU" dirty="0"/>
              <a:t>,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</a:t>
            </a:r>
            <a:r>
              <a:rPr lang="ru-RU" dirty="0" err="1"/>
              <a:t>усвідомлену</a:t>
            </a:r>
            <a:r>
              <a:rPr lang="ru-RU" dirty="0"/>
              <a:t> участь у </a:t>
            </a:r>
            <a:r>
              <a:rPr lang="ru-RU" dirty="0" err="1"/>
              <a:t>політичному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7335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Предметом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</a:t>
            </a:r>
            <a:r>
              <a:rPr lang="ru-RU" dirty="0" smtClean="0"/>
              <a:t>є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політична</a:t>
            </a:r>
            <a:r>
              <a:rPr lang="ru-RU" dirty="0" smtClean="0"/>
              <a:t> </a:t>
            </a:r>
            <a:r>
              <a:rPr lang="ru-RU" dirty="0"/>
              <a:t>сфера </a:t>
            </a:r>
            <a:r>
              <a:rPr lang="ru-RU" dirty="0" err="1"/>
              <a:t>суспільства</a:t>
            </a:r>
            <a:r>
              <a:rPr lang="ru-RU" dirty="0"/>
              <a:t>, роль і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інститути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устрій</a:t>
            </a:r>
            <a:r>
              <a:rPr lang="ru-RU" dirty="0"/>
              <a:t> і </a:t>
            </a:r>
            <a:r>
              <a:rPr lang="ru-RU" dirty="0" err="1"/>
              <a:t>функціонування</a:t>
            </a:r>
            <a:r>
              <a:rPr lang="ru-RU" dirty="0"/>
              <a:t>. </a:t>
            </a:r>
            <a:r>
              <a:rPr lang="ru-RU" dirty="0" err="1" smtClean="0"/>
              <a:t>Формування</a:t>
            </a:r>
            <a:r>
              <a:rPr lang="ru-RU" dirty="0" smtClean="0"/>
              <a:t> основ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 </a:t>
            </a:r>
            <a:r>
              <a:rPr lang="ru-RU" dirty="0" err="1" smtClean="0"/>
              <a:t>майбутніх</a:t>
            </a:r>
            <a:r>
              <a:rPr lang="ru-RU" dirty="0" smtClean="0"/>
              <a:t> </a:t>
            </a:r>
            <a:r>
              <a:rPr lang="ru-RU" dirty="0" err="1"/>
              <a:t>спеціалістів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r>
              <a:rPr lang="ru-RU" dirty="0"/>
              <a:t> про </a:t>
            </a:r>
            <a:r>
              <a:rPr lang="ru-RU" dirty="0" err="1"/>
              <a:t>способи</a:t>
            </a:r>
            <a:r>
              <a:rPr lang="ru-RU" dirty="0"/>
              <a:t> і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політичному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і шляхи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різноманітність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концепцій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і </a:t>
            </a:r>
            <a:r>
              <a:rPr lang="ru-RU" dirty="0" err="1"/>
              <a:t>рушійні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231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освітньо-професійної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вміти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оцінювати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/>
              <a:t>бесіди</a:t>
            </a:r>
            <a:r>
              <a:rPr lang="ru-RU" dirty="0"/>
              <a:t> і </a:t>
            </a:r>
            <a:r>
              <a:rPr lang="ru-RU" dirty="0" err="1"/>
              <a:t>дискусії</a:t>
            </a:r>
            <a:r>
              <a:rPr lang="ru-RU" dirty="0"/>
              <a:t> на </a:t>
            </a:r>
            <a:r>
              <a:rPr lang="ru-RU" dirty="0" err="1"/>
              <a:t>політичні</a:t>
            </a:r>
            <a:r>
              <a:rPr lang="ru-RU" dirty="0"/>
              <a:t> теми,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політичне</a:t>
            </a:r>
            <a:r>
              <a:rPr lang="ru-RU" dirty="0"/>
              <a:t>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молоді</a:t>
            </a:r>
            <a:r>
              <a:rPr lang="ru-RU" dirty="0"/>
              <a:t> і </a:t>
            </a:r>
            <a:r>
              <a:rPr lang="ru-RU" dirty="0" err="1"/>
              <a:t>дорослого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</a:t>
            </a:r>
            <a:r>
              <a:rPr lang="ru-RU" dirty="0" smtClean="0"/>
              <a:t>–</a:t>
            </a:r>
          </a:p>
          <a:p>
            <a:r>
              <a:rPr lang="ru-RU" dirty="0" err="1" smtClean="0"/>
              <a:t>орієнтуватися</a:t>
            </a:r>
            <a:r>
              <a:rPr lang="ru-RU" dirty="0" smtClean="0"/>
              <a:t> </a:t>
            </a:r>
            <a:r>
              <a:rPr lang="ru-RU" dirty="0"/>
              <a:t>у проблемах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формах державного устрою і формах державного </a:t>
            </a:r>
            <a:r>
              <a:rPr lang="ru-RU" dirty="0" err="1"/>
              <a:t>правління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/>
              <a:t>формувати</a:t>
            </a:r>
            <a:r>
              <a:rPr lang="ru-RU" dirty="0"/>
              <a:t> і </a:t>
            </a:r>
            <a:r>
              <a:rPr lang="ru-RU" dirty="0" err="1"/>
              <a:t>відстоювати</a:t>
            </a:r>
            <a:r>
              <a:rPr lang="ru-RU" dirty="0"/>
              <a:t> свою </a:t>
            </a:r>
            <a:r>
              <a:rPr lang="ru-RU" dirty="0" err="1"/>
              <a:t>політичну</a:t>
            </a:r>
            <a:r>
              <a:rPr lang="ru-RU" dirty="0"/>
              <a:t> </a:t>
            </a:r>
            <a:r>
              <a:rPr lang="ru-RU" dirty="0" err="1"/>
              <a:t>позицію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громадянські</a:t>
            </a:r>
            <a:r>
              <a:rPr lang="ru-RU" dirty="0"/>
              <a:t> права, </a:t>
            </a:r>
            <a:r>
              <a:rPr lang="ru-RU" dirty="0" err="1"/>
              <a:t>свободи</a:t>
            </a:r>
            <a:r>
              <a:rPr lang="ru-RU" dirty="0"/>
              <a:t> і </a:t>
            </a:r>
            <a:r>
              <a:rPr lang="ru-RU" dirty="0" err="1"/>
              <a:t>обов‘язки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орієнтування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політичному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, </a:t>
            </a:r>
            <a:r>
              <a:rPr lang="ru-RU" dirty="0" err="1"/>
              <a:t>геополітичній</a:t>
            </a:r>
            <a:r>
              <a:rPr lang="ru-RU" dirty="0"/>
              <a:t> </a:t>
            </a:r>
            <a:r>
              <a:rPr lang="ru-RU" dirty="0" err="1"/>
              <a:t>обстановці</a:t>
            </a:r>
            <a:r>
              <a:rPr lang="ru-RU" dirty="0"/>
              <a:t>, </a:t>
            </a:r>
            <a:r>
              <a:rPr lang="ru-RU" dirty="0" err="1"/>
              <a:t>уявляти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і статус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жити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плюралізму</a:t>
            </a:r>
            <a:r>
              <a:rPr lang="ru-RU" dirty="0"/>
              <a:t>, </a:t>
            </a:r>
            <a:r>
              <a:rPr lang="ru-RU" dirty="0" err="1"/>
              <a:t>давати</a:t>
            </a:r>
            <a:r>
              <a:rPr lang="ru-RU" dirty="0"/>
              <a:t> </a:t>
            </a:r>
            <a:r>
              <a:rPr lang="ru-RU" dirty="0" err="1"/>
              <a:t>раціональнокритичну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діям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і </a:t>
            </a:r>
            <a:r>
              <a:rPr lang="ru-RU" dirty="0" err="1"/>
              <a:t>лідерів</a:t>
            </a:r>
            <a:r>
              <a:rPr lang="ru-RU" dirty="0"/>
              <a:t> з </a:t>
            </a:r>
            <a:r>
              <a:rPr lang="ru-RU" dirty="0" err="1"/>
              <a:t>позицій</a:t>
            </a:r>
            <a:r>
              <a:rPr lang="ru-RU" dirty="0"/>
              <a:t> </a:t>
            </a:r>
            <a:r>
              <a:rPr lang="ru-RU" dirty="0" err="1"/>
              <a:t>загальносуспільних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5760883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251</Words>
  <Application>Microsoft Office PowerPoint</Application>
  <PresentationFormat>Широкоэкранный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Політична свідомість працівника органів державної влади</vt:lpstr>
      <vt:lpstr>Мета вивчення дисципліни</vt:lpstr>
      <vt:lpstr>Предметом вивчення навчальної дисципліни є </vt:lpstr>
      <vt:lpstr>Згідно з вимогами освітньо-професійної програми студенти повинні вміти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Політологія</dc:title>
  <dc:creator>Оля</dc:creator>
  <cp:lastModifiedBy>Оля</cp:lastModifiedBy>
  <cp:revision>2</cp:revision>
  <dcterms:created xsi:type="dcterms:W3CDTF">2022-01-24T10:29:55Z</dcterms:created>
  <dcterms:modified xsi:type="dcterms:W3CDTF">2022-10-20T11:20:20Z</dcterms:modified>
</cp:coreProperties>
</file>