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0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603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613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24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62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5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12.10.2024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77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12.10.2024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9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12.10.2024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43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5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4077-33F2-46FF-AB0F-30CA4DE4D1BD}" type="datetimeFigureOut">
              <a:rPr lang="ru-RU" smtClean="0"/>
              <a:t>12.10.2024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8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34077-33F2-46FF-AB0F-30CA4DE4D1BD}" type="datetimeFigureOut">
              <a:rPr lang="ru-RU" smtClean="0"/>
              <a:t>12.10.2024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A67B5-7F9E-4F19-BBCA-3328731FA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83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Хмарні технології в управлінні маркетинговою діяльністю</a:t>
            </a:r>
            <a:endParaRPr lang="ru-RU" sz="5400" dirty="0">
              <a:solidFill>
                <a:schemeClr val="accent5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>
                <a:solidFill>
                  <a:schemeClr val="accent1"/>
                </a:solidFill>
              </a:rPr>
              <a:t>Презентація</a:t>
            </a: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600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438660" y="206669"/>
            <a:ext cx="49068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73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Опис навчальної дисципліни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1873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0179894"/>
              </p:ext>
            </p:extLst>
          </p:nvPr>
        </p:nvGraphicFramePr>
        <p:xfrm>
          <a:off x="2382592" y="553792"/>
          <a:ext cx="7006109" cy="6156101"/>
        </p:xfrm>
        <a:graphic>
          <a:graphicData uri="http://schemas.openxmlformats.org/drawingml/2006/table">
            <a:tbl>
              <a:tblPr/>
              <a:tblGrid>
                <a:gridCol w="2229854">
                  <a:extLst>
                    <a:ext uri="{9D8B030D-6E8A-4147-A177-3AD203B41FA5}">
                      <a16:colId xmlns:a16="http://schemas.microsoft.com/office/drawing/2014/main" val="1078727763"/>
                    </a:ext>
                  </a:extLst>
                </a:gridCol>
                <a:gridCol w="2135918">
                  <a:extLst>
                    <a:ext uri="{9D8B030D-6E8A-4147-A177-3AD203B41FA5}">
                      <a16:colId xmlns:a16="http://schemas.microsoft.com/office/drawing/2014/main" val="3252913164"/>
                    </a:ext>
                  </a:extLst>
                </a:gridCol>
                <a:gridCol w="1215025">
                  <a:extLst>
                    <a:ext uri="{9D8B030D-6E8A-4147-A177-3AD203B41FA5}">
                      <a16:colId xmlns:a16="http://schemas.microsoft.com/office/drawing/2014/main" val="3441346149"/>
                    </a:ext>
                  </a:extLst>
                </a:gridCol>
                <a:gridCol w="210287">
                  <a:extLst>
                    <a:ext uri="{9D8B030D-6E8A-4147-A177-3AD203B41FA5}">
                      <a16:colId xmlns:a16="http://schemas.microsoft.com/office/drawing/2014/main" val="2812362536"/>
                    </a:ext>
                  </a:extLst>
                </a:gridCol>
                <a:gridCol w="1215025">
                  <a:extLst>
                    <a:ext uri="{9D8B030D-6E8A-4147-A177-3AD203B41FA5}">
                      <a16:colId xmlns:a16="http://schemas.microsoft.com/office/drawing/2014/main" val="2270517533"/>
                    </a:ext>
                  </a:extLst>
                </a:gridCol>
              </a:tblGrid>
              <a:tr h="44361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Найменування показників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Галузь знань,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напрям підготовки,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рівень вищої освіти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Характеристика навчальної дисципліни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99699"/>
                  </a:ext>
                </a:extLst>
              </a:tr>
              <a:tr h="661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денна форма навчання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заочна форма навчання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460419"/>
                  </a:ext>
                </a:extLst>
              </a:tr>
              <a:tr h="491883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кредитів – 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Галузь знань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175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 Управління та адміністрування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Дисципліни вільного вибору студентів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394008"/>
                  </a:ext>
                </a:extLst>
              </a:tr>
              <a:tr h="4918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Цикл загальної підготовки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001923"/>
                  </a:ext>
                </a:extLst>
              </a:tr>
              <a:tr h="2206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Рік підготовки: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986217"/>
                  </a:ext>
                </a:extLst>
              </a:tr>
              <a:tr h="359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355895"/>
                  </a:ext>
                </a:extLst>
              </a:tr>
              <a:tr h="62519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Загальна кількість годин – 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</a:t>
                      </a: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Спеціальність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075 Маркетинг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347648"/>
                  </a:ext>
                </a:extLst>
              </a:tr>
              <a:tr h="15645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Освітня програма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Маркетинг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Лекції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314730"/>
                  </a:ext>
                </a:extLst>
              </a:tr>
              <a:tr h="245176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Тижневих годин для денної форми навчання: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аудиторних – 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4,5 год.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 </a:t>
                      </a: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самостійну роботу – 6 год.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spc="-2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Рівень вищої освіти: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b="1" spc="-2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магістерський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spc="-2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 </a:t>
                      </a: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218108"/>
                  </a:ext>
                </a:extLst>
              </a:tr>
              <a:tr h="2719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Практичні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247746"/>
                  </a:ext>
                </a:extLst>
              </a:tr>
              <a:tr h="2206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 год.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00922"/>
                  </a:ext>
                </a:extLst>
              </a:tr>
              <a:tr h="2206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Самостійна робота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32385"/>
                  </a:ext>
                </a:extLst>
              </a:tr>
              <a:tr h="2206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68</a:t>
                      </a: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год.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962734"/>
                  </a:ext>
                </a:extLst>
              </a:tr>
              <a:tr h="4413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Вид підсумкового контролю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Екзамен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538" marR="585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524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616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437882"/>
            <a:ext cx="10903039" cy="6156101"/>
          </a:xfrm>
        </p:spPr>
        <p:txBody>
          <a:bodyPr>
            <a:normAutofit/>
          </a:bodyPr>
          <a:lstStyle/>
          <a:p>
            <a:pPr indent="450215">
              <a:spcAft>
                <a:spcPts val="0"/>
              </a:spcAft>
            </a:pP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Розділ 1. Зміст, структура та основні поняття хмарного маркетингу (</a:t>
            </a:r>
            <a:r>
              <a:rPr lang="uk-UA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Cloud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Marketing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 Основні поняття і класифікація хмарних систем.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Cloud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Marketing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його переваги для бізнесу. Використання хмарних маркетингових систем.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Сучасна цифрова економіка. Персоналізація в маркетингу. Глобальна мережа як універсальний телекомунікаційний канал. Ресурси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Internet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-мережі.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 Огляд існуючих хмарних систем. </a:t>
            </a:r>
            <a:r>
              <a:rPr lang="uk-UA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Cloud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Marketing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його переваги для бізнесу. Використання хмарних маркетингових систем.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 хмарних сховищ, що розглядаються можна виділити: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microsoft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OneDrive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iCloud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Google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Drive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Dropbox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Робота користувача з даними здійснюється через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web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-інтерфейс або через синхронізацію, таким чином, що папка в файлової системи пристрою користувача має однаковий вміст в хмарі незалежно від того, який пристрій використовується для перегляду або редагування даних.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 Будова хмарних служб. Онлайн додатки як компоненти хмарного маркетингу.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Будова служби (демони) як додатки, що не потребують взаємодії з користувачем. Вони працюють у фоновому режимі і найбільш ефективно обробляються процесором. У середовищі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windows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дані додатки прийнято називати службами, в середовищі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Linux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демонами.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Також від консольних додатків їх відрізняє наявність функцій: запуску, зупинки. Крім цих операцій можуть бути присутні й інші, такі як пауза або статус.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  <a:tabLst>
                <a:tab pos="180340" algn="l"/>
              </a:tabLst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774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4851"/>
            <a:ext cx="10515600" cy="5842112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0"/>
              </a:spcAft>
            </a:pPr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Розділ 2. Системи і підходи хмарних технологій в маркетинговому управлінні.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Найкращі хмарні платформи. 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algn="just">
              <a:spcAft>
                <a:spcPts val="0"/>
              </a:spcAft>
            </a:pP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4. Системи управління хмарної інфраструктурою. Зниження вартості хмарних маркетингових послуг і підвищення їх ефективності.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Розглядаються рівні обслуговування клієнтів, де хмарна система повинна бути масштабованої і гнучкою. Тому в хмарних системах знайшли широке застосування системи віртуалізації обладнання, що дозволяють виділяти віртуальні обчислювальні ресурси для вирішення завдань від реального обладнання.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5. Забезпечення якості маркетингового обслуговування хмарними технологіями. 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хмарної середовищі на процес розподілу маркетингових ресурсів можуть впливати наступні фактори. Завантаженість системи нерівномірна. Так як одним з плюсів хмарних систем є те, що не потрібно супроводжувати систему або середовище передбачає мінімальне втручання адміністратора, то при розподілі ресурсів потрібно враховувати багато факторів, такі як мережеві затримки, процесорний час, оперативну пам'ять та інші.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6. Хмарна віртуальне середовище маркетингового управління.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Стратегія хмарного маркетингу.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маркетингового </a:t>
            </a: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проектами надає собою набір інструментів і методів, що дозволяють управляти завданнями в організації і допомагати підвищити ефективність їх виконання. Системи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маркетинового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управління проектами дозволяють вирішувати ряд завдань: підвищення ефективності роботи, поліпшення якості управління, організація планування, комунікація між командою, контролювання ходу виконання завдань і багато іншого. 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7. Оцінка ефективності віртуального хмарного оточення в маркетинговому управлінні. </a:t>
            </a:r>
            <a:r>
              <a:rPr lang="ru-RU" sz="2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Інтерактивні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маркетингові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рішення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2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хмарних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технологіях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Розглядається система для підготовки віртуального маркетингового оточення, що дозволяє створювати відтворювані віртуальні оточення, знижуючи ряд складнощів, що виникають через несумісність програмно-апаратних засобів, що використовуються розробниками.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4059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596</Words>
  <Application>Microsoft Office PowerPoint</Application>
  <PresentationFormat>Широкоэкранный</PresentationFormat>
  <Paragraphs>60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Хмарні технології в управлінні маркетинговою діяльністю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МАРКЕТИНГ В БІЗНЕС ПЛАНУВАННІ</dc:title>
  <dc:creator>Пользователь Windows</dc:creator>
  <cp:lastModifiedBy>M Ivanov</cp:lastModifiedBy>
  <cp:revision>5</cp:revision>
  <dcterms:created xsi:type="dcterms:W3CDTF">2020-09-10T14:38:02Z</dcterms:created>
  <dcterms:modified xsi:type="dcterms:W3CDTF">2024-10-12T11:24:16Z</dcterms:modified>
</cp:coreProperties>
</file>