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7" r:id="rId1"/>
    <p:sldMasterId id="2147483684" r:id="rId2"/>
  </p:sldMasterIdLst>
  <p:notesMasterIdLst>
    <p:notesMasterId r:id="rId64"/>
  </p:notesMasterIdLst>
  <p:sldIdLst>
    <p:sldId id="256" r:id="rId3"/>
    <p:sldId id="389" r:id="rId4"/>
    <p:sldId id="257" r:id="rId5"/>
    <p:sldId id="390" r:id="rId6"/>
    <p:sldId id="394" r:id="rId7"/>
    <p:sldId id="261" r:id="rId8"/>
    <p:sldId id="264" r:id="rId9"/>
    <p:sldId id="262" r:id="rId10"/>
    <p:sldId id="263" r:id="rId11"/>
    <p:sldId id="391" r:id="rId12"/>
    <p:sldId id="265" r:id="rId13"/>
    <p:sldId id="274" r:id="rId14"/>
    <p:sldId id="275" r:id="rId15"/>
    <p:sldId id="276" r:id="rId16"/>
    <p:sldId id="277" r:id="rId17"/>
    <p:sldId id="279" r:id="rId18"/>
    <p:sldId id="278" r:id="rId19"/>
    <p:sldId id="266" r:id="rId20"/>
    <p:sldId id="270" r:id="rId21"/>
    <p:sldId id="271" r:id="rId22"/>
    <p:sldId id="393" r:id="rId23"/>
    <p:sldId id="395" r:id="rId24"/>
    <p:sldId id="396" r:id="rId25"/>
    <p:sldId id="397" r:id="rId26"/>
    <p:sldId id="398" r:id="rId27"/>
    <p:sldId id="399" r:id="rId28"/>
    <p:sldId id="400" r:id="rId29"/>
    <p:sldId id="401" r:id="rId30"/>
    <p:sldId id="402" r:id="rId31"/>
    <p:sldId id="403" r:id="rId32"/>
    <p:sldId id="404" r:id="rId33"/>
    <p:sldId id="405" r:id="rId34"/>
    <p:sldId id="406" r:id="rId35"/>
    <p:sldId id="407" r:id="rId36"/>
    <p:sldId id="408" r:id="rId37"/>
    <p:sldId id="409" r:id="rId38"/>
    <p:sldId id="412" r:id="rId39"/>
    <p:sldId id="410" r:id="rId40"/>
    <p:sldId id="413" r:id="rId41"/>
    <p:sldId id="414" r:id="rId42"/>
    <p:sldId id="415" r:id="rId43"/>
    <p:sldId id="416" r:id="rId44"/>
    <p:sldId id="417" r:id="rId45"/>
    <p:sldId id="418" r:id="rId46"/>
    <p:sldId id="419" r:id="rId47"/>
    <p:sldId id="420" r:id="rId48"/>
    <p:sldId id="421" r:id="rId49"/>
    <p:sldId id="423" r:id="rId50"/>
    <p:sldId id="424" r:id="rId51"/>
    <p:sldId id="425" r:id="rId52"/>
    <p:sldId id="269" r:id="rId53"/>
    <p:sldId id="426" r:id="rId54"/>
    <p:sldId id="427" r:id="rId55"/>
    <p:sldId id="428" r:id="rId56"/>
    <p:sldId id="429" r:id="rId57"/>
    <p:sldId id="430" r:id="rId58"/>
    <p:sldId id="431" r:id="rId59"/>
    <p:sldId id="432" r:id="rId60"/>
    <p:sldId id="433" r:id="rId61"/>
    <p:sldId id="434" r:id="rId62"/>
    <p:sldId id="435" r:id="rId63"/>
  </p:sldIdLst>
  <p:sldSz cx="9144000" cy="6858000" type="screen4x3"/>
  <p:notesSz cx="6858000" cy="9144000"/>
  <p:defaultTex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80" d="100"/>
          <a:sy n="80" d="100"/>
        </p:scale>
        <p:origin x="-1512" y="-149"/>
      </p:cViewPr>
      <p:guideLst>
        <p:guide orient="horz" pos="2160"/>
        <p:guide pos="2880"/>
      </p:guideLst>
    </p:cSldViewPr>
  </p:slid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61C7AB7-26BA-422E-AB34-C52E4C9D1E9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uk-UA"/>
        </a:p>
      </dgm:t>
    </dgm:pt>
    <dgm:pt modelId="{B42C7E77-309E-43F9-8D07-6E4D0778D20B}">
      <dgm:prSet custT="1"/>
      <dgm:spPr/>
      <dgm:t>
        <a:bodyPr/>
        <a:lstStyle/>
        <a:p>
          <a:pPr rtl="0"/>
          <a:r>
            <a:rPr lang="uk-UA" sz="2000" i="1" dirty="0" smtClean="0">
              <a:latin typeface="Arial" pitchFamily="34" charset="0"/>
              <a:cs typeface="Arial" pitchFamily="34" charset="0"/>
            </a:rPr>
            <a:t>1</a:t>
          </a:r>
          <a:r>
            <a:rPr lang="uk-UA" sz="2000" i="1" dirty="0" smtClean="0">
              <a:latin typeface="Arial" pitchFamily="34" charset="0"/>
              <a:cs typeface="Arial" pitchFamily="34" charset="0"/>
            </a:rPr>
            <a:t>. Зміст понять "туристичні" та "туристично-рекреаційні" ресурси</a:t>
          </a:r>
          <a:endParaRPr lang="uk-UA" sz="2000" dirty="0">
            <a:latin typeface="Arial" pitchFamily="34" charset="0"/>
            <a:cs typeface="Arial" pitchFamily="34" charset="0"/>
          </a:endParaRPr>
        </a:p>
      </dgm:t>
    </dgm:pt>
    <dgm:pt modelId="{1DD982C7-9F61-46DE-AD0E-3E5F21518661}" type="parTrans" cxnId="{B2BCC6C7-4E17-4482-9A7D-8565DFBED951}">
      <dgm:prSet/>
      <dgm:spPr/>
      <dgm:t>
        <a:bodyPr/>
        <a:lstStyle/>
        <a:p>
          <a:endParaRPr lang="uk-UA"/>
        </a:p>
      </dgm:t>
    </dgm:pt>
    <dgm:pt modelId="{4D5DF3AB-47A9-4B87-9DC9-4BF3F91CF1CA}" type="sibTrans" cxnId="{B2BCC6C7-4E17-4482-9A7D-8565DFBED951}">
      <dgm:prSet/>
      <dgm:spPr/>
      <dgm:t>
        <a:bodyPr/>
        <a:lstStyle/>
        <a:p>
          <a:endParaRPr lang="uk-UA"/>
        </a:p>
      </dgm:t>
    </dgm:pt>
    <dgm:pt modelId="{A652FF7C-BB3E-4F2C-A558-A1F46E589320}">
      <dgm:prSet custT="1"/>
      <dgm:spPr/>
      <dgm:t>
        <a:bodyPr/>
        <a:lstStyle/>
        <a:p>
          <a:pPr rtl="0"/>
          <a:r>
            <a:rPr lang="uk-UA" sz="2000" i="1" dirty="0" smtClean="0">
              <a:latin typeface="Arial" pitchFamily="34" charset="0"/>
              <a:cs typeface="Arial" pitchFamily="34" charset="0"/>
            </a:rPr>
            <a:t>2</a:t>
          </a:r>
          <a:r>
            <a:rPr lang="uk-UA" sz="2000" i="1" dirty="0" smtClean="0">
              <a:latin typeface="Arial" pitchFamily="34" charset="0"/>
              <a:cs typeface="Arial" pitchFamily="34" charset="0"/>
            </a:rPr>
            <a:t>. </a:t>
          </a:r>
          <a:r>
            <a:rPr lang="uk-UA" sz="2000" i="1" dirty="0" smtClean="0">
              <a:latin typeface="Arial" pitchFamily="34" charset="0"/>
              <a:cs typeface="Arial" pitchFamily="34" charset="0"/>
            </a:rPr>
            <a:t>Структура туристичних ресурсів</a:t>
          </a:r>
          <a:endParaRPr lang="uk-UA" sz="2000" dirty="0">
            <a:latin typeface="Arial" pitchFamily="34" charset="0"/>
            <a:cs typeface="Arial" pitchFamily="34" charset="0"/>
          </a:endParaRPr>
        </a:p>
      </dgm:t>
    </dgm:pt>
    <dgm:pt modelId="{7020ECB8-D9D5-438A-9D1C-97C84F20F852}" type="parTrans" cxnId="{FE3D1AA8-D580-42BC-BC84-363D4D142DED}">
      <dgm:prSet/>
      <dgm:spPr/>
      <dgm:t>
        <a:bodyPr/>
        <a:lstStyle/>
        <a:p>
          <a:endParaRPr lang="uk-UA"/>
        </a:p>
      </dgm:t>
    </dgm:pt>
    <dgm:pt modelId="{C7CE9B3B-3107-493B-B45A-B92DC08F6CA7}" type="sibTrans" cxnId="{FE3D1AA8-D580-42BC-BC84-363D4D142DED}">
      <dgm:prSet/>
      <dgm:spPr/>
      <dgm:t>
        <a:bodyPr/>
        <a:lstStyle/>
        <a:p>
          <a:endParaRPr lang="uk-UA"/>
        </a:p>
      </dgm:t>
    </dgm:pt>
    <dgm:pt modelId="{94BE3C0C-0F58-4BE5-88A6-50851EEACC80}">
      <dgm:prSet custT="1"/>
      <dgm:spPr/>
      <dgm:t>
        <a:bodyPr/>
        <a:lstStyle/>
        <a:p>
          <a:pPr rtl="0"/>
          <a:r>
            <a:rPr lang="uk-UA" sz="2000" i="1" dirty="0" smtClean="0">
              <a:latin typeface="Arial" pitchFamily="34" charset="0"/>
              <a:cs typeface="Arial" pitchFamily="34" charset="0"/>
            </a:rPr>
            <a:t>4. Природні туристичні ресурси</a:t>
          </a:r>
          <a:endParaRPr lang="uk-UA" sz="2000" dirty="0">
            <a:latin typeface="Arial" pitchFamily="34" charset="0"/>
            <a:cs typeface="Arial" pitchFamily="34" charset="0"/>
          </a:endParaRPr>
        </a:p>
      </dgm:t>
    </dgm:pt>
    <dgm:pt modelId="{9C3FFCDC-D4C6-4FD0-A363-144D78453273}" type="parTrans" cxnId="{F3FA6CF2-DD5F-4C15-9E54-C288C1EBF1C2}">
      <dgm:prSet/>
      <dgm:spPr/>
      <dgm:t>
        <a:bodyPr/>
        <a:lstStyle/>
        <a:p>
          <a:endParaRPr lang="uk-UA"/>
        </a:p>
      </dgm:t>
    </dgm:pt>
    <dgm:pt modelId="{81C484A4-DFEF-44B5-B09B-E32E3402E96F}" type="sibTrans" cxnId="{F3FA6CF2-DD5F-4C15-9E54-C288C1EBF1C2}">
      <dgm:prSet/>
      <dgm:spPr/>
      <dgm:t>
        <a:bodyPr/>
        <a:lstStyle/>
        <a:p>
          <a:endParaRPr lang="uk-UA"/>
        </a:p>
      </dgm:t>
    </dgm:pt>
    <dgm:pt modelId="{7526FF2A-1D50-4267-AA1C-4B161867DF68}">
      <dgm:prSet custT="1"/>
      <dgm:spPr/>
      <dgm:t>
        <a:bodyPr/>
        <a:lstStyle/>
        <a:p>
          <a:pPr rtl="0"/>
          <a:r>
            <a:rPr lang="uk-UA" sz="2000" i="1" dirty="0" smtClean="0">
              <a:latin typeface="Arial" pitchFamily="34" charset="0"/>
              <a:cs typeface="Arial" pitchFamily="34" charset="0"/>
            </a:rPr>
            <a:t>3. Підходи </a:t>
          </a:r>
          <a:r>
            <a:rPr lang="uk-UA" sz="2000" i="1" dirty="0" smtClean="0">
              <a:latin typeface="Arial" pitchFamily="34" charset="0"/>
              <a:cs typeface="Arial" pitchFamily="34" charset="0"/>
            </a:rPr>
            <a:t>до класифікації туристичних ресурсів</a:t>
          </a:r>
          <a:endParaRPr lang="uk-UA" sz="2000" dirty="0">
            <a:latin typeface="Arial" pitchFamily="34" charset="0"/>
            <a:cs typeface="Arial" pitchFamily="34" charset="0"/>
          </a:endParaRPr>
        </a:p>
      </dgm:t>
    </dgm:pt>
    <dgm:pt modelId="{4D04F083-4198-4FFB-B23A-4DDCABAD9F97}" type="parTrans" cxnId="{8505E16C-451D-47B1-A8C7-35737B71E74D}">
      <dgm:prSet/>
      <dgm:spPr/>
      <dgm:t>
        <a:bodyPr/>
        <a:lstStyle/>
        <a:p>
          <a:endParaRPr lang="ru-RU"/>
        </a:p>
      </dgm:t>
    </dgm:pt>
    <dgm:pt modelId="{D3EB649C-038E-452A-8A02-2B912B712328}" type="sibTrans" cxnId="{8505E16C-451D-47B1-A8C7-35737B71E74D}">
      <dgm:prSet/>
      <dgm:spPr/>
      <dgm:t>
        <a:bodyPr/>
        <a:lstStyle/>
        <a:p>
          <a:endParaRPr lang="ru-RU"/>
        </a:p>
      </dgm:t>
    </dgm:pt>
    <dgm:pt modelId="{9B1FBE8D-509D-4896-A248-F01F931F1B7D}">
      <dgm:prSet custT="1"/>
      <dgm:spPr/>
      <dgm:t>
        <a:bodyPr/>
        <a:lstStyle/>
        <a:p>
          <a:pPr rtl="0"/>
          <a:r>
            <a:rPr lang="ru-RU" sz="2000" i="1" dirty="0" smtClean="0">
              <a:latin typeface="Arial" pitchFamily="34" charset="0"/>
              <a:cs typeface="Arial" pitchFamily="34" charset="0"/>
            </a:rPr>
            <a:t>5. </a:t>
          </a:r>
          <a:r>
            <a:rPr lang="uk-UA" sz="2000" i="1" noProof="0" dirty="0" smtClean="0">
              <a:latin typeface="Arial" pitchFamily="34" charset="0"/>
              <a:cs typeface="Arial" pitchFamily="34" charset="0"/>
            </a:rPr>
            <a:t>Послідовність характеристики природного </a:t>
          </a:r>
          <a:r>
            <a:rPr lang="uk-UA" sz="2000" i="1" dirty="0" smtClean="0">
              <a:latin typeface="Arial" pitchFamily="34" charset="0"/>
              <a:cs typeface="Arial" pitchFamily="34" charset="0"/>
            </a:rPr>
            <a:t>середовища</a:t>
          </a:r>
          <a:endParaRPr lang="uk-UA" sz="2000" i="1" dirty="0">
            <a:latin typeface="Arial" pitchFamily="34" charset="0"/>
            <a:cs typeface="Arial" pitchFamily="34" charset="0"/>
          </a:endParaRPr>
        </a:p>
      </dgm:t>
    </dgm:pt>
    <dgm:pt modelId="{DFDD93A9-1931-4629-9630-B8A183489194}" type="parTrans" cxnId="{FD564B92-AC62-4322-9906-CFCC3C04B566}">
      <dgm:prSet/>
      <dgm:spPr/>
      <dgm:t>
        <a:bodyPr/>
        <a:lstStyle/>
        <a:p>
          <a:endParaRPr lang="ru-RU"/>
        </a:p>
      </dgm:t>
    </dgm:pt>
    <dgm:pt modelId="{DB598604-0029-4B69-A8CB-088D44BC0C64}" type="sibTrans" cxnId="{FD564B92-AC62-4322-9906-CFCC3C04B566}">
      <dgm:prSet/>
      <dgm:spPr/>
      <dgm:t>
        <a:bodyPr/>
        <a:lstStyle/>
        <a:p>
          <a:endParaRPr lang="ru-RU"/>
        </a:p>
      </dgm:t>
    </dgm:pt>
    <dgm:pt modelId="{3D50B457-4289-4FEC-AAFF-7B397AD16049}" type="pres">
      <dgm:prSet presAssocID="{161C7AB7-26BA-422E-AB34-C52E4C9D1E97}" presName="linear" presStyleCnt="0">
        <dgm:presLayoutVars>
          <dgm:animLvl val="lvl"/>
          <dgm:resizeHandles val="exact"/>
        </dgm:presLayoutVars>
      </dgm:prSet>
      <dgm:spPr/>
      <dgm:t>
        <a:bodyPr/>
        <a:lstStyle/>
        <a:p>
          <a:endParaRPr lang="uk-UA"/>
        </a:p>
      </dgm:t>
    </dgm:pt>
    <dgm:pt modelId="{141970B8-8CCC-4C89-A4D3-0DC674C92AD0}" type="pres">
      <dgm:prSet presAssocID="{B42C7E77-309E-43F9-8D07-6E4D0778D20B}" presName="parentText" presStyleLbl="node1" presStyleIdx="0" presStyleCnt="5" custScaleY="183482" custLinFactY="-200958" custLinFactNeighborY="-300000">
        <dgm:presLayoutVars>
          <dgm:chMax val="0"/>
          <dgm:bulletEnabled val="1"/>
        </dgm:presLayoutVars>
      </dgm:prSet>
      <dgm:spPr/>
      <dgm:t>
        <a:bodyPr/>
        <a:lstStyle/>
        <a:p>
          <a:endParaRPr lang="uk-UA"/>
        </a:p>
      </dgm:t>
    </dgm:pt>
    <dgm:pt modelId="{F767AB95-9B73-4E60-B552-688CFA8F35C0}" type="pres">
      <dgm:prSet presAssocID="{4D5DF3AB-47A9-4B87-9DC9-4BF3F91CF1CA}" presName="spacer" presStyleCnt="0"/>
      <dgm:spPr/>
    </dgm:pt>
    <dgm:pt modelId="{329383E8-7B41-4D9A-86A0-EF425C947760}" type="pres">
      <dgm:prSet presAssocID="{A652FF7C-BB3E-4F2C-A558-A1F46E589320}" presName="parentText" presStyleLbl="node1" presStyleIdx="1" presStyleCnt="5" custLinFactY="-6138" custLinFactNeighborX="1112" custLinFactNeighborY="-100000">
        <dgm:presLayoutVars>
          <dgm:chMax val="0"/>
          <dgm:bulletEnabled val="1"/>
        </dgm:presLayoutVars>
      </dgm:prSet>
      <dgm:spPr/>
      <dgm:t>
        <a:bodyPr/>
        <a:lstStyle/>
        <a:p>
          <a:endParaRPr lang="uk-UA"/>
        </a:p>
      </dgm:t>
    </dgm:pt>
    <dgm:pt modelId="{65FC2820-277E-4FA6-90A6-30F30050FFD7}" type="pres">
      <dgm:prSet presAssocID="{C7CE9B3B-3107-493B-B45A-B92DC08F6CA7}" presName="spacer" presStyleCnt="0"/>
      <dgm:spPr/>
    </dgm:pt>
    <dgm:pt modelId="{983ACB94-DB1A-43FE-95BC-1914A7A66125}" type="pres">
      <dgm:prSet presAssocID="{7526FF2A-1D50-4267-AA1C-4B161867DF68}" presName="parentText" presStyleLbl="node1" presStyleIdx="2" presStyleCnt="5">
        <dgm:presLayoutVars>
          <dgm:chMax val="0"/>
          <dgm:bulletEnabled val="1"/>
        </dgm:presLayoutVars>
      </dgm:prSet>
      <dgm:spPr/>
      <dgm:t>
        <a:bodyPr/>
        <a:lstStyle/>
        <a:p>
          <a:endParaRPr lang="ru-RU"/>
        </a:p>
      </dgm:t>
    </dgm:pt>
    <dgm:pt modelId="{ABE57719-DADF-42B2-B1AD-4FFE3658E435}" type="pres">
      <dgm:prSet presAssocID="{D3EB649C-038E-452A-8A02-2B912B712328}" presName="spacer" presStyleCnt="0"/>
      <dgm:spPr/>
    </dgm:pt>
    <dgm:pt modelId="{898D6E2A-31DB-4E19-ACAA-1B7C6E42C1D6}" type="pres">
      <dgm:prSet presAssocID="{94BE3C0C-0F58-4BE5-88A6-50851EEACC80}" presName="parentText" presStyleLbl="node1" presStyleIdx="3" presStyleCnt="5">
        <dgm:presLayoutVars>
          <dgm:chMax val="0"/>
          <dgm:bulletEnabled val="1"/>
        </dgm:presLayoutVars>
      </dgm:prSet>
      <dgm:spPr/>
      <dgm:t>
        <a:bodyPr/>
        <a:lstStyle/>
        <a:p>
          <a:endParaRPr lang="uk-UA"/>
        </a:p>
      </dgm:t>
    </dgm:pt>
    <dgm:pt modelId="{4EB9DF5A-F8A9-4669-BE19-D6C34C19F04B}" type="pres">
      <dgm:prSet presAssocID="{81C484A4-DFEF-44B5-B09B-E32E3402E96F}" presName="spacer" presStyleCnt="0"/>
      <dgm:spPr/>
    </dgm:pt>
    <dgm:pt modelId="{E72C8189-A192-428B-A7DD-83A7410F82BD}" type="pres">
      <dgm:prSet presAssocID="{9B1FBE8D-509D-4896-A248-F01F931F1B7D}" presName="parentText" presStyleLbl="node1" presStyleIdx="4" presStyleCnt="5" custScaleY="164770">
        <dgm:presLayoutVars>
          <dgm:chMax val="0"/>
          <dgm:bulletEnabled val="1"/>
        </dgm:presLayoutVars>
      </dgm:prSet>
      <dgm:spPr/>
      <dgm:t>
        <a:bodyPr/>
        <a:lstStyle/>
        <a:p>
          <a:endParaRPr lang="ru-RU"/>
        </a:p>
      </dgm:t>
    </dgm:pt>
  </dgm:ptLst>
  <dgm:cxnLst>
    <dgm:cxn modelId="{3F59AE6E-D70F-42F8-B7D2-6829AEAC3AF0}" type="presOf" srcId="{7526FF2A-1D50-4267-AA1C-4B161867DF68}" destId="{983ACB94-DB1A-43FE-95BC-1914A7A66125}" srcOrd="0" destOrd="0" presId="urn:microsoft.com/office/officeart/2005/8/layout/vList2"/>
    <dgm:cxn modelId="{299909D3-594C-4CA9-B7A2-7C45AD3540D6}" type="presOf" srcId="{A652FF7C-BB3E-4F2C-A558-A1F46E589320}" destId="{329383E8-7B41-4D9A-86A0-EF425C947760}" srcOrd="0" destOrd="0" presId="urn:microsoft.com/office/officeart/2005/8/layout/vList2"/>
    <dgm:cxn modelId="{FE3D1AA8-D580-42BC-BC84-363D4D142DED}" srcId="{161C7AB7-26BA-422E-AB34-C52E4C9D1E97}" destId="{A652FF7C-BB3E-4F2C-A558-A1F46E589320}" srcOrd="1" destOrd="0" parTransId="{7020ECB8-D9D5-438A-9D1C-97C84F20F852}" sibTransId="{C7CE9B3B-3107-493B-B45A-B92DC08F6CA7}"/>
    <dgm:cxn modelId="{D1D74C29-56DD-4B67-8E28-1BE4EF5A2AE4}" type="presOf" srcId="{9B1FBE8D-509D-4896-A248-F01F931F1B7D}" destId="{E72C8189-A192-428B-A7DD-83A7410F82BD}" srcOrd="0" destOrd="0" presId="urn:microsoft.com/office/officeart/2005/8/layout/vList2"/>
    <dgm:cxn modelId="{F4C8CF58-BEA8-46BF-AE40-038989C74743}" type="presOf" srcId="{B42C7E77-309E-43F9-8D07-6E4D0778D20B}" destId="{141970B8-8CCC-4C89-A4D3-0DC674C92AD0}" srcOrd="0" destOrd="0" presId="urn:microsoft.com/office/officeart/2005/8/layout/vList2"/>
    <dgm:cxn modelId="{F3FA6CF2-DD5F-4C15-9E54-C288C1EBF1C2}" srcId="{161C7AB7-26BA-422E-AB34-C52E4C9D1E97}" destId="{94BE3C0C-0F58-4BE5-88A6-50851EEACC80}" srcOrd="3" destOrd="0" parTransId="{9C3FFCDC-D4C6-4FD0-A363-144D78453273}" sibTransId="{81C484A4-DFEF-44B5-B09B-E32E3402E96F}"/>
    <dgm:cxn modelId="{9199B34D-4451-4363-819A-822661A65A80}" type="presOf" srcId="{94BE3C0C-0F58-4BE5-88A6-50851EEACC80}" destId="{898D6E2A-31DB-4E19-ACAA-1B7C6E42C1D6}" srcOrd="0" destOrd="0" presId="urn:microsoft.com/office/officeart/2005/8/layout/vList2"/>
    <dgm:cxn modelId="{8505E16C-451D-47B1-A8C7-35737B71E74D}" srcId="{161C7AB7-26BA-422E-AB34-C52E4C9D1E97}" destId="{7526FF2A-1D50-4267-AA1C-4B161867DF68}" srcOrd="2" destOrd="0" parTransId="{4D04F083-4198-4FFB-B23A-4DDCABAD9F97}" sibTransId="{D3EB649C-038E-452A-8A02-2B912B712328}"/>
    <dgm:cxn modelId="{B2BCC6C7-4E17-4482-9A7D-8565DFBED951}" srcId="{161C7AB7-26BA-422E-AB34-C52E4C9D1E97}" destId="{B42C7E77-309E-43F9-8D07-6E4D0778D20B}" srcOrd="0" destOrd="0" parTransId="{1DD982C7-9F61-46DE-AD0E-3E5F21518661}" sibTransId="{4D5DF3AB-47A9-4B87-9DC9-4BF3F91CF1CA}"/>
    <dgm:cxn modelId="{8D7D4E84-0ADC-408B-B99B-AE1E33CBA9FD}" type="presOf" srcId="{161C7AB7-26BA-422E-AB34-C52E4C9D1E97}" destId="{3D50B457-4289-4FEC-AAFF-7B397AD16049}" srcOrd="0" destOrd="0" presId="urn:microsoft.com/office/officeart/2005/8/layout/vList2"/>
    <dgm:cxn modelId="{FD564B92-AC62-4322-9906-CFCC3C04B566}" srcId="{161C7AB7-26BA-422E-AB34-C52E4C9D1E97}" destId="{9B1FBE8D-509D-4896-A248-F01F931F1B7D}" srcOrd="4" destOrd="0" parTransId="{DFDD93A9-1931-4629-9630-B8A183489194}" sibTransId="{DB598604-0029-4B69-A8CB-088D44BC0C64}"/>
    <dgm:cxn modelId="{D74AB186-D221-4F54-8640-6D48732799F0}" type="presParOf" srcId="{3D50B457-4289-4FEC-AAFF-7B397AD16049}" destId="{141970B8-8CCC-4C89-A4D3-0DC674C92AD0}" srcOrd="0" destOrd="0" presId="urn:microsoft.com/office/officeart/2005/8/layout/vList2"/>
    <dgm:cxn modelId="{5185D2EF-127D-432B-AE96-20DF87DD9EC5}" type="presParOf" srcId="{3D50B457-4289-4FEC-AAFF-7B397AD16049}" destId="{F767AB95-9B73-4E60-B552-688CFA8F35C0}" srcOrd="1" destOrd="0" presId="urn:microsoft.com/office/officeart/2005/8/layout/vList2"/>
    <dgm:cxn modelId="{F2A4FC46-4FF0-4BD1-AAB4-C43BF9A7268A}" type="presParOf" srcId="{3D50B457-4289-4FEC-AAFF-7B397AD16049}" destId="{329383E8-7B41-4D9A-86A0-EF425C947760}" srcOrd="2" destOrd="0" presId="urn:microsoft.com/office/officeart/2005/8/layout/vList2"/>
    <dgm:cxn modelId="{19275EA5-C148-4187-B257-7395A5B8600C}" type="presParOf" srcId="{3D50B457-4289-4FEC-AAFF-7B397AD16049}" destId="{65FC2820-277E-4FA6-90A6-30F30050FFD7}" srcOrd="3" destOrd="0" presId="urn:microsoft.com/office/officeart/2005/8/layout/vList2"/>
    <dgm:cxn modelId="{EC53B2C5-6BB9-4386-8D64-7801D80B72C6}" type="presParOf" srcId="{3D50B457-4289-4FEC-AAFF-7B397AD16049}" destId="{983ACB94-DB1A-43FE-95BC-1914A7A66125}" srcOrd="4" destOrd="0" presId="urn:microsoft.com/office/officeart/2005/8/layout/vList2"/>
    <dgm:cxn modelId="{88720CBA-4B97-4FC8-A062-A819D9980928}" type="presParOf" srcId="{3D50B457-4289-4FEC-AAFF-7B397AD16049}" destId="{ABE57719-DADF-42B2-B1AD-4FFE3658E435}" srcOrd="5" destOrd="0" presId="urn:microsoft.com/office/officeart/2005/8/layout/vList2"/>
    <dgm:cxn modelId="{E7F96DB6-9BB9-41CE-A81F-F78D6A922345}" type="presParOf" srcId="{3D50B457-4289-4FEC-AAFF-7B397AD16049}" destId="{898D6E2A-31DB-4E19-ACAA-1B7C6E42C1D6}" srcOrd="6" destOrd="0" presId="urn:microsoft.com/office/officeart/2005/8/layout/vList2"/>
    <dgm:cxn modelId="{859B0AF8-A480-40F4-9481-E62F26AEAC0C}" type="presParOf" srcId="{3D50B457-4289-4FEC-AAFF-7B397AD16049}" destId="{4EB9DF5A-F8A9-4669-BE19-D6C34C19F04B}" srcOrd="7" destOrd="0" presId="urn:microsoft.com/office/officeart/2005/8/layout/vList2"/>
    <dgm:cxn modelId="{64221D88-61C0-4884-A577-9BF11EC40A74}" type="presParOf" srcId="{3D50B457-4289-4FEC-AAFF-7B397AD16049}" destId="{E72C8189-A192-428B-A7DD-83A7410F82BD}"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8C12648-4CDE-4A04-A6FD-90F3AC36163D}"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uk-UA"/>
        </a:p>
      </dgm:t>
    </dgm:pt>
    <dgm:pt modelId="{429E2386-839C-425F-9283-63F42F396025}">
      <dgm:prSet phldrT="[Текст]"/>
      <dgm:spPr/>
      <dgm:t>
        <a:bodyPr/>
        <a:lstStyle/>
        <a:p>
          <a:r>
            <a:rPr lang="uk-UA" dirty="0" smtClean="0"/>
            <a:t>Функціональний підхід</a:t>
          </a:r>
          <a:endParaRPr lang="uk-UA" dirty="0"/>
        </a:p>
      </dgm:t>
    </dgm:pt>
    <dgm:pt modelId="{FA9BCE74-10E3-45AE-A555-0CFB59912A55}" type="parTrans" cxnId="{1B0A724C-9865-411A-A454-F93A8206629C}">
      <dgm:prSet/>
      <dgm:spPr/>
      <dgm:t>
        <a:bodyPr/>
        <a:lstStyle/>
        <a:p>
          <a:endParaRPr lang="uk-UA"/>
        </a:p>
      </dgm:t>
    </dgm:pt>
    <dgm:pt modelId="{CCAE53D3-69DC-4C94-8FF7-1E1F848C150C}" type="sibTrans" cxnId="{1B0A724C-9865-411A-A454-F93A8206629C}">
      <dgm:prSet/>
      <dgm:spPr/>
      <dgm:t>
        <a:bodyPr/>
        <a:lstStyle/>
        <a:p>
          <a:endParaRPr lang="uk-UA"/>
        </a:p>
      </dgm:t>
    </dgm:pt>
    <dgm:pt modelId="{74654205-DC57-4F5C-982F-D97E384DC819}">
      <dgm:prSet phldrT="[Текст]"/>
      <dgm:spPr/>
      <dgm:t>
        <a:bodyPr/>
        <a:lstStyle/>
        <a:p>
          <a:r>
            <a:rPr lang="uk-UA" b="0" i="0" noProof="0" dirty="0" err="1" smtClean="0"/>
            <a:t>Смаля</a:t>
          </a:r>
          <a:r>
            <a:rPr lang="uk-UA" b="0" i="0" noProof="0" dirty="0" smtClean="0"/>
            <a:t> І.В.; </a:t>
          </a:r>
          <a:r>
            <a:rPr lang="uk-UA" b="0" i="0" noProof="0" dirty="0" err="1" smtClean="0"/>
            <a:t>Дефера</a:t>
          </a:r>
          <a:r>
            <a:rPr lang="uk-UA" b="0" i="0" noProof="0" dirty="0" smtClean="0"/>
            <a:t> П.; М. </a:t>
          </a:r>
          <a:r>
            <a:rPr lang="uk-UA" b="0" i="0" noProof="0" dirty="0" err="1" smtClean="0"/>
            <a:t>Мальської</a:t>
          </a:r>
          <a:r>
            <a:rPr lang="uk-UA" b="0" i="0" noProof="0" dirty="0" smtClean="0"/>
            <a:t>, Н. Антонюк, Н. Ганич; І. Зоріна, В. </a:t>
          </a:r>
          <a:r>
            <a:rPr lang="uk-UA" b="0" i="0" noProof="0" dirty="0" err="1" smtClean="0"/>
            <a:t>Квартальнова</a:t>
          </a:r>
          <a:r>
            <a:rPr lang="ru-RU" b="0" i="0" dirty="0" smtClean="0"/>
            <a:t>.</a:t>
          </a:r>
          <a:endParaRPr lang="uk-UA" dirty="0"/>
        </a:p>
      </dgm:t>
    </dgm:pt>
    <dgm:pt modelId="{A10B9F33-B51E-4834-B5D2-B2875B9007D6}" type="parTrans" cxnId="{AF886812-0459-41F0-939E-5B531810329C}">
      <dgm:prSet/>
      <dgm:spPr/>
      <dgm:t>
        <a:bodyPr/>
        <a:lstStyle/>
        <a:p>
          <a:endParaRPr lang="uk-UA"/>
        </a:p>
      </dgm:t>
    </dgm:pt>
    <dgm:pt modelId="{FF004369-3765-4D07-B868-8957B8B87AC1}" type="sibTrans" cxnId="{AF886812-0459-41F0-939E-5B531810329C}">
      <dgm:prSet/>
      <dgm:spPr/>
      <dgm:t>
        <a:bodyPr/>
        <a:lstStyle/>
        <a:p>
          <a:endParaRPr lang="uk-UA"/>
        </a:p>
      </dgm:t>
    </dgm:pt>
    <dgm:pt modelId="{4F1F6AE7-4569-4EB6-BF4D-3FEDACADDDE1}">
      <dgm:prSet phldrT="[Текст]"/>
      <dgm:spPr/>
      <dgm:t>
        <a:bodyPr/>
        <a:lstStyle/>
        <a:p>
          <a:r>
            <a:rPr lang="uk-UA" noProof="0" dirty="0" smtClean="0"/>
            <a:t>Еколого-економічний підхід</a:t>
          </a:r>
          <a:endParaRPr lang="uk-UA" noProof="0" dirty="0"/>
        </a:p>
      </dgm:t>
    </dgm:pt>
    <dgm:pt modelId="{C219CA8B-A5FB-4DFC-B935-4EC1A5522BCA}" type="parTrans" cxnId="{E158B1AE-F7F4-4A10-8C3D-5CE072E4BE91}">
      <dgm:prSet/>
      <dgm:spPr/>
      <dgm:t>
        <a:bodyPr/>
        <a:lstStyle/>
        <a:p>
          <a:endParaRPr lang="uk-UA"/>
        </a:p>
      </dgm:t>
    </dgm:pt>
    <dgm:pt modelId="{2E7A3805-4F23-4781-A432-E42862902F28}" type="sibTrans" cxnId="{E158B1AE-F7F4-4A10-8C3D-5CE072E4BE91}">
      <dgm:prSet/>
      <dgm:spPr/>
      <dgm:t>
        <a:bodyPr/>
        <a:lstStyle/>
        <a:p>
          <a:endParaRPr lang="uk-UA"/>
        </a:p>
      </dgm:t>
    </dgm:pt>
    <dgm:pt modelId="{08DA3BF0-8922-4283-8097-685911C79BA0}">
      <dgm:prSet phldrT="[Текст]"/>
      <dgm:spPr/>
      <dgm:t>
        <a:bodyPr/>
        <a:lstStyle/>
        <a:p>
          <a:r>
            <a:rPr lang="uk-UA" b="0" i="0" noProof="0" dirty="0" err="1" smtClean="0"/>
            <a:t>Квартальов</a:t>
          </a:r>
          <a:r>
            <a:rPr lang="uk-UA" b="0" i="0" noProof="0" dirty="0" smtClean="0"/>
            <a:t> В.А., Мироненко М.С., </a:t>
          </a:r>
          <a:r>
            <a:rPr lang="uk-UA" b="0" i="0" noProof="0" dirty="0" err="1" smtClean="0"/>
            <a:t>Твердохлєбов</a:t>
          </a:r>
          <a:r>
            <a:rPr lang="uk-UA" b="0" i="0" noProof="0" dirty="0" smtClean="0"/>
            <a:t> І.Т., Олійник Я.Б., </a:t>
          </a:r>
          <a:r>
            <a:rPr lang="uk-UA" b="0" i="0" noProof="0" dirty="0" err="1" smtClean="0"/>
            <a:t>Кузик</a:t>
          </a:r>
          <a:r>
            <a:rPr lang="uk-UA" b="0" i="0" noProof="0" dirty="0" smtClean="0"/>
            <a:t> С, Школа І. М., </a:t>
          </a:r>
          <a:r>
            <a:rPr lang="uk-UA" b="0" i="0" noProof="0" dirty="0" err="1" smtClean="0"/>
            <a:t>Любіцева</a:t>
          </a:r>
          <a:r>
            <a:rPr lang="uk-UA" b="0" i="0" noProof="0" dirty="0" smtClean="0"/>
            <a:t> О.О. </a:t>
          </a:r>
          <a:endParaRPr lang="uk-UA" noProof="0" dirty="0"/>
        </a:p>
      </dgm:t>
    </dgm:pt>
    <dgm:pt modelId="{589BB317-ABE1-429A-BD94-D65074640AFF}" type="parTrans" cxnId="{9FC5A7A5-A5F3-4CC3-A8DC-A593D6CAE90A}">
      <dgm:prSet/>
      <dgm:spPr/>
      <dgm:t>
        <a:bodyPr/>
        <a:lstStyle/>
        <a:p>
          <a:endParaRPr lang="uk-UA"/>
        </a:p>
      </dgm:t>
    </dgm:pt>
    <dgm:pt modelId="{79872086-59B9-4FD0-914C-CC2D18EF2079}" type="sibTrans" cxnId="{9FC5A7A5-A5F3-4CC3-A8DC-A593D6CAE90A}">
      <dgm:prSet/>
      <dgm:spPr/>
      <dgm:t>
        <a:bodyPr/>
        <a:lstStyle/>
        <a:p>
          <a:endParaRPr lang="uk-UA"/>
        </a:p>
      </dgm:t>
    </dgm:pt>
    <dgm:pt modelId="{1B29869D-7C28-4F12-B3D3-42E30990DBE5}">
      <dgm:prSet phldrT="[Текст]"/>
      <dgm:spPr/>
      <dgm:t>
        <a:bodyPr/>
        <a:lstStyle/>
        <a:p>
          <a:r>
            <a:rPr lang="uk-UA" b="0" i="0" dirty="0" err="1" smtClean="0"/>
            <a:t>Труасі</a:t>
          </a:r>
          <a:r>
            <a:rPr lang="uk-UA" b="0" i="0" dirty="0" smtClean="0"/>
            <a:t> М.; </a:t>
          </a:r>
          <a:r>
            <a:rPr lang="uk-UA" b="0" i="0" dirty="0" err="1" smtClean="0"/>
            <a:t>Чабба</a:t>
          </a:r>
          <a:r>
            <a:rPr lang="uk-UA" b="0" i="0" dirty="0" smtClean="0"/>
            <a:t> М. та </a:t>
          </a:r>
          <a:r>
            <a:rPr lang="uk-UA" b="0" i="0" dirty="0" err="1" smtClean="0"/>
            <a:t>Чабба</a:t>
          </a:r>
          <a:r>
            <a:rPr lang="uk-UA" b="0" i="0" dirty="0" smtClean="0"/>
            <a:t> </a:t>
          </a:r>
          <a:r>
            <a:rPr lang="en-US" b="0" i="0" dirty="0" smtClean="0"/>
            <a:t>X. </a:t>
          </a:r>
          <a:r>
            <a:rPr lang="uk-UA" b="0" i="0" dirty="0" smtClean="0"/>
            <a:t>Н.В.Фоменко; М. </a:t>
          </a:r>
          <a:r>
            <a:rPr lang="uk-UA" b="0" i="0" dirty="0" err="1" smtClean="0"/>
            <a:t>Борущака</a:t>
          </a:r>
          <a:r>
            <a:rPr lang="uk-UA" b="0" i="0" dirty="0" smtClean="0"/>
            <a:t>.</a:t>
          </a:r>
          <a:endParaRPr lang="uk-UA" dirty="0"/>
        </a:p>
      </dgm:t>
    </dgm:pt>
    <dgm:pt modelId="{146C7624-C827-472F-AB73-5EA0AF5712D8}" type="parTrans" cxnId="{5C59EACA-0C4F-4B3C-A6F7-86029556653C}">
      <dgm:prSet/>
      <dgm:spPr/>
      <dgm:t>
        <a:bodyPr/>
        <a:lstStyle/>
        <a:p>
          <a:endParaRPr lang="uk-UA"/>
        </a:p>
      </dgm:t>
    </dgm:pt>
    <dgm:pt modelId="{0F1A4A49-78A5-4103-AB09-05CBA0212067}" type="sibTrans" cxnId="{5C59EACA-0C4F-4B3C-A6F7-86029556653C}">
      <dgm:prSet/>
      <dgm:spPr/>
      <dgm:t>
        <a:bodyPr/>
        <a:lstStyle/>
        <a:p>
          <a:endParaRPr lang="uk-UA"/>
        </a:p>
      </dgm:t>
    </dgm:pt>
    <dgm:pt modelId="{43EFDDCD-0D02-4B01-A77B-F6AAA97AC030}">
      <dgm:prSet phldrT="[Текст]"/>
      <dgm:spPr/>
      <dgm:t>
        <a:bodyPr/>
        <a:lstStyle/>
        <a:p>
          <a:r>
            <a:rPr lang="uk-UA" dirty="0" smtClean="0"/>
            <a:t>Територіальний підхід</a:t>
          </a:r>
          <a:endParaRPr lang="uk-UA" dirty="0"/>
        </a:p>
      </dgm:t>
    </dgm:pt>
    <dgm:pt modelId="{FEC62052-981E-405D-8091-61CF6B3D7BDF}" type="sibTrans" cxnId="{2F6D1839-2B42-4862-98F6-3D29234AF40C}">
      <dgm:prSet/>
      <dgm:spPr/>
      <dgm:t>
        <a:bodyPr/>
        <a:lstStyle/>
        <a:p>
          <a:endParaRPr lang="uk-UA"/>
        </a:p>
      </dgm:t>
    </dgm:pt>
    <dgm:pt modelId="{A1AC322F-2ECC-4417-8542-DC5B7ED228A9}" type="parTrans" cxnId="{2F6D1839-2B42-4862-98F6-3D29234AF40C}">
      <dgm:prSet/>
      <dgm:spPr/>
      <dgm:t>
        <a:bodyPr/>
        <a:lstStyle/>
        <a:p>
          <a:endParaRPr lang="uk-UA"/>
        </a:p>
      </dgm:t>
    </dgm:pt>
    <dgm:pt modelId="{0F25FEBE-8F04-410A-80FD-0A977E616F3F}" type="pres">
      <dgm:prSet presAssocID="{88C12648-4CDE-4A04-A6FD-90F3AC36163D}" presName="Name0" presStyleCnt="0">
        <dgm:presLayoutVars>
          <dgm:dir/>
          <dgm:animLvl val="lvl"/>
          <dgm:resizeHandles val="exact"/>
        </dgm:presLayoutVars>
      </dgm:prSet>
      <dgm:spPr/>
      <dgm:t>
        <a:bodyPr/>
        <a:lstStyle/>
        <a:p>
          <a:endParaRPr lang="uk-UA"/>
        </a:p>
      </dgm:t>
    </dgm:pt>
    <dgm:pt modelId="{7E47D954-DA71-4E15-B509-E59B9A064BE3}" type="pres">
      <dgm:prSet presAssocID="{429E2386-839C-425F-9283-63F42F396025}" presName="linNode" presStyleCnt="0"/>
      <dgm:spPr/>
    </dgm:pt>
    <dgm:pt modelId="{23A8781A-A890-4D9C-9AE0-E2C1F472BD8A}" type="pres">
      <dgm:prSet presAssocID="{429E2386-839C-425F-9283-63F42F396025}" presName="parentText" presStyleLbl="node1" presStyleIdx="0" presStyleCnt="3">
        <dgm:presLayoutVars>
          <dgm:chMax val="1"/>
          <dgm:bulletEnabled val="1"/>
        </dgm:presLayoutVars>
      </dgm:prSet>
      <dgm:spPr/>
      <dgm:t>
        <a:bodyPr/>
        <a:lstStyle/>
        <a:p>
          <a:endParaRPr lang="uk-UA"/>
        </a:p>
      </dgm:t>
    </dgm:pt>
    <dgm:pt modelId="{3284A4B2-1534-4122-84D3-5063A44688F2}" type="pres">
      <dgm:prSet presAssocID="{429E2386-839C-425F-9283-63F42F396025}" presName="descendantText" presStyleLbl="alignAccFollowNode1" presStyleIdx="0" presStyleCnt="3">
        <dgm:presLayoutVars>
          <dgm:bulletEnabled val="1"/>
        </dgm:presLayoutVars>
      </dgm:prSet>
      <dgm:spPr/>
      <dgm:t>
        <a:bodyPr/>
        <a:lstStyle/>
        <a:p>
          <a:endParaRPr lang="uk-UA"/>
        </a:p>
      </dgm:t>
    </dgm:pt>
    <dgm:pt modelId="{F6CFD86F-63E2-4202-BECA-0C66AB58D175}" type="pres">
      <dgm:prSet presAssocID="{CCAE53D3-69DC-4C94-8FF7-1E1F848C150C}" presName="sp" presStyleCnt="0"/>
      <dgm:spPr/>
    </dgm:pt>
    <dgm:pt modelId="{ED06E1A8-CF14-4A06-A537-813F95962DC4}" type="pres">
      <dgm:prSet presAssocID="{4F1F6AE7-4569-4EB6-BF4D-3FEDACADDDE1}" presName="linNode" presStyleCnt="0"/>
      <dgm:spPr/>
    </dgm:pt>
    <dgm:pt modelId="{4757B05F-66EB-4F23-BDE0-71E980E54F3C}" type="pres">
      <dgm:prSet presAssocID="{4F1F6AE7-4569-4EB6-BF4D-3FEDACADDDE1}" presName="parentText" presStyleLbl="node1" presStyleIdx="1" presStyleCnt="3">
        <dgm:presLayoutVars>
          <dgm:chMax val="1"/>
          <dgm:bulletEnabled val="1"/>
        </dgm:presLayoutVars>
      </dgm:prSet>
      <dgm:spPr/>
      <dgm:t>
        <a:bodyPr/>
        <a:lstStyle/>
        <a:p>
          <a:endParaRPr lang="uk-UA"/>
        </a:p>
      </dgm:t>
    </dgm:pt>
    <dgm:pt modelId="{5400A228-4F45-4279-BCF2-D62CCDA112E3}" type="pres">
      <dgm:prSet presAssocID="{4F1F6AE7-4569-4EB6-BF4D-3FEDACADDDE1}" presName="descendantText" presStyleLbl="alignAccFollowNode1" presStyleIdx="1" presStyleCnt="3">
        <dgm:presLayoutVars>
          <dgm:bulletEnabled val="1"/>
        </dgm:presLayoutVars>
      </dgm:prSet>
      <dgm:spPr/>
      <dgm:t>
        <a:bodyPr/>
        <a:lstStyle/>
        <a:p>
          <a:endParaRPr lang="uk-UA"/>
        </a:p>
      </dgm:t>
    </dgm:pt>
    <dgm:pt modelId="{52379AB2-1785-47D8-9605-248E05198C42}" type="pres">
      <dgm:prSet presAssocID="{2E7A3805-4F23-4781-A432-E42862902F28}" presName="sp" presStyleCnt="0"/>
      <dgm:spPr/>
    </dgm:pt>
    <dgm:pt modelId="{4C015512-A9A6-4B12-9270-86167FBE5EF4}" type="pres">
      <dgm:prSet presAssocID="{43EFDDCD-0D02-4B01-A77B-F6AAA97AC030}" presName="linNode" presStyleCnt="0"/>
      <dgm:spPr/>
    </dgm:pt>
    <dgm:pt modelId="{46C7C5C3-1FF5-4667-87A1-76080B96947F}" type="pres">
      <dgm:prSet presAssocID="{43EFDDCD-0D02-4B01-A77B-F6AAA97AC030}" presName="parentText" presStyleLbl="node1" presStyleIdx="2" presStyleCnt="3">
        <dgm:presLayoutVars>
          <dgm:chMax val="1"/>
          <dgm:bulletEnabled val="1"/>
        </dgm:presLayoutVars>
      </dgm:prSet>
      <dgm:spPr/>
      <dgm:t>
        <a:bodyPr/>
        <a:lstStyle/>
        <a:p>
          <a:endParaRPr lang="uk-UA"/>
        </a:p>
      </dgm:t>
    </dgm:pt>
    <dgm:pt modelId="{441DD833-23CA-4E7B-8995-DDF142949164}" type="pres">
      <dgm:prSet presAssocID="{43EFDDCD-0D02-4B01-A77B-F6AAA97AC030}" presName="descendantText" presStyleLbl="alignAccFollowNode1" presStyleIdx="2" presStyleCnt="3">
        <dgm:presLayoutVars>
          <dgm:bulletEnabled val="1"/>
        </dgm:presLayoutVars>
      </dgm:prSet>
      <dgm:spPr/>
      <dgm:t>
        <a:bodyPr/>
        <a:lstStyle/>
        <a:p>
          <a:endParaRPr lang="uk-UA"/>
        </a:p>
      </dgm:t>
    </dgm:pt>
  </dgm:ptLst>
  <dgm:cxnLst>
    <dgm:cxn modelId="{E158B1AE-F7F4-4A10-8C3D-5CE072E4BE91}" srcId="{88C12648-4CDE-4A04-A6FD-90F3AC36163D}" destId="{4F1F6AE7-4569-4EB6-BF4D-3FEDACADDDE1}" srcOrd="1" destOrd="0" parTransId="{C219CA8B-A5FB-4DFC-B935-4EC1A5522BCA}" sibTransId="{2E7A3805-4F23-4781-A432-E42862902F28}"/>
    <dgm:cxn modelId="{43C2C953-754B-4362-AB1F-3EFE6D068149}" type="presOf" srcId="{74654205-DC57-4F5C-982F-D97E384DC819}" destId="{3284A4B2-1534-4122-84D3-5063A44688F2}" srcOrd="0" destOrd="0" presId="urn:microsoft.com/office/officeart/2005/8/layout/vList5"/>
    <dgm:cxn modelId="{AEDF192A-AB60-4535-9A10-46E94487FEF9}" type="presOf" srcId="{1B29869D-7C28-4F12-B3D3-42E30990DBE5}" destId="{441DD833-23CA-4E7B-8995-DDF142949164}" srcOrd="0" destOrd="0" presId="urn:microsoft.com/office/officeart/2005/8/layout/vList5"/>
    <dgm:cxn modelId="{F0A27F49-B755-49F6-8FBA-B9BCA84D0FE6}" type="presOf" srcId="{88C12648-4CDE-4A04-A6FD-90F3AC36163D}" destId="{0F25FEBE-8F04-410A-80FD-0A977E616F3F}" srcOrd="0" destOrd="0" presId="urn:microsoft.com/office/officeart/2005/8/layout/vList5"/>
    <dgm:cxn modelId="{1B0A724C-9865-411A-A454-F93A8206629C}" srcId="{88C12648-4CDE-4A04-A6FD-90F3AC36163D}" destId="{429E2386-839C-425F-9283-63F42F396025}" srcOrd="0" destOrd="0" parTransId="{FA9BCE74-10E3-45AE-A555-0CFB59912A55}" sibTransId="{CCAE53D3-69DC-4C94-8FF7-1E1F848C150C}"/>
    <dgm:cxn modelId="{2F6D1839-2B42-4862-98F6-3D29234AF40C}" srcId="{88C12648-4CDE-4A04-A6FD-90F3AC36163D}" destId="{43EFDDCD-0D02-4B01-A77B-F6AAA97AC030}" srcOrd="2" destOrd="0" parTransId="{A1AC322F-2ECC-4417-8542-DC5B7ED228A9}" sibTransId="{FEC62052-981E-405D-8091-61CF6B3D7BDF}"/>
    <dgm:cxn modelId="{AF886812-0459-41F0-939E-5B531810329C}" srcId="{429E2386-839C-425F-9283-63F42F396025}" destId="{74654205-DC57-4F5C-982F-D97E384DC819}" srcOrd="0" destOrd="0" parTransId="{A10B9F33-B51E-4834-B5D2-B2875B9007D6}" sibTransId="{FF004369-3765-4D07-B868-8957B8B87AC1}"/>
    <dgm:cxn modelId="{C1A6B2BF-A4F5-4BC6-86F5-B989517A905C}" type="presOf" srcId="{429E2386-839C-425F-9283-63F42F396025}" destId="{23A8781A-A890-4D9C-9AE0-E2C1F472BD8A}" srcOrd="0" destOrd="0" presId="urn:microsoft.com/office/officeart/2005/8/layout/vList5"/>
    <dgm:cxn modelId="{9FC5A7A5-A5F3-4CC3-A8DC-A593D6CAE90A}" srcId="{4F1F6AE7-4569-4EB6-BF4D-3FEDACADDDE1}" destId="{08DA3BF0-8922-4283-8097-685911C79BA0}" srcOrd="0" destOrd="0" parTransId="{589BB317-ABE1-429A-BD94-D65074640AFF}" sibTransId="{79872086-59B9-4FD0-914C-CC2D18EF2079}"/>
    <dgm:cxn modelId="{11E62334-4D33-49C7-A908-382B6E5B7A50}" type="presOf" srcId="{08DA3BF0-8922-4283-8097-685911C79BA0}" destId="{5400A228-4F45-4279-BCF2-D62CCDA112E3}" srcOrd="0" destOrd="0" presId="urn:microsoft.com/office/officeart/2005/8/layout/vList5"/>
    <dgm:cxn modelId="{34584ED8-CED9-4FB4-8FAF-44BF73BB36BC}" type="presOf" srcId="{43EFDDCD-0D02-4B01-A77B-F6AAA97AC030}" destId="{46C7C5C3-1FF5-4667-87A1-76080B96947F}" srcOrd="0" destOrd="0" presId="urn:microsoft.com/office/officeart/2005/8/layout/vList5"/>
    <dgm:cxn modelId="{FA5A25CF-A927-46FF-A20D-E151AA9BB089}" type="presOf" srcId="{4F1F6AE7-4569-4EB6-BF4D-3FEDACADDDE1}" destId="{4757B05F-66EB-4F23-BDE0-71E980E54F3C}" srcOrd="0" destOrd="0" presId="urn:microsoft.com/office/officeart/2005/8/layout/vList5"/>
    <dgm:cxn modelId="{5C59EACA-0C4F-4B3C-A6F7-86029556653C}" srcId="{43EFDDCD-0D02-4B01-A77B-F6AAA97AC030}" destId="{1B29869D-7C28-4F12-B3D3-42E30990DBE5}" srcOrd="0" destOrd="0" parTransId="{146C7624-C827-472F-AB73-5EA0AF5712D8}" sibTransId="{0F1A4A49-78A5-4103-AB09-05CBA0212067}"/>
    <dgm:cxn modelId="{B7CF52A6-3429-4CE8-B4CD-BFD91B51FCD5}" type="presParOf" srcId="{0F25FEBE-8F04-410A-80FD-0A977E616F3F}" destId="{7E47D954-DA71-4E15-B509-E59B9A064BE3}" srcOrd="0" destOrd="0" presId="urn:microsoft.com/office/officeart/2005/8/layout/vList5"/>
    <dgm:cxn modelId="{2E551D70-4148-45E3-AE75-E3BDB83AB0CF}" type="presParOf" srcId="{7E47D954-DA71-4E15-B509-E59B9A064BE3}" destId="{23A8781A-A890-4D9C-9AE0-E2C1F472BD8A}" srcOrd="0" destOrd="0" presId="urn:microsoft.com/office/officeart/2005/8/layout/vList5"/>
    <dgm:cxn modelId="{F4C9A00B-504C-4E61-A8FC-56EC61578CE8}" type="presParOf" srcId="{7E47D954-DA71-4E15-B509-E59B9A064BE3}" destId="{3284A4B2-1534-4122-84D3-5063A44688F2}" srcOrd="1" destOrd="0" presId="urn:microsoft.com/office/officeart/2005/8/layout/vList5"/>
    <dgm:cxn modelId="{C36903F4-CA3D-48D0-A764-93A78E55BACA}" type="presParOf" srcId="{0F25FEBE-8F04-410A-80FD-0A977E616F3F}" destId="{F6CFD86F-63E2-4202-BECA-0C66AB58D175}" srcOrd="1" destOrd="0" presId="urn:microsoft.com/office/officeart/2005/8/layout/vList5"/>
    <dgm:cxn modelId="{CE99BBD9-15CB-4509-8F8A-51C8DE34AF19}" type="presParOf" srcId="{0F25FEBE-8F04-410A-80FD-0A977E616F3F}" destId="{ED06E1A8-CF14-4A06-A537-813F95962DC4}" srcOrd="2" destOrd="0" presId="urn:microsoft.com/office/officeart/2005/8/layout/vList5"/>
    <dgm:cxn modelId="{00CA3EC3-2FAF-464A-AB96-11D2367E3287}" type="presParOf" srcId="{ED06E1A8-CF14-4A06-A537-813F95962DC4}" destId="{4757B05F-66EB-4F23-BDE0-71E980E54F3C}" srcOrd="0" destOrd="0" presId="urn:microsoft.com/office/officeart/2005/8/layout/vList5"/>
    <dgm:cxn modelId="{BB2F6B62-99FA-421D-AAE8-270263AE36AE}" type="presParOf" srcId="{ED06E1A8-CF14-4A06-A537-813F95962DC4}" destId="{5400A228-4F45-4279-BCF2-D62CCDA112E3}" srcOrd="1" destOrd="0" presId="urn:microsoft.com/office/officeart/2005/8/layout/vList5"/>
    <dgm:cxn modelId="{03AC99B0-AE7E-45B3-B22A-406CF7B626C9}" type="presParOf" srcId="{0F25FEBE-8F04-410A-80FD-0A977E616F3F}" destId="{52379AB2-1785-47D8-9605-248E05198C42}" srcOrd="3" destOrd="0" presId="urn:microsoft.com/office/officeart/2005/8/layout/vList5"/>
    <dgm:cxn modelId="{5744A964-FFEE-4752-B08C-9ECF549D27AC}" type="presParOf" srcId="{0F25FEBE-8F04-410A-80FD-0A977E616F3F}" destId="{4C015512-A9A6-4B12-9270-86167FBE5EF4}" srcOrd="4" destOrd="0" presId="urn:microsoft.com/office/officeart/2005/8/layout/vList5"/>
    <dgm:cxn modelId="{F55DD211-7A15-48E6-8DDB-0462D53BC2C0}" type="presParOf" srcId="{4C015512-A9A6-4B12-9270-86167FBE5EF4}" destId="{46C7C5C3-1FF5-4667-87A1-76080B96947F}" srcOrd="0" destOrd="0" presId="urn:microsoft.com/office/officeart/2005/8/layout/vList5"/>
    <dgm:cxn modelId="{8850B8F0-7A26-421D-BD67-76480009D03E}" type="presParOf" srcId="{4C015512-A9A6-4B12-9270-86167FBE5EF4}" destId="{441DD833-23CA-4E7B-8995-DDF142949164}"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8C03787-9908-4842-AC20-6A692F5C313B}"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uk-UA"/>
        </a:p>
      </dgm:t>
    </dgm:pt>
    <dgm:pt modelId="{A917DE12-1301-4DAF-B767-14FB0F508A36}">
      <dgm:prSet/>
      <dgm:spPr/>
      <dgm:t>
        <a:bodyPr/>
        <a:lstStyle/>
        <a:p>
          <a:pPr rtl="0"/>
          <a:r>
            <a:rPr lang="uk-UA" i="1" dirty="0" smtClean="0"/>
            <a:t>Діяльнісний підхід </a:t>
          </a:r>
          <a:endParaRPr lang="uk-UA" dirty="0"/>
        </a:p>
      </dgm:t>
    </dgm:pt>
    <dgm:pt modelId="{C6474A0D-D6DD-4757-92BA-99281B88E496}" type="sibTrans" cxnId="{91EB83A3-053B-4885-9153-E6EB7B1829F9}">
      <dgm:prSet/>
      <dgm:spPr/>
      <dgm:t>
        <a:bodyPr/>
        <a:lstStyle/>
        <a:p>
          <a:endParaRPr lang="uk-UA"/>
        </a:p>
      </dgm:t>
    </dgm:pt>
    <dgm:pt modelId="{7AB30647-9AB2-4A51-B00D-62FC330C7F62}" type="parTrans" cxnId="{91EB83A3-053B-4885-9153-E6EB7B1829F9}">
      <dgm:prSet/>
      <dgm:spPr/>
      <dgm:t>
        <a:bodyPr/>
        <a:lstStyle/>
        <a:p>
          <a:endParaRPr lang="uk-UA"/>
        </a:p>
      </dgm:t>
    </dgm:pt>
    <dgm:pt modelId="{58EEF051-1283-406C-AD9C-E635DE6F7589}" type="pres">
      <dgm:prSet presAssocID="{18C03787-9908-4842-AC20-6A692F5C313B}" presName="hierChild1" presStyleCnt="0">
        <dgm:presLayoutVars>
          <dgm:orgChart val="1"/>
          <dgm:chPref val="1"/>
          <dgm:dir/>
          <dgm:animOne val="branch"/>
          <dgm:animLvl val="lvl"/>
          <dgm:resizeHandles/>
        </dgm:presLayoutVars>
      </dgm:prSet>
      <dgm:spPr/>
      <dgm:t>
        <a:bodyPr/>
        <a:lstStyle/>
        <a:p>
          <a:endParaRPr lang="uk-UA"/>
        </a:p>
      </dgm:t>
    </dgm:pt>
    <dgm:pt modelId="{6986433E-47E5-43EA-BE3B-943484D4C0E9}" type="pres">
      <dgm:prSet presAssocID="{A917DE12-1301-4DAF-B767-14FB0F508A36}" presName="hierRoot1" presStyleCnt="0">
        <dgm:presLayoutVars>
          <dgm:hierBranch val="init"/>
        </dgm:presLayoutVars>
      </dgm:prSet>
      <dgm:spPr/>
    </dgm:pt>
    <dgm:pt modelId="{8B643B28-3BCE-43B6-A456-029FAC327896}" type="pres">
      <dgm:prSet presAssocID="{A917DE12-1301-4DAF-B767-14FB0F508A36}" presName="rootComposite1" presStyleCnt="0"/>
      <dgm:spPr/>
    </dgm:pt>
    <dgm:pt modelId="{578DCED7-EFC1-4B73-B4CB-7D28C9387B2A}" type="pres">
      <dgm:prSet presAssocID="{A917DE12-1301-4DAF-B767-14FB0F508A36}" presName="rootText1" presStyleLbl="node0" presStyleIdx="0" presStyleCnt="1" custScaleX="229033">
        <dgm:presLayoutVars>
          <dgm:chPref val="3"/>
        </dgm:presLayoutVars>
      </dgm:prSet>
      <dgm:spPr/>
      <dgm:t>
        <a:bodyPr/>
        <a:lstStyle/>
        <a:p>
          <a:endParaRPr lang="uk-UA"/>
        </a:p>
      </dgm:t>
    </dgm:pt>
    <dgm:pt modelId="{89502392-3B6F-4E83-B741-961098772076}" type="pres">
      <dgm:prSet presAssocID="{A917DE12-1301-4DAF-B767-14FB0F508A36}" presName="rootConnector1" presStyleLbl="node1" presStyleIdx="0" presStyleCnt="0"/>
      <dgm:spPr/>
      <dgm:t>
        <a:bodyPr/>
        <a:lstStyle/>
        <a:p>
          <a:endParaRPr lang="uk-UA"/>
        </a:p>
      </dgm:t>
    </dgm:pt>
    <dgm:pt modelId="{76519155-EBA3-4F58-B600-AE3E3DA879FA}" type="pres">
      <dgm:prSet presAssocID="{A917DE12-1301-4DAF-B767-14FB0F508A36}" presName="hierChild2" presStyleCnt="0"/>
      <dgm:spPr/>
    </dgm:pt>
    <dgm:pt modelId="{D15B6130-2706-42EE-B2B1-494AEFF0795D}" type="pres">
      <dgm:prSet presAssocID="{A917DE12-1301-4DAF-B767-14FB0F508A36}" presName="hierChild3" presStyleCnt="0"/>
      <dgm:spPr/>
    </dgm:pt>
  </dgm:ptLst>
  <dgm:cxnLst>
    <dgm:cxn modelId="{91EB83A3-053B-4885-9153-E6EB7B1829F9}" srcId="{18C03787-9908-4842-AC20-6A692F5C313B}" destId="{A917DE12-1301-4DAF-B767-14FB0F508A36}" srcOrd="0" destOrd="0" parTransId="{7AB30647-9AB2-4A51-B00D-62FC330C7F62}" sibTransId="{C6474A0D-D6DD-4757-92BA-99281B88E496}"/>
    <dgm:cxn modelId="{70AF4E7C-C019-4AA5-BAE5-F57AEEC07BC4}" type="presOf" srcId="{18C03787-9908-4842-AC20-6A692F5C313B}" destId="{58EEF051-1283-406C-AD9C-E635DE6F7589}" srcOrd="0" destOrd="0" presId="urn:microsoft.com/office/officeart/2005/8/layout/orgChart1"/>
    <dgm:cxn modelId="{D14B7EC7-5513-489D-AF40-E832946C641D}" type="presOf" srcId="{A917DE12-1301-4DAF-B767-14FB0F508A36}" destId="{89502392-3B6F-4E83-B741-961098772076}" srcOrd="1" destOrd="0" presId="urn:microsoft.com/office/officeart/2005/8/layout/orgChart1"/>
    <dgm:cxn modelId="{B45D353A-BA65-465C-AC0C-13E55F384EB8}" type="presOf" srcId="{A917DE12-1301-4DAF-B767-14FB0F508A36}" destId="{578DCED7-EFC1-4B73-B4CB-7D28C9387B2A}" srcOrd="0" destOrd="0" presId="urn:microsoft.com/office/officeart/2005/8/layout/orgChart1"/>
    <dgm:cxn modelId="{3B5DD6FC-8E24-42C9-85B6-EB28F6DF0EF5}" type="presParOf" srcId="{58EEF051-1283-406C-AD9C-E635DE6F7589}" destId="{6986433E-47E5-43EA-BE3B-943484D4C0E9}" srcOrd="0" destOrd="0" presId="urn:microsoft.com/office/officeart/2005/8/layout/orgChart1"/>
    <dgm:cxn modelId="{2ED6F31E-AB32-4EAA-94FF-6213FEFE189A}" type="presParOf" srcId="{6986433E-47E5-43EA-BE3B-943484D4C0E9}" destId="{8B643B28-3BCE-43B6-A456-029FAC327896}" srcOrd="0" destOrd="0" presId="urn:microsoft.com/office/officeart/2005/8/layout/orgChart1"/>
    <dgm:cxn modelId="{0219E6EC-6B6D-4607-ACCB-245219BB93B8}" type="presParOf" srcId="{8B643B28-3BCE-43B6-A456-029FAC327896}" destId="{578DCED7-EFC1-4B73-B4CB-7D28C9387B2A}" srcOrd="0" destOrd="0" presId="urn:microsoft.com/office/officeart/2005/8/layout/orgChart1"/>
    <dgm:cxn modelId="{B4F0E7F3-4A98-4756-844A-99B237995C0C}" type="presParOf" srcId="{8B643B28-3BCE-43B6-A456-029FAC327896}" destId="{89502392-3B6F-4E83-B741-961098772076}" srcOrd="1" destOrd="0" presId="urn:microsoft.com/office/officeart/2005/8/layout/orgChart1"/>
    <dgm:cxn modelId="{BD1D4761-9D38-4D4A-83E4-28A1C1166D13}" type="presParOf" srcId="{6986433E-47E5-43EA-BE3B-943484D4C0E9}" destId="{76519155-EBA3-4F58-B600-AE3E3DA879FA}" srcOrd="1" destOrd="0" presId="urn:microsoft.com/office/officeart/2005/8/layout/orgChart1"/>
    <dgm:cxn modelId="{D1B9CC71-7AC4-4745-ACBD-A855C7DE05D3}" type="presParOf" srcId="{6986433E-47E5-43EA-BE3B-943484D4C0E9}" destId="{D15B6130-2706-42EE-B2B1-494AEFF0795D}"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8AE54B4-9308-44D6-8B60-EADE1473BEA4}"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uk-UA"/>
        </a:p>
      </dgm:t>
    </dgm:pt>
    <dgm:pt modelId="{1BFAE0B0-9AE7-47A3-BDD1-3DBB044CFA43}">
      <dgm:prSet phldrT="[Текст]" custT="1"/>
      <dgm:spPr/>
      <dgm:t>
        <a:bodyPr/>
        <a:lstStyle/>
        <a:p>
          <a:r>
            <a:rPr lang="uk-UA" sz="1800" dirty="0" smtClean="0">
              <a:latin typeface="Arial" pitchFamily="34" charset="0"/>
              <a:cs typeface="Arial" pitchFamily="34" charset="0"/>
            </a:rPr>
            <a:t>Туристичні ресурси</a:t>
          </a:r>
          <a:endParaRPr lang="uk-UA" sz="1800" dirty="0">
            <a:latin typeface="Arial" pitchFamily="34" charset="0"/>
            <a:cs typeface="Arial" pitchFamily="34" charset="0"/>
          </a:endParaRPr>
        </a:p>
      </dgm:t>
    </dgm:pt>
    <dgm:pt modelId="{4D368783-BBB0-4720-914D-A9D9DBDB1A9C}" type="parTrans" cxnId="{7733CD11-AACA-4AAA-9A21-587267BB928E}">
      <dgm:prSet/>
      <dgm:spPr/>
      <dgm:t>
        <a:bodyPr/>
        <a:lstStyle/>
        <a:p>
          <a:endParaRPr lang="uk-UA"/>
        </a:p>
      </dgm:t>
    </dgm:pt>
    <dgm:pt modelId="{F99A6CBA-AC6D-4576-9C22-42D47C8FE694}" type="sibTrans" cxnId="{7733CD11-AACA-4AAA-9A21-587267BB928E}">
      <dgm:prSet/>
      <dgm:spPr/>
      <dgm:t>
        <a:bodyPr/>
        <a:lstStyle/>
        <a:p>
          <a:endParaRPr lang="uk-UA"/>
        </a:p>
      </dgm:t>
    </dgm:pt>
    <dgm:pt modelId="{0395A15C-2543-4080-85BE-07338A80D31C}">
      <dgm:prSet phldrT="[Текст]" custT="1"/>
      <dgm:spPr/>
      <dgm:t>
        <a:bodyPr/>
        <a:lstStyle/>
        <a:p>
          <a:r>
            <a:rPr lang="uk-UA" sz="1600" dirty="0" smtClean="0">
              <a:latin typeface="Arial" pitchFamily="34" charset="0"/>
              <a:cs typeface="Arial" pitchFamily="34" charset="0"/>
            </a:rPr>
            <a:t>Турис­тичні блага, наявність яких об'єктивна і практично не залежить від людської діяльності. </a:t>
          </a:r>
          <a:endParaRPr lang="uk-UA" sz="1600" dirty="0">
            <a:latin typeface="Arial" pitchFamily="34" charset="0"/>
            <a:cs typeface="Arial" pitchFamily="34" charset="0"/>
          </a:endParaRPr>
        </a:p>
      </dgm:t>
    </dgm:pt>
    <dgm:pt modelId="{C089D5FD-F95C-492E-A9C2-971DAE9F838B}" type="parTrans" cxnId="{FC7362D3-D290-4558-83B6-D086B7E44220}">
      <dgm:prSet/>
      <dgm:spPr/>
      <dgm:t>
        <a:bodyPr/>
        <a:lstStyle/>
        <a:p>
          <a:endParaRPr lang="uk-UA"/>
        </a:p>
      </dgm:t>
    </dgm:pt>
    <dgm:pt modelId="{00AC0F2D-5D48-41E2-AF65-5A4C53FCFF94}" type="sibTrans" cxnId="{FC7362D3-D290-4558-83B6-D086B7E44220}">
      <dgm:prSet/>
      <dgm:spPr/>
      <dgm:t>
        <a:bodyPr/>
        <a:lstStyle/>
        <a:p>
          <a:endParaRPr lang="uk-UA"/>
        </a:p>
      </dgm:t>
    </dgm:pt>
    <dgm:pt modelId="{D4BB99DC-3EFE-41A3-BBCF-D6C81D6A45E6}">
      <dgm:prSet phldrT="[Текст]" custT="1"/>
      <dgm:spPr/>
      <dgm:t>
        <a:bodyPr/>
        <a:lstStyle/>
        <a:p>
          <a:r>
            <a:rPr lang="uk-UA" sz="1800" dirty="0" smtClean="0">
              <a:latin typeface="Arial" pitchFamily="34" charset="0"/>
              <a:cs typeface="Arial" pitchFamily="34" charset="0"/>
            </a:rPr>
            <a:t>Туристич­на інфраструктура</a:t>
          </a:r>
          <a:endParaRPr lang="uk-UA" sz="1800" dirty="0">
            <a:latin typeface="Arial" pitchFamily="34" charset="0"/>
            <a:cs typeface="Arial" pitchFamily="34" charset="0"/>
          </a:endParaRPr>
        </a:p>
      </dgm:t>
    </dgm:pt>
    <dgm:pt modelId="{DD968832-35B6-4CD6-964C-58F27680BAA9}" type="parTrans" cxnId="{C00617D6-4085-4CCB-969C-32AA0D6717E5}">
      <dgm:prSet/>
      <dgm:spPr/>
      <dgm:t>
        <a:bodyPr/>
        <a:lstStyle/>
        <a:p>
          <a:endParaRPr lang="uk-UA"/>
        </a:p>
      </dgm:t>
    </dgm:pt>
    <dgm:pt modelId="{7F91048B-1E24-4A1E-BB33-3E0663C6E209}" type="sibTrans" cxnId="{C00617D6-4085-4CCB-969C-32AA0D6717E5}">
      <dgm:prSet/>
      <dgm:spPr/>
      <dgm:t>
        <a:bodyPr/>
        <a:lstStyle/>
        <a:p>
          <a:endParaRPr lang="uk-UA"/>
        </a:p>
      </dgm:t>
    </dgm:pt>
    <dgm:pt modelId="{34AF987C-324D-4235-8ABF-C01F91B12902}">
      <dgm:prSet phldrT="[Текст]" custT="1"/>
      <dgm:spPr/>
      <dgm:t>
        <a:bodyPr/>
        <a:lstStyle/>
        <a:p>
          <a:r>
            <a:rPr lang="uk-UA" sz="1800" dirty="0" smtClean="0">
              <a:latin typeface="Arial" pitchFamily="34" charset="0"/>
              <a:cs typeface="Arial" pitchFamily="34" charset="0"/>
            </a:rPr>
            <a:t>Туристичні ресурси, створені люд­ською працею </a:t>
          </a:r>
          <a:endParaRPr lang="uk-UA" sz="1800" dirty="0">
            <a:latin typeface="Arial" pitchFamily="34" charset="0"/>
            <a:cs typeface="Arial" pitchFamily="34" charset="0"/>
          </a:endParaRPr>
        </a:p>
      </dgm:t>
    </dgm:pt>
    <dgm:pt modelId="{97CC5A81-A37F-4348-B836-8C5F5905FADC}" type="parTrans" cxnId="{9713EA84-66E7-45EB-94B3-295E190C686C}">
      <dgm:prSet/>
      <dgm:spPr/>
      <dgm:t>
        <a:bodyPr/>
        <a:lstStyle/>
        <a:p>
          <a:endParaRPr lang="uk-UA"/>
        </a:p>
      </dgm:t>
    </dgm:pt>
    <dgm:pt modelId="{6B8B86EF-C0A9-4E2A-8BDF-67DE51CACA3B}" type="sibTrans" cxnId="{9713EA84-66E7-45EB-94B3-295E190C686C}">
      <dgm:prSet/>
      <dgm:spPr/>
      <dgm:t>
        <a:bodyPr/>
        <a:lstStyle/>
        <a:p>
          <a:endParaRPr lang="uk-UA"/>
        </a:p>
      </dgm:t>
    </dgm:pt>
    <dgm:pt modelId="{5D02CDDD-696F-41B9-999C-5AC2AB85E0E5}" type="pres">
      <dgm:prSet presAssocID="{88AE54B4-9308-44D6-8B60-EADE1473BEA4}" presName="hierChild1" presStyleCnt="0">
        <dgm:presLayoutVars>
          <dgm:chPref val="1"/>
          <dgm:dir/>
          <dgm:animOne val="branch"/>
          <dgm:animLvl val="lvl"/>
          <dgm:resizeHandles/>
        </dgm:presLayoutVars>
      </dgm:prSet>
      <dgm:spPr/>
      <dgm:t>
        <a:bodyPr/>
        <a:lstStyle/>
        <a:p>
          <a:endParaRPr lang="uk-UA"/>
        </a:p>
      </dgm:t>
    </dgm:pt>
    <dgm:pt modelId="{81DA1A89-B97C-407F-8DFF-F884B1A20864}" type="pres">
      <dgm:prSet presAssocID="{1BFAE0B0-9AE7-47A3-BDD1-3DBB044CFA43}" presName="hierRoot1" presStyleCnt="0"/>
      <dgm:spPr/>
    </dgm:pt>
    <dgm:pt modelId="{944FBC32-7D94-4895-85CA-907BE9496ADA}" type="pres">
      <dgm:prSet presAssocID="{1BFAE0B0-9AE7-47A3-BDD1-3DBB044CFA43}" presName="composite" presStyleCnt="0"/>
      <dgm:spPr/>
    </dgm:pt>
    <dgm:pt modelId="{49DDB7B9-3500-417C-8903-5B482E558EE5}" type="pres">
      <dgm:prSet presAssocID="{1BFAE0B0-9AE7-47A3-BDD1-3DBB044CFA43}" presName="background" presStyleLbl="node0" presStyleIdx="0" presStyleCnt="1"/>
      <dgm:spPr/>
    </dgm:pt>
    <dgm:pt modelId="{E243B626-ECA3-456D-90FD-5763E2DA6967}" type="pres">
      <dgm:prSet presAssocID="{1BFAE0B0-9AE7-47A3-BDD1-3DBB044CFA43}" presName="text" presStyleLbl="fgAcc0" presStyleIdx="0" presStyleCnt="1">
        <dgm:presLayoutVars>
          <dgm:chPref val="3"/>
        </dgm:presLayoutVars>
      </dgm:prSet>
      <dgm:spPr/>
      <dgm:t>
        <a:bodyPr/>
        <a:lstStyle/>
        <a:p>
          <a:endParaRPr lang="uk-UA"/>
        </a:p>
      </dgm:t>
    </dgm:pt>
    <dgm:pt modelId="{A23DF510-DCE5-44E5-BC4D-56C823D67FAA}" type="pres">
      <dgm:prSet presAssocID="{1BFAE0B0-9AE7-47A3-BDD1-3DBB044CFA43}" presName="hierChild2" presStyleCnt="0"/>
      <dgm:spPr/>
    </dgm:pt>
    <dgm:pt modelId="{FF8BAEB7-8362-4FFC-AA5E-AFF10118F784}" type="pres">
      <dgm:prSet presAssocID="{C089D5FD-F95C-492E-A9C2-971DAE9F838B}" presName="Name10" presStyleLbl="parChTrans1D2" presStyleIdx="0" presStyleCnt="3"/>
      <dgm:spPr/>
      <dgm:t>
        <a:bodyPr/>
        <a:lstStyle/>
        <a:p>
          <a:endParaRPr lang="uk-UA"/>
        </a:p>
      </dgm:t>
    </dgm:pt>
    <dgm:pt modelId="{CDC9B482-8BE0-423C-B964-6EA8D660BA43}" type="pres">
      <dgm:prSet presAssocID="{0395A15C-2543-4080-85BE-07338A80D31C}" presName="hierRoot2" presStyleCnt="0"/>
      <dgm:spPr/>
    </dgm:pt>
    <dgm:pt modelId="{A2F03296-3A50-4D19-B31A-404418420641}" type="pres">
      <dgm:prSet presAssocID="{0395A15C-2543-4080-85BE-07338A80D31C}" presName="composite2" presStyleCnt="0"/>
      <dgm:spPr/>
    </dgm:pt>
    <dgm:pt modelId="{EBFABA3C-3C7C-4EF8-AE54-A62241E79ADE}" type="pres">
      <dgm:prSet presAssocID="{0395A15C-2543-4080-85BE-07338A80D31C}" presName="background2" presStyleLbl="node2" presStyleIdx="0" presStyleCnt="3"/>
      <dgm:spPr/>
    </dgm:pt>
    <dgm:pt modelId="{18582188-1F35-43D4-BBAF-2995A33EE82E}" type="pres">
      <dgm:prSet presAssocID="{0395A15C-2543-4080-85BE-07338A80D31C}" presName="text2" presStyleLbl="fgAcc2" presStyleIdx="0" presStyleCnt="3" custScaleX="184197" custScaleY="134957">
        <dgm:presLayoutVars>
          <dgm:chPref val="3"/>
        </dgm:presLayoutVars>
      </dgm:prSet>
      <dgm:spPr/>
      <dgm:t>
        <a:bodyPr/>
        <a:lstStyle/>
        <a:p>
          <a:endParaRPr lang="uk-UA"/>
        </a:p>
      </dgm:t>
    </dgm:pt>
    <dgm:pt modelId="{837E6EB0-0856-4E27-9A64-026A70903F28}" type="pres">
      <dgm:prSet presAssocID="{0395A15C-2543-4080-85BE-07338A80D31C}" presName="hierChild3" presStyleCnt="0"/>
      <dgm:spPr/>
    </dgm:pt>
    <dgm:pt modelId="{AD5C4656-332A-40DC-86A4-AFA20EA50DFB}" type="pres">
      <dgm:prSet presAssocID="{DD968832-35B6-4CD6-964C-58F27680BAA9}" presName="Name10" presStyleLbl="parChTrans1D2" presStyleIdx="1" presStyleCnt="3"/>
      <dgm:spPr/>
      <dgm:t>
        <a:bodyPr/>
        <a:lstStyle/>
        <a:p>
          <a:endParaRPr lang="uk-UA"/>
        </a:p>
      </dgm:t>
    </dgm:pt>
    <dgm:pt modelId="{A5CBC891-7970-42F1-92C2-7EFC93A5373F}" type="pres">
      <dgm:prSet presAssocID="{D4BB99DC-3EFE-41A3-BBCF-D6C81D6A45E6}" presName="hierRoot2" presStyleCnt="0"/>
      <dgm:spPr/>
    </dgm:pt>
    <dgm:pt modelId="{4A5A8782-71C6-4C71-A6B1-6FAEEB4B0605}" type="pres">
      <dgm:prSet presAssocID="{D4BB99DC-3EFE-41A3-BBCF-D6C81D6A45E6}" presName="composite2" presStyleCnt="0"/>
      <dgm:spPr/>
    </dgm:pt>
    <dgm:pt modelId="{3969D8A5-6A8F-4E6C-8D4A-1F427C4BFA69}" type="pres">
      <dgm:prSet presAssocID="{D4BB99DC-3EFE-41A3-BBCF-D6C81D6A45E6}" presName="background2" presStyleLbl="node2" presStyleIdx="1" presStyleCnt="3"/>
      <dgm:spPr/>
    </dgm:pt>
    <dgm:pt modelId="{8CD88F68-A963-4A0B-B84D-5B29970F9E4F}" type="pres">
      <dgm:prSet presAssocID="{D4BB99DC-3EFE-41A3-BBCF-D6C81D6A45E6}" presName="text2" presStyleLbl="fgAcc2" presStyleIdx="1" presStyleCnt="3" custScaleX="126033" custScaleY="152008">
        <dgm:presLayoutVars>
          <dgm:chPref val="3"/>
        </dgm:presLayoutVars>
      </dgm:prSet>
      <dgm:spPr/>
      <dgm:t>
        <a:bodyPr/>
        <a:lstStyle/>
        <a:p>
          <a:endParaRPr lang="uk-UA"/>
        </a:p>
      </dgm:t>
    </dgm:pt>
    <dgm:pt modelId="{CF99FDE9-8044-4FAC-8549-AEC4A1CF6993}" type="pres">
      <dgm:prSet presAssocID="{D4BB99DC-3EFE-41A3-BBCF-D6C81D6A45E6}" presName="hierChild3" presStyleCnt="0"/>
      <dgm:spPr/>
    </dgm:pt>
    <dgm:pt modelId="{8BD40ADA-62AA-49C9-8F79-C4CDECA5FA9A}" type="pres">
      <dgm:prSet presAssocID="{97CC5A81-A37F-4348-B836-8C5F5905FADC}" presName="Name10" presStyleLbl="parChTrans1D2" presStyleIdx="2" presStyleCnt="3"/>
      <dgm:spPr/>
      <dgm:t>
        <a:bodyPr/>
        <a:lstStyle/>
        <a:p>
          <a:endParaRPr lang="uk-UA"/>
        </a:p>
      </dgm:t>
    </dgm:pt>
    <dgm:pt modelId="{5DA96FBC-2106-46BF-8AB0-4F8DCDB89ED3}" type="pres">
      <dgm:prSet presAssocID="{34AF987C-324D-4235-8ABF-C01F91B12902}" presName="hierRoot2" presStyleCnt="0"/>
      <dgm:spPr/>
    </dgm:pt>
    <dgm:pt modelId="{BADAD64A-504B-4382-A8CB-22D429211AD1}" type="pres">
      <dgm:prSet presAssocID="{34AF987C-324D-4235-8ABF-C01F91B12902}" presName="composite2" presStyleCnt="0"/>
      <dgm:spPr/>
    </dgm:pt>
    <dgm:pt modelId="{A1FCBCF6-923A-4665-9830-B87BCD40A10D}" type="pres">
      <dgm:prSet presAssocID="{34AF987C-324D-4235-8ABF-C01F91B12902}" presName="background2" presStyleLbl="node2" presStyleIdx="2" presStyleCnt="3"/>
      <dgm:spPr/>
    </dgm:pt>
    <dgm:pt modelId="{1D6AA566-D84B-409B-BD42-FDB56F618240}" type="pres">
      <dgm:prSet presAssocID="{34AF987C-324D-4235-8ABF-C01F91B12902}" presName="text2" presStyleLbl="fgAcc2" presStyleIdx="2" presStyleCnt="3" custScaleY="172263">
        <dgm:presLayoutVars>
          <dgm:chPref val="3"/>
        </dgm:presLayoutVars>
      </dgm:prSet>
      <dgm:spPr/>
      <dgm:t>
        <a:bodyPr/>
        <a:lstStyle/>
        <a:p>
          <a:endParaRPr lang="uk-UA"/>
        </a:p>
      </dgm:t>
    </dgm:pt>
    <dgm:pt modelId="{3C0202BE-DD92-4CC7-918D-0F6BF918C420}" type="pres">
      <dgm:prSet presAssocID="{34AF987C-324D-4235-8ABF-C01F91B12902}" presName="hierChild3" presStyleCnt="0"/>
      <dgm:spPr/>
    </dgm:pt>
  </dgm:ptLst>
  <dgm:cxnLst>
    <dgm:cxn modelId="{EF6F178D-BB33-49D9-85F9-ECE19CF4CDB2}" type="presOf" srcId="{DD968832-35B6-4CD6-964C-58F27680BAA9}" destId="{AD5C4656-332A-40DC-86A4-AFA20EA50DFB}" srcOrd="0" destOrd="0" presId="urn:microsoft.com/office/officeart/2005/8/layout/hierarchy1"/>
    <dgm:cxn modelId="{FB07FFD7-DDC2-4914-8756-70B5EBF37D91}" type="presOf" srcId="{C089D5FD-F95C-492E-A9C2-971DAE9F838B}" destId="{FF8BAEB7-8362-4FFC-AA5E-AFF10118F784}" srcOrd="0" destOrd="0" presId="urn:microsoft.com/office/officeart/2005/8/layout/hierarchy1"/>
    <dgm:cxn modelId="{FC7362D3-D290-4558-83B6-D086B7E44220}" srcId="{1BFAE0B0-9AE7-47A3-BDD1-3DBB044CFA43}" destId="{0395A15C-2543-4080-85BE-07338A80D31C}" srcOrd="0" destOrd="0" parTransId="{C089D5FD-F95C-492E-A9C2-971DAE9F838B}" sibTransId="{00AC0F2D-5D48-41E2-AF65-5A4C53FCFF94}"/>
    <dgm:cxn modelId="{9327B613-6885-4177-9F87-0E1983343891}" type="presOf" srcId="{88AE54B4-9308-44D6-8B60-EADE1473BEA4}" destId="{5D02CDDD-696F-41B9-999C-5AC2AB85E0E5}" srcOrd="0" destOrd="0" presId="urn:microsoft.com/office/officeart/2005/8/layout/hierarchy1"/>
    <dgm:cxn modelId="{4FA7573F-35CC-402F-889B-0A30421C22C6}" type="presOf" srcId="{34AF987C-324D-4235-8ABF-C01F91B12902}" destId="{1D6AA566-D84B-409B-BD42-FDB56F618240}" srcOrd="0" destOrd="0" presId="urn:microsoft.com/office/officeart/2005/8/layout/hierarchy1"/>
    <dgm:cxn modelId="{0CAD454B-A943-442B-815C-1F0B97242356}" type="presOf" srcId="{D4BB99DC-3EFE-41A3-BBCF-D6C81D6A45E6}" destId="{8CD88F68-A963-4A0B-B84D-5B29970F9E4F}" srcOrd="0" destOrd="0" presId="urn:microsoft.com/office/officeart/2005/8/layout/hierarchy1"/>
    <dgm:cxn modelId="{7733CD11-AACA-4AAA-9A21-587267BB928E}" srcId="{88AE54B4-9308-44D6-8B60-EADE1473BEA4}" destId="{1BFAE0B0-9AE7-47A3-BDD1-3DBB044CFA43}" srcOrd="0" destOrd="0" parTransId="{4D368783-BBB0-4720-914D-A9D9DBDB1A9C}" sibTransId="{F99A6CBA-AC6D-4576-9C22-42D47C8FE694}"/>
    <dgm:cxn modelId="{936249B2-0ABE-4BFE-8CB7-C590DF128474}" type="presOf" srcId="{1BFAE0B0-9AE7-47A3-BDD1-3DBB044CFA43}" destId="{E243B626-ECA3-456D-90FD-5763E2DA6967}" srcOrd="0" destOrd="0" presId="urn:microsoft.com/office/officeart/2005/8/layout/hierarchy1"/>
    <dgm:cxn modelId="{54418D4B-2CC2-4394-A676-C35A98BCECEA}" type="presOf" srcId="{97CC5A81-A37F-4348-B836-8C5F5905FADC}" destId="{8BD40ADA-62AA-49C9-8F79-C4CDECA5FA9A}" srcOrd="0" destOrd="0" presId="urn:microsoft.com/office/officeart/2005/8/layout/hierarchy1"/>
    <dgm:cxn modelId="{F9071895-985B-4F7A-897D-89FD57BFE2F2}" type="presOf" srcId="{0395A15C-2543-4080-85BE-07338A80D31C}" destId="{18582188-1F35-43D4-BBAF-2995A33EE82E}" srcOrd="0" destOrd="0" presId="urn:microsoft.com/office/officeart/2005/8/layout/hierarchy1"/>
    <dgm:cxn modelId="{C00617D6-4085-4CCB-969C-32AA0D6717E5}" srcId="{1BFAE0B0-9AE7-47A3-BDD1-3DBB044CFA43}" destId="{D4BB99DC-3EFE-41A3-BBCF-D6C81D6A45E6}" srcOrd="1" destOrd="0" parTransId="{DD968832-35B6-4CD6-964C-58F27680BAA9}" sibTransId="{7F91048B-1E24-4A1E-BB33-3E0663C6E209}"/>
    <dgm:cxn modelId="{9713EA84-66E7-45EB-94B3-295E190C686C}" srcId="{1BFAE0B0-9AE7-47A3-BDD1-3DBB044CFA43}" destId="{34AF987C-324D-4235-8ABF-C01F91B12902}" srcOrd="2" destOrd="0" parTransId="{97CC5A81-A37F-4348-B836-8C5F5905FADC}" sibTransId="{6B8B86EF-C0A9-4E2A-8BDF-67DE51CACA3B}"/>
    <dgm:cxn modelId="{080EF38A-3C22-4C1B-89EB-1D8B88682456}" type="presParOf" srcId="{5D02CDDD-696F-41B9-999C-5AC2AB85E0E5}" destId="{81DA1A89-B97C-407F-8DFF-F884B1A20864}" srcOrd="0" destOrd="0" presId="urn:microsoft.com/office/officeart/2005/8/layout/hierarchy1"/>
    <dgm:cxn modelId="{FDEB97BC-27A6-47DC-96BB-9F2C183E3D4C}" type="presParOf" srcId="{81DA1A89-B97C-407F-8DFF-F884B1A20864}" destId="{944FBC32-7D94-4895-85CA-907BE9496ADA}" srcOrd="0" destOrd="0" presId="urn:microsoft.com/office/officeart/2005/8/layout/hierarchy1"/>
    <dgm:cxn modelId="{86A396EC-98E1-4426-B5EC-88E85D2954B0}" type="presParOf" srcId="{944FBC32-7D94-4895-85CA-907BE9496ADA}" destId="{49DDB7B9-3500-417C-8903-5B482E558EE5}" srcOrd="0" destOrd="0" presId="urn:microsoft.com/office/officeart/2005/8/layout/hierarchy1"/>
    <dgm:cxn modelId="{668F08C3-6580-4BFA-B2ED-5AE3E7B30683}" type="presParOf" srcId="{944FBC32-7D94-4895-85CA-907BE9496ADA}" destId="{E243B626-ECA3-456D-90FD-5763E2DA6967}" srcOrd="1" destOrd="0" presId="urn:microsoft.com/office/officeart/2005/8/layout/hierarchy1"/>
    <dgm:cxn modelId="{F6EE36E6-6C14-429C-818A-99C15656EBB9}" type="presParOf" srcId="{81DA1A89-B97C-407F-8DFF-F884B1A20864}" destId="{A23DF510-DCE5-44E5-BC4D-56C823D67FAA}" srcOrd="1" destOrd="0" presId="urn:microsoft.com/office/officeart/2005/8/layout/hierarchy1"/>
    <dgm:cxn modelId="{4E6A1459-C034-4CDA-841C-7A7B6A149C72}" type="presParOf" srcId="{A23DF510-DCE5-44E5-BC4D-56C823D67FAA}" destId="{FF8BAEB7-8362-4FFC-AA5E-AFF10118F784}" srcOrd="0" destOrd="0" presId="urn:microsoft.com/office/officeart/2005/8/layout/hierarchy1"/>
    <dgm:cxn modelId="{1FD2EA03-B7CB-40B7-A5DC-B1453C01A92E}" type="presParOf" srcId="{A23DF510-DCE5-44E5-BC4D-56C823D67FAA}" destId="{CDC9B482-8BE0-423C-B964-6EA8D660BA43}" srcOrd="1" destOrd="0" presId="urn:microsoft.com/office/officeart/2005/8/layout/hierarchy1"/>
    <dgm:cxn modelId="{E764E0BB-5E77-4753-9C1F-0675C856B56E}" type="presParOf" srcId="{CDC9B482-8BE0-423C-B964-6EA8D660BA43}" destId="{A2F03296-3A50-4D19-B31A-404418420641}" srcOrd="0" destOrd="0" presId="urn:microsoft.com/office/officeart/2005/8/layout/hierarchy1"/>
    <dgm:cxn modelId="{EE15A049-C54B-4AF7-8F02-942B77B1A1CC}" type="presParOf" srcId="{A2F03296-3A50-4D19-B31A-404418420641}" destId="{EBFABA3C-3C7C-4EF8-AE54-A62241E79ADE}" srcOrd="0" destOrd="0" presId="urn:microsoft.com/office/officeart/2005/8/layout/hierarchy1"/>
    <dgm:cxn modelId="{90315BE3-E0F2-4D2E-B611-2B9F033A8B8C}" type="presParOf" srcId="{A2F03296-3A50-4D19-B31A-404418420641}" destId="{18582188-1F35-43D4-BBAF-2995A33EE82E}" srcOrd="1" destOrd="0" presId="urn:microsoft.com/office/officeart/2005/8/layout/hierarchy1"/>
    <dgm:cxn modelId="{BFDD7229-496A-4B39-A766-F0682E78A7F0}" type="presParOf" srcId="{CDC9B482-8BE0-423C-B964-6EA8D660BA43}" destId="{837E6EB0-0856-4E27-9A64-026A70903F28}" srcOrd="1" destOrd="0" presId="urn:microsoft.com/office/officeart/2005/8/layout/hierarchy1"/>
    <dgm:cxn modelId="{5A6B404E-1B6C-4F7E-A167-97E0BA8C16E8}" type="presParOf" srcId="{A23DF510-DCE5-44E5-BC4D-56C823D67FAA}" destId="{AD5C4656-332A-40DC-86A4-AFA20EA50DFB}" srcOrd="2" destOrd="0" presId="urn:microsoft.com/office/officeart/2005/8/layout/hierarchy1"/>
    <dgm:cxn modelId="{F16C473C-4562-4866-B96F-EB33C97EB84A}" type="presParOf" srcId="{A23DF510-DCE5-44E5-BC4D-56C823D67FAA}" destId="{A5CBC891-7970-42F1-92C2-7EFC93A5373F}" srcOrd="3" destOrd="0" presId="urn:microsoft.com/office/officeart/2005/8/layout/hierarchy1"/>
    <dgm:cxn modelId="{1E7730BB-2193-4308-BBBE-ADBEEAFAEC17}" type="presParOf" srcId="{A5CBC891-7970-42F1-92C2-7EFC93A5373F}" destId="{4A5A8782-71C6-4C71-A6B1-6FAEEB4B0605}" srcOrd="0" destOrd="0" presId="urn:microsoft.com/office/officeart/2005/8/layout/hierarchy1"/>
    <dgm:cxn modelId="{C5F57B83-5AA2-491F-A389-30E78BB07B9B}" type="presParOf" srcId="{4A5A8782-71C6-4C71-A6B1-6FAEEB4B0605}" destId="{3969D8A5-6A8F-4E6C-8D4A-1F427C4BFA69}" srcOrd="0" destOrd="0" presId="urn:microsoft.com/office/officeart/2005/8/layout/hierarchy1"/>
    <dgm:cxn modelId="{78001C82-7A51-4826-8540-B8276E08D9D6}" type="presParOf" srcId="{4A5A8782-71C6-4C71-A6B1-6FAEEB4B0605}" destId="{8CD88F68-A963-4A0B-B84D-5B29970F9E4F}" srcOrd="1" destOrd="0" presId="urn:microsoft.com/office/officeart/2005/8/layout/hierarchy1"/>
    <dgm:cxn modelId="{C68B852A-1B23-4309-B6B9-2568F0C1E337}" type="presParOf" srcId="{A5CBC891-7970-42F1-92C2-7EFC93A5373F}" destId="{CF99FDE9-8044-4FAC-8549-AEC4A1CF6993}" srcOrd="1" destOrd="0" presId="urn:microsoft.com/office/officeart/2005/8/layout/hierarchy1"/>
    <dgm:cxn modelId="{B29A80EB-14D4-4A72-B3C3-DCF569C7BDC2}" type="presParOf" srcId="{A23DF510-DCE5-44E5-BC4D-56C823D67FAA}" destId="{8BD40ADA-62AA-49C9-8F79-C4CDECA5FA9A}" srcOrd="4" destOrd="0" presId="urn:microsoft.com/office/officeart/2005/8/layout/hierarchy1"/>
    <dgm:cxn modelId="{D5367998-15C8-477E-BA0C-B6CA1B662F87}" type="presParOf" srcId="{A23DF510-DCE5-44E5-BC4D-56C823D67FAA}" destId="{5DA96FBC-2106-46BF-8AB0-4F8DCDB89ED3}" srcOrd="5" destOrd="0" presId="urn:microsoft.com/office/officeart/2005/8/layout/hierarchy1"/>
    <dgm:cxn modelId="{1C429CC3-0EA5-40AE-9566-EBBED9ED3C20}" type="presParOf" srcId="{5DA96FBC-2106-46BF-8AB0-4F8DCDB89ED3}" destId="{BADAD64A-504B-4382-A8CB-22D429211AD1}" srcOrd="0" destOrd="0" presId="urn:microsoft.com/office/officeart/2005/8/layout/hierarchy1"/>
    <dgm:cxn modelId="{15A47134-D9BA-4A81-9EBB-48B623E64DFD}" type="presParOf" srcId="{BADAD64A-504B-4382-A8CB-22D429211AD1}" destId="{A1FCBCF6-923A-4665-9830-B87BCD40A10D}" srcOrd="0" destOrd="0" presId="urn:microsoft.com/office/officeart/2005/8/layout/hierarchy1"/>
    <dgm:cxn modelId="{C2B89162-ABCB-4C34-B8A1-C515D9822A69}" type="presParOf" srcId="{BADAD64A-504B-4382-A8CB-22D429211AD1}" destId="{1D6AA566-D84B-409B-BD42-FDB56F618240}" srcOrd="1" destOrd="0" presId="urn:microsoft.com/office/officeart/2005/8/layout/hierarchy1"/>
    <dgm:cxn modelId="{036D3034-C05A-4373-8B28-D151E75118D1}" type="presParOf" srcId="{5DA96FBC-2106-46BF-8AB0-4F8DCDB89ED3}" destId="{3C0202BE-DD92-4CC7-918D-0F6BF918C420}" srcOrd="1" destOrd="0" presId="urn:microsoft.com/office/officeart/2005/8/layout/hierarchy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BEACAD9-690C-4941-B573-25E42CD2FECA}" type="doc">
      <dgm:prSet loTypeId="urn:microsoft.com/office/officeart/2005/8/layout/orgChart1" loCatId="hierarchy" qsTypeId="urn:microsoft.com/office/officeart/2005/8/quickstyle/simple1" qsCatId="simple" csTypeId="urn:microsoft.com/office/officeart/2005/8/colors/accent1_2" csCatId="accent1" phldr="1"/>
      <dgm:spPr/>
    </dgm:pt>
    <dgm:pt modelId="{DAD67615-3526-4A9F-8D33-3A8A7A1BC801}">
      <dgm:prSet custT="1">
        <dgm:style>
          <a:lnRef idx="1">
            <a:schemeClr val="accent4"/>
          </a:lnRef>
          <a:fillRef idx="2">
            <a:schemeClr val="accent4"/>
          </a:fillRef>
          <a:effectRef idx="1">
            <a:schemeClr val="accent4"/>
          </a:effectRef>
          <a:fontRef idx="minor">
            <a:schemeClr val="dk1"/>
          </a:fontRef>
        </dgm:style>
      </dgm:prSet>
      <dgm:spPr/>
      <dgm:t>
        <a:bodyPr/>
        <a:lstStyle/>
        <a:p>
          <a:pPr marR="0" algn="ctr" rtl="0"/>
          <a:r>
            <a:rPr lang="uk-UA" sz="2800" b="1" i="0" u="none" strike="noStrike" baseline="0" dirty="0" smtClean="0">
              <a:solidFill>
                <a:srgbClr val="000099"/>
              </a:solidFill>
              <a:latin typeface="Arial" pitchFamily="34" charset="0"/>
              <a:cs typeface="Arial" pitchFamily="34" charset="0"/>
            </a:rPr>
            <a:t>Туристичні </a:t>
          </a:r>
        </a:p>
        <a:p>
          <a:pPr marR="0" algn="ctr" rtl="0"/>
          <a:r>
            <a:rPr lang="uk-UA" sz="2800" b="1" i="0" u="none" strike="noStrike" baseline="0" dirty="0" smtClean="0">
              <a:solidFill>
                <a:srgbClr val="000099"/>
              </a:solidFill>
              <a:latin typeface="Arial" pitchFamily="34" charset="0"/>
              <a:cs typeface="Arial" pitchFamily="34" charset="0"/>
            </a:rPr>
            <a:t>ресурси</a:t>
          </a:r>
          <a:endParaRPr lang="ru-RU" sz="2800" dirty="0" smtClean="0">
            <a:latin typeface="Arial" pitchFamily="34" charset="0"/>
            <a:cs typeface="Arial" pitchFamily="34" charset="0"/>
          </a:endParaRPr>
        </a:p>
      </dgm:t>
    </dgm:pt>
    <dgm:pt modelId="{F7DFCF3E-F447-4EFB-A12B-7AA02084C8CF}" type="parTrans" cxnId="{682D35EA-C1D2-4EE2-9D35-8D037678CAA2}">
      <dgm:prSet/>
      <dgm:spPr/>
      <dgm:t>
        <a:bodyPr/>
        <a:lstStyle/>
        <a:p>
          <a:endParaRPr lang="uk-UA"/>
        </a:p>
      </dgm:t>
    </dgm:pt>
    <dgm:pt modelId="{51894F95-12A5-47D3-B747-2D07264E8CE6}" type="sibTrans" cxnId="{682D35EA-C1D2-4EE2-9D35-8D037678CAA2}">
      <dgm:prSet/>
      <dgm:spPr/>
      <dgm:t>
        <a:bodyPr/>
        <a:lstStyle/>
        <a:p>
          <a:endParaRPr lang="uk-UA"/>
        </a:p>
      </dgm:t>
    </dgm:pt>
    <dgm:pt modelId="{E30BCAC6-1520-435E-98C1-345A508588EC}">
      <dgm:prSet>
        <dgm:style>
          <a:lnRef idx="1">
            <a:schemeClr val="accent6"/>
          </a:lnRef>
          <a:fillRef idx="2">
            <a:schemeClr val="accent6"/>
          </a:fillRef>
          <a:effectRef idx="1">
            <a:schemeClr val="accent6"/>
          </a:effectRef>
          <a:fontRef idx="minor">
            <a:schemeClr val="dk1"/>
          </a:fontRef>
        </dgm:style>
      </dgm:prSet>
      <dgm:spPr/>
      <dgm:t>
        <a:bodyPr/>
        <a:lstStyle/>
        <a:p>
          <a:pPr marR="0" algn="ctr" rtl="0"/>
          <a:r>
            <a:rPr lang="uk-UA" b="1" i="0" u="none" strike="noStrike" baseline="0" dirty="0" err="1" smtClean="0">
              <a:solidFill>
                <a:srgbClr val="000000"/>
              </a:solidFill>
              <a:latin typeface="Arial" pitchFamily="34" charset="0"/>
              <a:cs typeface="Arial" pitchFamily="34" charset="0"/>
            </a:rPr>
            <a:t>природно-</a:t>
          </a:r>
          <a:r>
            <a:rPr lang="uk-UA" b="1" i="0" u="none" strike="noStrike" baseline="0" dirty="0" smtClean="0">
              <a:solidFill>
                <a:srgbClr val="000000"/>
              </a:solidFill>
              <a:latin typeface="Arial" pitchFamily="34" charset="0"/>
              <a:cs typeface="Arial" pitchFamily="34" charset="0"/>
            </a:rPr>
            <a:t> </a:t>
          </a:r>
        </a:p>
        <a:p>
          <a:pPr marR="0" algn="ctr" rtl="0"/>
          <a:r>
            <a:rPr lang="uk-UA" b="1" i="0" u="none" strike="noStrike" baseline="0" dirty="0" smtClean="0">
              <a:solidFill>
                <a:srgbClr val="000000"/>
              </a:solidFill>
              <a:latin typeface="Arial" pitchFamily="34" charset="0"/>
              <a:cs typeface="Arial" pitchFamily="34" charset="0"/>
            </a:rPr>
            <a:t>географічні</a:t>
          </a:r>
          <a:endParaRPr lang="ru-RU" dirty="0" smtClean="0">
            <a:latin typeface="Arial" pitchFamily="34" charset="0"/>
            <a:cs typeface="Arial" pitchFamily="34" charset="0"/>
          </a:endParaRPr>
        </a:p>
      </dgm:t>
    </dgm:pt>
    <dgm:pt modelId="{C89195E5-FC28-4375-923E-53CCB44C1BC2}" type="parTrans" cxnId="{57A3A797-5B89-4540-9EE0-78128A1BF300}">
      <dgm:prSet/>
      <dgm:spPr/>
      <dgm:t>
        <a:bodyPr/>
        <a:lstStyle/>
        <a:p>
          <a:endParaRPr lang="uk-UA"/>
        </a:p>
      </dgm:t>
    </dgm:pt>
    <dgm:pt modelId="{3CF8F5E8-91A1-4C45-B1CD-B9FDA05E3E3B}" type="sibTrans" cxnId="{57A3A797-5B89-4540-9EE0-78128A1BF300}">
      <dgm:prSet/>
      <dgm:spPr/>
      <dgm:t>
        <a:bodyPr/>
        <a:lstStyle/>
        <a:p>
          <a:endParaRPr lang="uk-UA"/>
        </a:p>
      </dgm:t>
    </dgm:pt>
    <dgm:pt modelId="{C89116F8-70F3-4F52-B2AF-A0CB598990E4}">
      <dgm:prSet>
        <dgm:style>
          <a:lnRef idx="1">
            <a:schemeClr val="accent1"/>
          </a:lnRef>
          <a:fillRef idx="2">
            <a:schemeClr val="accent1"/>
          </a:fillRef>
          <a:effectRef idx="1">
            <a:schemeClr val="accent1"/>
          </a:effectRef>
          <a:fontRef idx="minor">
            <a:schemeClr val="dk1"/>
          </a:fontRef>
        </dgm:style>
      </dgm:prSet>
      <dgm:spPr/>
      <dgm:t>
        <a:bodyPr/>
        <a:lstStyle/>
        <a:p>
          <a:pPr marR="0" algn="ctr" rtl="0"/>
          <a:r>
            <a:rPr lang="uk-UA" b="1" i="0" u="none" strike="noStrike" baseline="0" dirty="0" err="1" smtClean="0">
              <a:solidFill>
                <a:srgbClr val="000000"/>
              </a:solidFill>
              <a:latin typeface="Arial" pitchFamily="34" charset="0"/>
              <a:cs typeface="Arial" pitchFamily="34" charset="0"/>
            </a:rPr>
            <a:t>суспільно-</a:t>
          </a:r>
          <a:endParaRPr lang="uk-UA" b="1" i="0" u="none" strike="noStrike" baseline="0" dirty="0" smtClean="0">
            <a:solidFill>
              <a:srgbClr val="000000"/>
            </a:solidFill>
            <a:latin typeface="Arial" pitchFamily="34" charset="0"/>
            <a:cs typeface="Arial" pitchFamily="34" charset="0"/>
          </a:endParaRPr>
        </a:p>
        <a:p>
          <a:pPr marR="0" algn="ctr" rtl="0"/>
          <a:r>
            <a:rPr lang="uk-UA" b="1" i="0" u="none" strike="noStrike" baseline="0" dirty="0" smtClean="0">
              <a:solidFill>
                <a:srgbClr val="000000"/>
              </a:solidFill>
              <a:latin typeface="Arial" pitchFamily="34" charset="0"/>
              <a:cs typeface="Arial" pitchFamily="34" charset="0"/>
            </a:rPr>
            <a:t>Історичні</a:t>
          </a:r>
          <a:endParaRPr lang="ru-RU" dirty="0" smtClean="0">
            <a:latin typeface="Arial" pitchFamily="34" charset="0"/>
            <a:cs typeface="Arial" pitchFamily="34" charset="0"/>
          </a:endParaRPr>
        </a:p>
      </dgm:t>
    </dgm:pt>
    <dgm:pt modelId="{6B02DAA3-9270-48AB-8BDD-8A636E8A826D}" type="sibTrans" cxnId="{1CD6BFD9-93E4-4DAE-A89F-4F9AFF741341}">
      <dgm:prSet/>
      <dgm:spPr/>
      <dgm:t>
        <a:bodyPr/>
        <a:lstStyle/>
        <a:p>
          <a:endParaRPr lang="uk-UA"/>
        </a:p>
      </dgm:t>
    </dgm:pt>
    <dgm:pt modelId="{AD6301BE-5EBD-431B-A331-7CED3C2EC057}" type="parTrans" cxnId="{1CD6BFD9-93E4-4DAE-A89F-4F9AFF741341}">
      <dgm:prSet/>
      <dgm:spPr/>
      <dgm:t>
        <a:bodyPr/>
        <a:lstStyle/>
        <a:p>
          <a:endParaRPr lang="uk-UA"/>
        </a:p>
      </dgm:t>
    </dgm:pt>
    <dgm:pt modelId="{09597745-F57E-442C-A36D-0C0E84942DB3}">
      <dgm:prSet>
        <dgm:style>
          <a:lnRef idx="1">
            <a:schemeClr val="accent5"/>
          </a:lnRef>
          <a:fillRef idx="2">
            <a:schemeClr val="accent5"/>
          </a:fillRef>
          <a:effectRef idx="1">
            <a:schemeClr val="accent5"/>
          </a:effectRef>
          <a:fontRef idx="minor">
            <a:schemeClr val="dk1"/>
          </a:fontRef>
        </dgm:style>
      </dgm:prSet>
      <dgm:spPr/>
      <dgm:t>
        <a:bodyPr/>
        <a:lstStyle/>
        <a:p>
          <a:pPr marR="0" algn="ctr" rtl="0"/>
          <a:r>
            <a:rPr lang="uk-UA" b="1" i="0" u="none" strike="noStrike" baseline="0" dirty="0" err="1" smtClean="0">
              <a:solidFill>
                <a:srgbClr val="000000"/>
              </a:solidFill>
              <a:latin typeface="Arial" pitchFamily="34" charset="0"/>
              <a:cs typeface="Arial" pitchFamily="34" charset="0"/>
            </a:rPr>
            <a:t>природно-</a:t>
          </a:r>
          <a:endParaRPr lang="uk-UA" b="1" i="0" u="none" strike="noStrike" baseline="0" dirty="0" smtClean="0">
            <a:solidFill>
              <a:srgbClr val="000000"/>
            </a:solidFill>
            <a:latin typeface="Arial" pitchFamily="34" charset="0"/>
            <a:cs typeface="Arial" pitchFamily="34" charset="0"/>
          </a:endParaRPr>
        </a:p>
        <a:p>
          <a:pPr marR="0" algn="ctr" rtl="0"/>
          <a:r>
            <a:rPr lang="uk-UA" b="1" i="0" u="none" strike="noStrike" baseline="0" dirty="0" smtClean="0">
              <a:solidFill>
                <a:srgbClr val="000000"/>
              </a:solidFill>
              <a:latin typeface="Arial" pitchFamily="34" charset="0"/>
              <a:cs typeface="Arial" pitchFamily="34" charset="0"/>
            </a:rPr>
            <a:t>антропогенні</a:t>
          </a:r>
          <a:endParaRPr lang="ru-RU" dirty="0" smtClean="0">
            <a:latin typeface="Arial" pitchFamily="34" charset="0"/>
            <a:cs typeface="Arial" pitchFamily="34" charset="0"/>
          </a:endParaRPr>
        </a:p>
      </dgm:t>
    </dgm:pt>
    <dgm:pt modelId="{95564B60-8861-4F36-87BF-11B49FB3A21B}" type="sibTrans" cxnId="{88F5DB94-3791-41D9-B195-8493575A99D1}">
      <dgm:prSet/>
      <dgm:spPr/>
      <dgm:t>
        <a:bodyPr/>
        <a:lstStyle/>
        <a:p>
          <a:endParaRPr lang="uk-UA"/>
        </a:p>
      </dgm:t>
    </dgm:pt>
    <dgm:pt modelId="{DC7DCE45-37D7-4C5A-8550-B560D7BE70DF}" type="parTrans" cxnId="{88F5DB94-3791-41D9-B195-8493575A99D1}">
      <dgm:prSet/>
      <dgm:spPr/>
      <dgm:t>
        <a:bodyPr/>
        <a:lstStyle/>
        <a:p>
          <a:endParaRPr lang="uk-UA"/>
        </a:p>
      </dgm:t>
    </dgm:pt>
    <dgm:pt modelId="{9C1EB6DB-03C4-489F-90F7-D60F76794698}">
      <dgm:prSet>
        <dgm:style>
          <a:lnRef idx="1">
            <a:schemeClr val="accent1"/>
          </a:lnRef>
          <a:fillRef idx="2">
            <a:schemeClr val="accent1"/>
          </a:fillRef>
          <a:effectRef idx="1">
            <a:schemeClr val="accent1"/>
          </a:effectRef>
          <a:fontRef idx="minor">
            <a:schemeClr val="dk1"/>
          </a:fontRef>
        </dgm:style>
      </dgm:prSet>
      <dgm:spPr/>
      <dgm:t>
        <a:bodyPr/>
        <a:lstStyle/>
        <a:p>
          <a:pPr marR="0" algn="ctr" rtl="0"/>
          <a:r>
            <a:rPr lang="uk-UA" b="1" dirty="0" err="1" smtClean="0">
              <a:latin typeface="Arial" pitchFamily="34" charset="0"/>
              <a:cs typeface="Arial" pitchFamily="34" charset="0"/>
            </a:rPr>
            <a:t>Суперточка-тур</a:t>
          </a:r>
          <a:endParaRPr lang="ru-RU" b="1" dirty="0" smtClean="0">
            <a:latin typeface="Arial" pitchFamily="34" charset="0"/>
            <a:cs typeface="Arial" pitchFamily="34" charset="0"/>
          </a:endParaRPr>
        </a:p>
      </dgm:t>
    </dgm:pt>
    <dgm:pt modelId="{30E5B79E-A78B-45CE-9314-7471E27D0FC2}" type="parTrans" cxnId="{25E5C475-D791-436D-8C5D-E1B63AD1EB22}">
      <dgm:prSet/>
      <dgm:spPr/>
      <dgm:t>
        <a:bodyPr/>
        <a:lstStyle/>
        <a:p>
          <a:endParaRPr lang="uk-UA"/>
        </a:p>
      </dgm:t>
    </dgm:pt>
    <dgm:pt modelId="{A5CBB039-C851-4373-9CE2-705262A3F38B}" type="sibTrans" cxnId="{25E5C475-D791-436D-8C5D-E1B63AD1EB22}">
      <dgm:prSet/>
      <dgm:spPr/>
      <dgm:t>
        <a:bodyPr/>
        <a:lstStyle/>
        <a:p>
          <a:endParaRPr lang="uk-UA"/>
        </a:p>
      </dgm:t>
    </dgm:pt>
    <dgm:pt modelId="{7BC8CC68-AE09-49FD-88F9-15EAF7110F04}" type="pres">
      <dgm:prSet presAssocID="{7BEACAD9-690C-4941-B573-25E42CD2FECA}" presName="hierChild1" presStyleCnt="0">
        <dgm:presLayoutVars>
          <dgm:orgChart val="1"/>
          <dgm:chPref val="1"/>
          <dgm:dir/>
          <dgm:animOne val="branch"/>
          <dgm:animLvl val="lvl"/>
          <dgm:resizeHandles/>
        </dgm:presLayoutVars>
      </dgm:prSet>
      <dgm:spPr/>
    </dgm:pt>
    <dgm:pt modelId="{01E2AE59-801C-4F66-B8BC-ACDB53E73121}" type="pres">
      <dgm:prSet presAssocID="{DAD67615-3526-4A9F-8D33-3A8A7A1BC801}" presName="hierRoot1" presStyleCnt="0">
        <dgm:presLayoutVars>
          <dgm:hierBranch/>
        </dgm:presLayoutVars>
      </dgm:prSet>
      <dgm:spPr/>
    </dgm:pt>
    <dgm:pt modelId="{3745F399-FA2B-4022-B31A-C7B00A1B29A4}" type="pres">
      <dgm:prSet presAssocID="{DAD67615-3526-4A9F-8D33-3A8A7A1BC801}" presName="rootComposite1" presStyleCnt="0"/>
      <dgm:spPr/>
    </dgm:pt>
    <dgm:pt modelId="{4C8FE3C6-6E10-422E-ADB9-000524A0B96A}" type="pres">
      <dgm:prSet presAssocID="{DAD67615-3526-4A9F-8D33-3A8A7A1BC801}" presName="rootText1" presStyleLbl="node0" presStyleIdx="0" presStyleCnt="1" custScaleX="269933" custLinFactNeighborX="-9085" custLinFactNeighborY="-73899">
        <dgm:presLayoutVars>
          <dgm:chPref val="3"/>
        </dgm:presLayoutVars>
      </dgm:prSet>
      <dgm:spPr/>
      <dgm:t>
        <a:bodyPr/>
        <a:lstStyle/>
        <a:p>
          <a:endParaRPr lang="uk-UA"/>
        </a:p>
      </dgm:t>
    </dgm:pt>
    <dgm:pt modelId="{744CC0B4-3694-4F62-8778-6424C5ED45FA}" type="pres">
      <dgm:prSet presAssocID="{DAD67615-3526-4A9F-8D33-3A8A7A1BC801}" presName="rootConnector1" presStyleLbl="node1" presStyleIdx="0" presStyleCnt="0"/>
      <dgm:spPr/>
      <dgm:t>
        <a:bodyPr/>
        <a:lstStyle/>
        <a:p>
          <a:endParaRPr lang="uk-UA"/>
        </a:p>
      </dgm:t>
    </dgm:pt>
    <dgm:pt modelId="{1E2B8B68-418A-447F-A802-79D714299602}" type="pres">
      <dgm:prSet presAssocID="{DAD67615-3526-4A9F-8D33-3A8A7A1BC801}" presName="hierChild2" presStyleCnt="0"/>
      <dgm:spPr/>
    </dgm:pt>
    <dgm:pt modelId="{560A6E4F-735D-423B-B2A0-01A60E66D310}" type="pres">
      <dgm:prSet presAssocID="{C89195E5-FC28-4375-923E-53CCB44C1BC2}" presName="Name35" presStyleLbl="parChTrans1D2" presStyleIdx="0" presStyleCnt="4"/>
      <dgm:spPr/>
      <dgm:t>
        <a:bodyPr/>
        <a:lstStyle/>
        <a:p>
          <a:endParaRPr lang="uk-UA"/>
        </a:p>
      </dgm:t>
    </dgm:pt>
    <dgm:pt modelId="{5EFB2113-2813-4C56-A880-D4487243ADE2}" type="pres">
      <dgm:prSet presAssocID="{E30BCAC6-1520-435E-98C1-345A508588EC}" presName="hierRoot2" presStyleCnt="0">
        <dgm:presLayoutVars>
          <dgm:hierBranch val="r"/>
        </dgm:presLayoutVars>
      </dgm:prSet>
      <dgm:spPr/>
    </dgm:pt>
    <dgm:pt modelId="{B24663E8-3963-489A-B7E1-1C30BEFE2D21}" type="pres">
      <dgm:prSet presAssocID="{E30BCAC6-1520-435E-98C1-345A508588EC}" presName="rootComposite" presStyleCnt="0"/>
      <dgm:spPr/>
    </dgm:pt>
    <dgm:pt modelId="{C81A6C80-2A8A-490A-99D6-C2717877E207}" type="pres">
      <dgm:prSet presAssocID="{E30BCAC6-1520-435E-98C1-345A508588EC}" presName="rootText" presStyleLbl="node2" presStyleIdx="0" presStyleCnt="4">
        <dgm:presLayoutVars>
          <dgm:chPref val="3"/>
        </dgm:presLayoutVars>
      </dgm:prSet>
      <dgm:spPr/>
      <dgm:t>
        <a:bodyPr/>
        <a:lstStyle/>
        <a:p>
          <a:endParaRPr lang="uk-UA"/>
        </a:p>
      </dgm:t>
    </dgm:pt>
    <dgm:pt modelId="{30441449-C93E-40AF-AEB2-214D26E4F0EC}" type="pres">
      <dgm:prSet presAssocID="{E30BCAC6-1520-435E-98C1-345A508588EC}" presName="rootConnector" presStyleLbl="node2" presStyleIdx="0" presStyleCnt="4"/>
      <dgm:spPr/>
      <dgm:t>
        <a:bodyPr/>
        <a:lstStyle/>
        <a:p>
          <a:endParaRPr lang="uk-UA"/>
        </a:p>
      </dgm:t>
    </dgm:pt>
    <dgm:pt modelId="{26718D2A-04FB-4206-8FCE-9448D777D49B}" type="pres">
      <dgm:prSet presAssocID="{E30BCAC6-1520-435E-98C1-345A508588EC}" presName="hierChild4" presStyleCnt="0"/>
      <dgm:spPr/>
    </dgm:pt>
    <dgm:pt modelId="{DCB20C32-F320-4958-92F9-4703D8A0116C}" type="pres">
      <dgm:prSet presAssocID="{E30BCAC6-1520-435E-98C1-345A508588EC}" presName="hierChild5" presStyleCnt="0"/>
      <dgm:spPr/>
    </dgm:pt>
    <dgm:pt modelId="{59DF479B-30D0-4EDC-8BB1-B32CA21223B7}" type="pres">
      <dgm:prSet presAssocID="{DC7DCE45-37D7-4C5A-8550-B560D7BE70DF}" presName="Name35" presStyleLbl="parChTrans1D2" presStyleIdx="1" presStyleCnt="4"/>
      <dgm:spPr/>
      <dgm:t>
        <a:bodyPr/>
        <a:lstStyle/>
        <a:p>
          <a:endParaRPr lang="uk-UA"/>
        </a:p>
      </dgm:t>
    </dgm:pt>
    <dgm:pt modelId="{4791E1FC-021C-424E-A3AA-9BCB67D7DCA2}" type="pres">
      <dgm:prSet presAssocID="{09597745-F57E-442C-A36D-0C0E84942DB3}" presName="hierRoot2" presStyleCnt="0">
        <dgm:presLayoutVars>
          <dgm:hierBranch val="r"/>
        </dgm:presLayoutVars>
      </dgm:prSet>
      <dgm:spPr/>
    </dgm:pt>
    <dgm:pt modelId="{6C61F843-F521-4BEE-8B04-46D608A54A4F}" type="pres">
      <dgm:prSet presAssocID="{09597745-F57E-442C-A36D-0C0E84942DB3}" presName="rootComposite" presStyleCnt="0"/>
      <dgm:spPr/>
    </dgm:pt>
    <dgm:pt modelId="{3449F43F-455F-474E-A781-279E8699695D}" type="pres">
      <dgm:prSet presAssocID="{09597745-F57E-442C-A36D-0C0E84942DB3}" presName="rootText" presStyleLbl="node2" presStyleIdx="1" presStyleCnt="4">
        <dgm:presLayoutVars>
          <dgm:chPref val="3"/>
        </dgm:presLayoutVars>
      </dgm:prSet>
      <dgm:spPr/>
      <dgm:t>
        <a:bodyPr/>
        <a:lstStyle/>
        <a:p>
          <a:endParaRPr lang="uk-UA"/>
        </a:p>
      </dgm:t>
    </dgm:pt>
    <dgm:pt modelId="{D4D6EADF-13D0-4DBA-BADC-187DEF77E534}" type="pres">
      <dgm:prSet presAssocID="{09597745-F57E-442C-A36D-0C0E84942DB3}" presName="rootConnector" presStyleLbl="node2" presStyleIdx="1" presStyleCnt="4"/>
      <dgm:spPr/>
      <dgm:t>
        <a:bodyPr/>
        <a:lstStyle/>
        <a:p>
          <a:endParaRPr lang="uk-UA"/>
        </a:p>
      </dgm:t>
    </dgm:pt>
    <dgm:pt modelId="{A69D7184-4D62-44D4-969E-4103A1F659EC}" type="pres">
      <dgm:prSet presAssocID="{09597745-F57E-442C-A36D-0C0E84942DB3}" presName="hierChild4" presStyleCnt="0"/>
      <dgm:spPr/>
    </dgm:pt>
    <dgm:pt modelId="{243A859A-D368-4241-B42C-745A781906FB}" type="pres">
      <dgm:prSet presAssocID="{09597745-F57E-442C-A36D-0C0E84942DB3}" presName="hierChild5" presStyleCnt="0"/>
      <dgm:spPr/>
    </dgm:pt>
    <dgm:pt modelId="{99E8EF89-C7DF-4182-A3F0-2A171416B008}" type="pres">
      <dgm:prSet presAssocID="{AD6301BE-5EBD-431B-A331-7CED3C2EC057}" presName="Name35" presStyleLbl="parChTrans1D2" presStyleIdx="2" presStyleCnt="4"/>
      <dgm:spPr/>
      <dgm:t>
        <a:bodyPr/>
        <a:lstStyle/>
        <a:p>
          <a:endParaRPr lang="uk-UA"/>
        </a:p>
      </dgm:t>
    </dgm:pt>
    <dgm:pt modelId="{A9B71B31-DF8D-41DD-8443-9CD7EAC47D8A}" type="pres">
      <dgm:prSet presAssocID="{C89116F8-70F3-4F52-B2AF-A0CB598990E4}" presName="hierRoot2" presStyleCnt="0">
        <dgm:presLayoutVars>
          <dgm:hierBranch val="r"/>
        </dgm:presLayoutVars>
      </dgm:prSet>
      <dgm:spPr/>
    </dgm:pt>
    <dgm:pt modelId="{3ADE09D3-8E70-45AB-B900-56A5D4071A0F}" type="pres">
      <dgm:prSet presAssocID="{C89116F8-70F3-4F52-B2AF-A0CB598990E4}" presName="rootComposite" presStyleCnt="0"/>
      <dgm:spPr/>
    </dgm:pt>
    <dgm:pt modelId="{88B335F6-3A88-46A8-9C29-5D4268C2738D}" type="pres">
      <dgm:prSet presAssocID="{C89116F8-70F3-4F52-B2AF-A0CB598990E4}" presName="rootText" presStyleLbl="node2" presStyleIdx="2" presStyleCnt="4">
        <dgm:presLayoutVars>
          <dgm:chPref val="3"/>
        </dgm:presLayoutVars>
      </dgm:prSet>
      <dgm:spPr/>
      <dgm:t>
        <a:bodyPr/>
        <a:lstStyle/>
        <a:p>
          <a:endParaRPr lang="uk-UA"/>
        </a:p>
      </dgm:t>
    </dgm:pt>
    <dgm:pt modelId="{7DEDC28F-F909-4D01-AD92-E77F83889291}" type="pres">
      <dgm:prSet presAssocID="{C89116F8-70F3-4F52-B2AF-A0CB598990E4}" presName="rootConnector" presStyleLbl="node2" presStyleIdx="2" presStyleCnt="4"/>
      <dgm:spPr/>
      <dgm:t>
        <a:bodyPr/>
        <a:lstStyle/>
        <a:p>
          <a:endParaRPr lang="uk-UA"/>
        </a:p>
      </dgm:t>
    </dgm:pt>
    <dgm:pt modelId="{41ABA95A-C47F-4CB9-89CA-E9494332F74B}" type="pres">
      <dgm:prSet presAssocID="{C89116F8-70F3-4F52-B2AF-A0CB598990E4}" presName="hierChild4" presStyleCnt="0"/>
      <dgm:spPr/>
    </dgm:pt>
    <dgm:pt modelId="{23E12E79-841C-4178-9ECE-20898839031F}" type="pres">
      <dgm:prSet presAssocID="{C89116F8-70F3-4F52-B2AF-A0CB598990E4}" presName="hierChild5" presStyleCnt="0"/>
      <dgm:spPr/>
    </dgm:pt>
    <dgm:pt modelId="{292DC82A-48D9-4BE1-BED8-95AC886E5BB9}" type="pres">
      <dgm:prSet presAssocID="{30E5B79E-A78B-45CE-9314-7471E27D0FC2}" presName="Name35" presStyleLbl="parChTrans1D2" presStyleIdx="3" presStyleCnt="4"/>
      <dgm:spPr/>
      <dgm:t>
        <a:bodyPr/>
        <a:lstStyle/>
        <a:p>
          <a:endParaRPr lang="uk-UA"/>
        </a:p>
      </dgm:t>
    </dgm:pt>
    <dgm:pt modelId="{6FF94BD4-2F95-4D3F-A9DB-C96AAE6D3224}" type="pres">
      <dgm:prSet presAssocID="{9C1EB6DB-03C4-489F-90F7-D60F76794698}" presName="hierRoot2" presStyleCnt="0">
        <dgm:presLayoutVars>
          <dgm:hierBranch val="init"/>
        </dgm:presLayoutVars>
      </dgm:prSet>
      <dgm:spPr/>
    </dgm:pt>
    <dgm:pt modelId="{4383D3B9-FEAC-4BFA-9CC2-E210B7ED6EE3}" type="pres">
      <dgm:prSet presAssocID="{9C1EB6DB-03C4-489F-90F7-D60F76794698}" presName="rootComposite" presStyleCnt="0"/>
      <dgm:spPr/>
    </dgm:pt>
    <dgm:pt modelId="{8FFC61EA-D6EB-4796-82BD-6009D8B5F973}" type="pres">
      <dgm:prSet presAssocID="{9C1EB6DB-03C4-489F-90F7-D60F76794698}" presName="rootText" presStyleLbl="node2" presStyleIdx="3" presStyleCnt="4">
        <dgm:presLayoutVars>
          <dgm:chPref val="3"/>
        </dgm:presLayoutVars>
      </dgm:prSet>
      <dgm:spPr/>
      <dgm:t>
        <a:bodyPr/>
        <a:lstStyle/>
        <a:p>
          <a:endParaRPr lang="uk-UA"/>
        </a:p>
      </dgm:t>
    </dgm:pt>
    <dgm:pt modelId="{11D16681-875C-416E-8A3D-6B973242DA63}" type="pres">
      <dgm:prSet presAssocID="{9C1EB6DB-03C4-489F-90F7-D60F76794698}" presName="rootConnector" presStyleLbl="node2" presStyleIdx="3" presStyleCnt="4"/>
      <dgm:spPr/>
      <dgm:t>
        <a:bodyPr/>
        <a:lstStyle/>
        <a:p>
          <a:endParaRPr lang="uk-UA"/>
        </a:p>
      </dgm:t>
    </dgm:pt>
    <dgm:pt modelId="{03AB1B94-FD9E-46BD-9AB6-BB776D56C01E}" type="pres">
      <dgm:prSet presAssocID="{9C1EB6DB-03C4-489F-90F7-D60F76794698}" presName="hierChild4" presStyleCnt="0"/>
      <dgm:spPr/>
    </dgm:pt>
    <dgm:pt modelId="{E6EE93F1-CD88-4814-AADA-1834B498E9B8}" type="pres">
      <dgm:prSet presAssocID="{9C1EB6DB-03C4-489F-90F7-D60F76794698}" presName="hierChild5" presStyleCnt="0"/>
      <dgm:spPr/>
    </dgm:pt>
    <dgm:pt modelId="{5021038D-8FCF-44B2-BC05-462096E57390}" type="pres">
      <dgm:prSet presAssocID="{DAD67615-3526-4A9F-8D33-3A8A7A1BC801}" presName="hierChild3" presStyleCnt="0"/>
      <dgm:spPr/>
    </dgm:pt>
  </dgm:ptLst>
  <dgm:cxnLst>
    <dgm:cxn modelId="{88F5DB94-3791-41D9-B195-8493575A99D1}" srcId="{DAD67615-3526-4A9F-8D33-3A8A7A1BC801}" destId="{09597745-F57E-442C-A36D-0C0E84942DB3}" srcOrd="1" destOrd="0" parTransId="{DC7DCE45-37D7-4C5A-8550-B560D7BE70DF}" sibTransId="{95564B60-8861-4F36-87BF-11B49FB3A21B}"/>
    <dgm:cxn modelId="{84177BE5-ECB2-4FE0-8810-02D23939CF2F}" type="presOf" srcId="{09597745-F57E-442C-A36D-0C0E84942DB3}" destId="{D4D6EADF-13D0-4DBA-BADC-187DEF77E534}" srcOrd="1" destOrd="0" presId="urn:microsoft.com/office/officeart/2005/8/layout/orgChart1"/>
    <dgm:cxn modelId="{488E69E3-8A03-459C-906D-5BFEE612CDCA}" type="presOf" srcId="{E30BCAC6-1520-435E-98C1-345A508588EC}" destId="{30441449-C93E-40AF-AEB2-214D26E4F0EC}" srcOrd="1" destOrd="0" presId="urn:microsoft.com/office/officeart/2005/8/layout/orgChart1"/>
    <dgm:cxn modelId="{7FF61042-AC5C-4439-912C-0FE889930060}" type="presOf" srcId="{DAD67615-3526-4A9F-8D33-3A8A7A1BC801}" destId="{744CC0B4-3694-4F62-8778-6424C5ED45FA}" srcOrd="1" destOrd="0" presId="urn:microsoft.com/office/officeart/2005/8/layout/orgChart1"/>
    <dgm:cxn modelId="{05A1318C-2A4D-444B-BCF1-563D5802C875}" type="presOf" srcId="{E30BCAC6-1520-435E-98C1-345A508588EC}" destId="{C81A6C80-2A8A-490A-99D6-C2717877E207}" srcOrd="0" destOrd="0" presId="urn:microsoft.com/office/officeart/2005/8/layout/orgChart1"/>
    <dgm:cxn modelId="{9CD651D2-7F98-42AF-8E0F-D01A2EF427DC}" type="presOf" srcId="{DAD67615-3526-4A9F-8D33-3A8A7A1BC801}" destId="{4C8FE3C6-6E10-422E-ADB9-000524A0B96A}" srcOrd="0" destOrd="0" presId="urn:microsoft.com/office/officeart/2005/8/layout/orgChart1"/>
    <dgm:cxn modelId="{69D30041-C73C-4540-AFB4-DFD24B3C122C}" type="presOf" srcId="{09597745-F57E-442C-A36D-0C0E84942DB3}" destId="{3449F43F-455F-474E-A781-279E8699695D}" srcOrd="0" destOrd="0" presId="urn:microsoft.com/office/officeart/2005/8/layout/orgChart1"/>
    <dgm:cxn modelId="{EAC24997-E114-40FB-9ADB-D5ED1BD9E97D}" type="presOf" srcId="{C89116F8-70F3-4F52-B2AF-A0CB598990E4}" destId="{88B335F6-3A88-46A8-9C29-5D4268C2738D}" srcOrd="0" destOrd="0" presId="urn:microsoft.com/office/officeart/2005/8/layout/orgChart1"/>
    <dgm:cxn modelId="{25E5C475-D791-436D-8C5D-E1B63AD1EB22}" srcId="{DAD67615-3526-4A9F-8D33-3A8A7A1BC801}" destId="{9C1EB6DB-03C4-489F-90F7-D60F76794698}" srcOrd="3" destOrd="0" parTransId="{30E5B79E-A78B-45CE-9314-7471E27D0FC2}" sibTransId="{A5CBB039-C851-4373-9CE2-705262A3F38B}"/>
    <dgm:cxn modelId="{57A3A797-5B89-4540-9EE0-78128A1BF300}" srcId="{DAD67615-3526-4A9F-8D33-3A8A7A1BC801}" destId="{E30BCAC6-1520-435E-98C1-345A508588EC}" srcOrd="0" destOrd="0" parTransId="{C89195E5-FC28-4375-923E-53CCB44C1BC2}" sibTransId="{3CF8F5E8-91A1-4C45-B1CD-B9FDA05E3E3B}"/>
    <dgm:cxn modelId="{89F4CF03-127F-4578-86F9-CCB58B052621}" type="presOf" srcId="{30E5B79E-A78B-45CE-9314-7471E27D0FC2}" destId="{292DC82A-48D9-4BE1-BED8-95AC886E5BB9}" srcOrd="0" destOrd="0" presId="urn:microsoft.com/office/officeart/2005/8/layout/orgChart1"/>
    <dgm:cxn modelId="{43CCE1AA-5400-47B8-A5A3-03605A723811}" type="presOf" srcId="{9C1EB6DB-03C4-489F-90F7-D60F76794698}" destId="{11D16681-875C-416E-8A3D-6B973242DA63}" srcOrd="1" destOrd="0" presId="urn:microsoft.com/office/officeart/2005/8/layout/orgChart1"/>
    <dgm:cxn modelId="{1CD6BFD9-93E4-4DAE-A89F-4F9AFF741341}" srcId="{DAD67615-3526-4A9F-8D33-3A8A7A1BC801}" destId="{C89116F8-70F3-4F52-B2AF-A0CB598990E4}" srcOrd="2" destOrd="0" parTransId="{AD6301BE-5EBD-431B-A331-7CED3C2EC057}" sibTransId="{6B02DAA3-9270-48AB-8BDD-8A636E8A826D}"/>
    <dgm:cxn modelId="{96E8210E-CC3C-4C1E-9C69-D8F6F0ED49A2}" type="presOf" srcId="{DC7DCE45-37D7-4C5A-8550-B560D7BE70DF}" destId="{59DF479B-30D0-4EDC-8BB1-B32CA21223B7}" srcOrd="0" destOrd="0" presId="urn:microsoft.com/office/officeart/2005/8/layout/orgChart1"/>
    <dgm:cxn modelId="{A18915AA-1FAC-4953-99CB-B71DA57524BD}" type="presOf" srcId="{C89116F8-70F3-4F52-B2AF-A0CB598990E4}" destId="{7DEDC28F-F909-4D01-AD92-E77F83889291}" srcOrd="1" destOrd="0" presId="urn:microsoft.com/office/officeart/2005/8/layout/orgChart1"/>
    <dgm:cxn modelId="{8A5348CD-6C0C-4422-B271-B83C2CC77EF1}" type="presOf" srcId="{AD6301BE-5EBD-431B-A331-7CED3C2EC057}" destId="{99E8EF89-C7DF-4182-A3F0-2A171416B008}" srcOrd="0" destOrd="0" presId="urn:microsoft.com/office/officeart/2005/8/layout/orgChart1"/>
    <dgm:cxn modelId="{9FC6EE48-ABDA-43FA-A6DF-819715F139EF}" type="presOf" srcId="{9C1EB6DB-03C4-489F-90F7-D60F76794698}" destId="{8FFC61EA-D6EB-4796-82BD-6009D8B5F973}" srcOrd="0" destOrd="0" presId="urn:microsoft.com/office/officeart/2005/8/layout/orgChart1"/>
    <dgm:cxn modelId="{886BF68A-879D-49AB-BC2F-5DB84E10A1A8}" type="presOf" srcId="{C89195E5-FC28-4375-923E-53CCB44C1BC2}" destId="{560A6E4F-735D-423B-B2A0-01A60E66D310}" srcOrd="0" destOrd="0" presId="urn:microsoft.com/office/officeart/2005/8/layout/orgChart1"/>
    <dgm:cxn modelId="{682D35EA-C1D2-4EE2-9D35-8D037678CAA2}" srcId="{7BEACAD9-690C-4941-B573-25E42CD2FECA}" destId="{DAD67615-3526-4A9F-8D33-3A8A7A1BC801}" srcOrd="0" destOrd="0" parTransId="{F7DFCF3E-F447-4EFB-A12B-7AA02084C8CF}" sibTransId="{51894F95-12A5-47D3-B747-2D07264E8CE6}"/>
    <dgm:cxn modelId="{E4118F67-2645-4484-8EEB-4134F893B7BD}" type="presOf" srcId="{7BEACAD9-690C-4941-B573-25E42CD2FECA}" destId="{7BC8CC68-AE09-49FD-88F9-15EAF7110F04}" srcOrd="0" destOrd="0" presId="urn:microsoft.com/office/officeart/2005/8/layout/orgChart1"/>
    <dgm:cxn modelId="{5297267C-0402-40F7-BB19-D60646F6FF2E}" type="presParOf" srcId="{7BC8CC68-AE09-49FD-88F9-15EAF7110F04}" destId="{01E2AE59-801C-4F66-B8BC-ACDB53E73121}" srcOrd="0" destOrd="0" presId="urn:microsoft.com/office/officeart/2005/8/layout/orgChart1"/>
    <dgm:cxn modelId="{91F7E7D5-DEEC-4933-A88B-F6B894EE5B8F}" type="presParOf" srcId="{01E2AE59-801C-4F66-B8BC-ACDB53E73121}" destId="{3745F399-FA2B-4022-B31A-C7B00A1B29A4}" srcOrd="0" destOrd="0" presId="urn:microsoft.com/office/officeart/2005/8/layout/orgChart1"/>
    <dgm:cxn modelId="{B27A3FDE-03A9-40D6-972E-430FF1663134}" type="presParOf" srcId="{3745F399-FA2B-4022-B31A-C7B00A1B29A4}" destId="{4C8FE3C6-6E10-422E-ADB9-000524A0B96A}" srcOrd="0" destOrd="0" presId="urn:microsoft.com/office/officeart/2005/8/layout/orgChart1"/>
    <dgm:cxn modelId="{C6577C02-02BE-4220-9C49-03A5C54C36EF}" type="presParOf" srcId="{3745F399-FA2B-4022-B31A-C7B00A1B29A4}" destId="{744CC0B4-3694-4F62-8778-6424C5ED45FA}" srcOrd="1" destOrd="0" presId="urn:microsoft.com/office/officeart/2005/8/layout/orgChart1"/>
    <dgm:cxn modelId="{CF36EDD5-97C9-4668-A8F0-DFC559CA7DFA}" type="presParOf" srcId="{01E2AE59-801C-4F66-B8BC-ACDB53E73121}" destId="{1E2B8B68-418A-447F-A802-79D714299602}" srcOrd="1" destOrd="0" presId="urn:microsoft.com/office/officeart/2005/8/layout/orgChart1"/>
    <dgm:cxn modelId="{C52B289D-4000-4B3C-AC3F-EBB860A450EC}" type="presParOf" srcId="{1E2B8B68-418A-447F-A802-79D714299602}" destId="{560A6E4F-735D-423B-B2A0-01A60E66D310}" srcOrd="0" destOrd="0" presId="urn:microsoft.com/office/officeart/2005/8/layout/orgChart1"/>
    <dgm:cxn modelId="{638DBA01-3FCC-4FF0-A015-59EDA5AD3AFE}" type="presParOf" srcId="{1E2B8B68-418A-447F-A802-79D714299602}" destId="{5EFB2113-2813-4C56-A880-D4487243ADE2}" srcOrd="1" destOrd="0" presId="urn:microsoft.com/office/officeart/2005/8/layout/orgChart1"/>
    <dgm:cxn modelId="{72484EF7-09BE-464C-A441-340A5503FC3A}" type="presParOf" srcId="{5EFB2113-2813-4C56-A880-D4487243ADE2}" destId="{B24663E8-3963-489A-B7E1-1C30BEFE2D21}" srcOrd="0" destOrd="0" presId="urn:microsoft.com/office/officeart/2005/8/layout/orgChart1"/>
    <dgm:cxn modelId="{7A5D066E-999E-4209-B030-4C04489030EC}" type="presParOf" srcId="{B24663E8-3963-489A-B7E1-1C30BEFE2D21}" destId="{C81A6C80-2A8A-490A-99D6-C2717877E207}" srcOrd="0" destOrd="0" presId="urn:microsoft.com/office/officeart/2005/8/layout/orgChart1"/>
    <dgm:cxn modelId="{457717BA-14A2-4B5D-A45E-D07B36962B58}" type="presParOf" srcId="{B24663E8-3963-489A-B7E1-1C30BEFE2D21}" destId="{30441449-C93E-40AF-AEB2-214D26E4F0EC}" srcOrd="1" destOrd="0" presId="urn:microsoft.com/office/officeart/2005/8/layout/orgChart1"/>
    <dgm:cxn modelId="{43AFDC20-40EB-45A5-9EA6-EEBD5A8C0979}" type="presParOf" srcId="{5EFB2113-2813-4C56-A880-D4487243ADE2}" destId="{26718D2A-04FB-4206-8FCE-9448D777D49B}" srcOrd="1" destOrd="0" presId="urn:microsoft.com/office/officeart/2005/8/layout/orgChart1"/>
    <dgm:cxn modelId="{33EBC82C-BA9B-4B05-894B-13DF906851B0}" type="presParOf" srcId="{5EFB2113-2813-4C56-A880-D4487243ADE2}" destId="{DCB20C32-F320-4958-92F9-4703D8A0116C}" srcOrd="2" destOrd="0" presId="urn:microsoft.com/office/officeart/2005/8/layout/orgChart1"/>
    <dgm:cxn modelId="{0C7B64EE-8500-433D-BE63-8BD9517C376F}" type="presParOf" srcId="{1E2B8B68-418A-447F-A802-79D714299602}" destId="{59DF479B-30D0-4EDC-8BB1-B32CA21223B7}" srcOrd="2" destOrd="0" presId="urn:microsoft.com/office/officeart/2005/8/layout/orgChart1"/>
    <dgm:cxn modelId="{7C76670A-C9BD-4AE2-B516-6B86C0804147}" type="presParOf" srcId="{1E2B8B68-418A-447F-A802-79D714299602}" destId="{4791E1FC-021C-424E-A3AA-9BCB67D7DCA2}" srcOrd="3" destOrd="0" presId="urn:microsoft.com/office/officeart/2005/8/layout/orgChart1"/>
    <dgm:cxn modelId="{E084D797-BCB6-4D13-BA5F-11A5A7B9C066}" type="presParOf" srcId="{4791E1FC-021C-424E-A3AA-9BCB67D7DCA2}" destId="{6C61F843-F521-4BEE-8B04-46D608A54A4F}" srcOrd="0" destOrd="0" presId="urn:microsoft.com/office/officeart/2005/8/layout/orgChart1"/>
    <dgm:cxn modelId="{7CB5DC0A-BD18-4C3F-892E-E35FFCA8BE9A}" type="presParOf" srcId="{6C61F843-F521-4BEE-8B04-46D608A54A4F}" destId="{3449F43F-455F-474E-A781-279E8699695D}" srcOrd="0" destOrd="0" presId="urn:microsoft.com/office/officeart/2005/8/layout/orgChart1"/>
    <dgm:cxn modelId="{CC3E075E-53FA-4732-9135-78C2409F3641}" type="presParOf" srcId="{6C61F843-F521-4BEE-8B04-46D608A54A4F}" destId="{D4D6EADF-13D0-4DBA-BADC-187DEF77E534}" srcOrd="1" destOrd="0" presId="urn:microsoft.com/office/officeart/2005/8/layout/orgChart1"/>
    <dgm:cxn modelId="{85E1E4EA-4CE7-4DA3-B133-4B14CD8DC140}" type="presParOf" srcId="{4791E1FC-021C-424E-A3AA-9BCB67D7DCA2}" destId="{A69D7184-4D62-44D4-969E-4103A1F659EC}" srcOrd="1" destOrd="0" presId="urn:microsoft.com/office/officeart/2005/8/layout/orgChart1"/>
    <dgm:cxn modelId="{B11BCEED-447C-4241-8D76-9194B8E45B03}" type="presParOf" srcId="{4791E1FC-021C-424E-A3AA-9BCB67D7DCA2}" destId="{243A859A-D368-4241-B42C-745A781906FB}" srcOrd="2" destOrd="0" presId="urn:microsoft.com/office/officeart/2005/8/layout/orgChart1"/>
    <dgm:cxn modelId="{5CC06310-3482-4044-A9B9-FE2855676897}" type="presParOf" srcId="{1E2B8B68-418A-447F-A802-79D714299602}" destId="{99E8EF89-C7DF-4182-A3F0-2A171416B008}" srcOrd="4" destOrd="0" presId="urn:microsoft.com/office/officeart/2005/8/layout/orgChart1"/>
    <dgm:cxn modelId="{A7649A32-B286-4D40-9042-D9967A8BE0DD}" type="presParOf" srcId="{1E2B8B68-418A-447F-A802-79D714299602}" destId="{A9B71B31-DF8D-41DD-8443-9CD7EAC47D8A}" srcOrd="5" destOrd="0" presId="urn:microsoft.com/office/officeart/2005/8/layout/orgChart1"/>
    <dgm:cxn modelId="{79C771E7-5592-4EA1-AE1E-AA0E8A2F9111}" type="presParOf" srcId="{A9B71B31-DF8D-41DD-8443-9CD7EAC47D8A}" destId="{3ADE09D3-8E70-45AB-B900-56A5D4071A0F}" srcOrd="0" destOrd="0" presId="urn:microsoft.com/office/officeart/2005/8/layout/orgChart1"/>
    <dgm:cxn modelId="{2FFD9F2F-BC1B-494B-9B88-92B7E9E964A3}" type="presParOf" srcId="{3ADE09D3-8E70-45AB-B900-56A5D4071A0F}" destId="{88B335F6-3A88-46A8-9C29-5D4268C2738D}" srcOrd="0" destOrd="0" presId="urn:microsoft.com/office/officeart/2005/8/layout/orgChart1"/>
    <dgm:cxn modelId="{E1F6B4EC-E931-42C4-9732-5E628A618FF6}" type="presParOf" srcId="{3ADE09D3-8E70-45AB-B900-56A5D4071A0F}" destId="{7DEDC28F-F909-4D01-AD92-E77F83889291}" srcOrd="1" destOrd="0" presId="urn:microsoft.com/office/officeart/2005/8/layout/orgChart1"/>
    <dgm:cxn modelId="{F974D11D-F619-47EC-944B-9405E1D351F8}" type="presParOf" srcId="{A9B71B31-DF8D-41DD-8443-9CD7EAC47D8A}" destId="{41ABA95A-C47F-4CB9-89CA-E9494332F74B}" srcOrd="1" destOrd="0" presId="urn:microsoft.com/office/officeart/2005/8/layout/orgChart1"/>
    <dgm:cxn modelId="{3EC94258-8A25-4384-A9BA-D2262D98C9F1}" type="presParOf" srcId="{A9B71B31-DF8D-41DD-8443-9CD7EAC47D8A}" destId="{23E12E79-841C-4178-9ECE-20898839031F}" srcOrd="2" destOrd="0" presId="urn:microsoft.com/office/officeart/2005/8/layout/orgChart1"/>
    <dgm:cxn modelId="{51A36382-0115-4415-A16C-1E8344623B3F}" type="presParOf" srcId="{1E2B8B68-418A-447F-A802-79D714299602}" destId="{292DC82A-48D9-4BE1-BED8-95AC886E5BB9}" srcOrd="6" destOrd="0" presId="urn:microsoft.com/office/officeart/2005/8/layout/orgChart1"/>
    <dgm:cxn modelId="{87699A68-BF50-48FF-924D-64D4C5137D8C}" type="presParOf" srcId="{1E2B8B68-418A-447F-A802-79D714299602}" destId="{6FF94BD4-2F95-4D3F-A9DB-C96AAE6D3224}" srcOrd="7" destOrd="0" presId="urn:microsoft.com/office/officeart/2005/8/layout/orgChart1"/>
    <dgm:cxn modelId="{67A85CF9-D968-4FAB-A00C-EB43A170B3DE}" type="presParOf" srcId="{6FF94BD4-2F95-4D3F-A9DB-C96AAE6D3224}" destId="{4383D3B9-FEAC-4BFA-9CC2-E210B7ED6EE3}" srcOrd="0" destOrd="0" presId="urn:microsoft.com/office/officeart/2005/8/layout/orgChart1"/>
    <dgm:cxn modelId="{5FED046E-E6CA-4CD0-8FF3-A376DF08D9B8}" type="presParOf" srcId="{4383D3B9-FEAC-4BFA-9CC2-E210B7ED6EE3}" destId="{8FFC61EA-D6EB-4796-82BD-6009D8B5F973}" srcOrd="0" destOrd="0" presId="urn:microsoft.com/office/officeart/2005/8/layout/orgChart1"/>
    <dgm:cxn modelId="{51382AAF-D87E-436B-8587-CE576150A16C}" type="presParOf" srcId="{4383D3B9-FEAC-4BFA-9CC2-E210B7ED6EE3}" destId="{11D16681-875C-416E-8A3D-6B973242DA63}" srcOrd="1" destOrd="0" presId="urn:microsoft.com/office/officeart/2005/8/layout/orgChart1"/>
    <dgm:cxn modelId="{38C551CC-02D9-4D55-B06F-CA0D2953C9EB}" type="presParOf" srcId="{6FF94BD4-2F95-4D3F-A9DB-C96AAE6D3224}" destId="{03AB1B94-FD9E-46BD-9AB6-BB776D56C01E}" srcOrd="1" destOrd="0" presId="urn:microsoft.com/office/officeart/2005/8/layout/orgChart1"/>
    <dgm:cxn modelId="{43B0254F-7AA5-4CB7-BD41-B18CA04D4429}" type="presParOf" srcId="{6FF94BD4-2F95-4D3F-A9DB-C96AAE6D3224}" destId="{E6EE93F1-CD88-4814-AADA-1834B498E9B8}" srcOrd="2" destOrd="0" presId="urn:microsoft.com/office/officeart/2005/8/layout/orgChart1"/>
    <dgm:cxn modelId="{451EFEC0-44C5-4E96-9469-3BA7CEFF5D4C}" type="presParOf" srcId="{01E2AE59-801C-4F66-B8BC-ACDB53E73121}" destId="{5021038D-8FCF-44B2-BC05-462096E57390}"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1970B8-8CCC-4C89-A4D3-0DC674C92AD0}">
      <dsp:nvSpPr>
        <dsp:cNvPr id="0" name=""/>
        <dsp:cNvSpPr/>
      </dsp:nvSpPr>
      <dsp:spPr>
        <a:xfrm>
          <a:off x="0" y="0"/>
          <a:ext cx="6472808" cy="819115"/>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uk-UA" sz="2000" i="1" kern="1200" dirty="0" smtClean="0">
              <a:latin typeface="Arial" pitchFamily="34" charset="0"/>
              <a:cs typeface="Arial" pitchFamily="34" charset="0"/>
            </a:rPr>
            <a:t>1</a:t>
          </a:r>
          <a:r>
            <a:rPr lang="uk-UA" sz="2000" i="1" kern="1200" dirty="0" smtClean="0">
              <a:latin typeface="Arial" pitchFamily="34" charset="0"/>
              <a:cs typeface="Arial" pitchFamily="34" charset="0"/>
            </a:rPr>
            <a:t>. Зміст понять "туристичні" та "туристично-рекреаційні" ресурси</a:t>
          </a:r>
          <a:endParaRPr lang="uk-UA" sz="2000" kern="1200" dirty="0">
            <a:latin typeface="Arial" pitchFamily="34" charset="0"/>
            <a:cs typeface="Arial" pitchFamily="34" charset="0"/>
          </a:endParaRPr>
        </a:p>
      </dsp:txBody>
      <dsp:txXfrm>
        <a:off x="39986" y="39986"/>
        <a:ext cx="6392836" cy="739143"/>
      </dsp:txXfrm>
    </dsp:sp>
    <dsp:sp modelId="{329383E8-7B41-4D9A-86A0-EF425C947760}">
      <dsp:nvSpPr>
        <dsp:cNvPr id="0" name=""/>
        <dsp:cNvSpPr/>
      </dsp:nvSpPr>
      <dsp:spPr>
        <a:xfrm>
          <a:off x="0" y="792087"/>
          <a:ext cx="6472808" cy="446428"/>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uk-UA" sz="2000" i="1" kern="1200" dirty="0" smtClean="0">
              <a:latin typeface="Arial" pitchFamily="34" charset="0"/>
              <a:cs typeface="Arial" pitchFamily="34" charset="0"/>
            </a:rPr>
            <a:t>2</a:t>
          </a:r>
          <a:r>
            <a:rPr lang="uk-UA" sz="2000" i="1" kern="1200" dirty="0" smtClean="0">
              <a:latin typeface="Arial" pitchFamily="34" charset="0"/>
              <a:cs typeface="Arial" pitchFamily="34" charset="0"/>
            </a:rPr>
            <a:t>. </a:t>
          </a:r>
          <a:r>
            <a:rPr lang="uk-UA" sz="2000" i="1" kern="1200" dirty="0" smtClean="0">
              <a:latin typeface="Arial" pitchFamily="34" charset="0"/>
              <a:cs typeface="Arial" pitchFamily="34" charset="0"/>
            </a:rPr>
            <a:t>Структура туристичних ресурсів</a:t>
          </a:r>
          <a:endParaRPr lang="uk-UA" sz="2000" kern="1200" dirty="0">
            <a:latin typeface="Arial" pitchFamily="34" charset="0"/>
            <a:cs typeface="Arial" pitchFamily="34" charset="0"/>
          </a:endParaRPr>
        </a:p>
      </dsp:txBody>
      <dsp:txXfrm>
        <a:off x="21793" y="813880"/>
        <a:ext cx="6429222" cy="402842"/>
      </dsp:txXfrm>
    </dsp:sp>
    <dsp:sp modelId="{983ACB94-DB1A-43FE-95BC-1914A7A66125}">
      <dsp:nvSpPr>
        <dsp:cNvPr id="0" name=""/>
        <dsp:cNvSpPr/>
      </dsp:nvSpPr>
      <dsp:spPr>
        <a:xfrm>
          <a:off x="0" y="1294717"/>
          <a:ext cx="6472808" cy="446428"/>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uk-UA" sz="2000" i="1" kern="1200" dirty="0" smtClean="0">
              <a:latin typeface="Arial" pitchFamily="34" charset="0"/>
              <a:cs typeface="Arial" pitchFamily="34" charset="0"/>
            </a:rPr>
            <a:t>3. Підходи </a:t>
          </a:r>
          <a:r>
            <a:rPr lang="uk-UA" sz="2000" i="1" kern="1200" dirty="0" smtClean="0">
              <a:latin typeface="Arial" pitchFamily="34" charset="0"/>
              <a:cs typeface="Arial" pitchFamily="34" charset="0"/>
            </a:rPr>
            <a:t>до класифікації туристичних ресурсів</a:t>
          </a:r>
          <a:endParaRPr lang="uk-UA" sz="2000" kern="1200" dirty="0">
            <a:latin typeface="Arial" pitchFamily="34" charset="0"/>
            <a:cs typeface="Arial" pitchFamily="34" charset="0"/>
          </a:endParaRPr>
        </a:p>
      </dsp:txBody>
      <dsp:txXfrm>
        <a:off x="21793" y="1316510"/>
        <a:ext cx="6429222" cy="402842"/>
      </dsp:txXfrm>
    </dsp:sp>
    <dsp:sp modelId="{898D6E2A-31DB-4E19-ACAA-1B7C6E42C1D6}">
      <dsp:nvSpPr>
        <dsp:cNvPr id="0" name=""/>
        <dsp:cNvSpPr/>
      </dsp:nvSpPr>
      <dsp:spPr>
        <a:xfrm>
          <a:off x="0" y="1755545"/>
          <a:ext cx="6472808" cy="446428"/>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uk-UA" sz="2000" i="1" kern="1200" dirty="0" smtClean="0">
              <a:latin typeface="Arial" pitchFamily="34" charset="0"/>
              <a:cs typeface="Arial" pitchFamily="34" charset="0"/>
            </a:rPr>
            <a:t>4. Природні туристичні ресурси</a:t>
          </a:r>
          <a:endParaRPr lang="uk-UA" sz="2000" kern="1200" dirty="0">
            <a:latin typeface="Arial" pitchFamily="34" charset="0"/>
            <a:cs typeface="Arial" pitchFamily="34" charset="0"/>
          </a:endParaRPr>
        </a:p>
      </dsp:txBody>
      <dsp:txXfrm>
        <a:off x="21793" y="1777338"/>
        <a:ext cx="6429222" cy="402842"/>
      </dsp:txXfrm>
    </dsp:sp>
    <dsp:sp modelId="{E72C8189-A192-428B-A7DD-83A7410F82BD}">
      <dsp:nvSpPr>
        <dsp:cNvPr id="0" name=""/>
        <dsp:cNvSpPr/>
      </dsp:nvSpPr>
      <dsp:spPr>
        <a:xfrm>
          <a:off x="0" y="2216374"/>
          <a:ext cx="6472808" cy="735579"/>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ru-RU" sz="2000" i="1" kern="1200" dirty="0" smtClean="0">
              <a:latin typeface="Arial" pitchFamily="34" charset="0"/>
              <a:cs typeface="Arial" pitchFamily="34" charset="0"/>
            </a:rPr>
            <a:t>5. </a:t>
          </a:r>
          <a:r>
            <a:rPr lang="uk-UA" sz="2000" i="1" kern="1200" noProof="0" dirty="0" smtClean="0">
              <a:latin typeface="Arial" pitchFamily="34" charset="0"/>
              <a:cs typeface="Arial" pitchFamily="34" charset="0"/>
            </a:rPr>
            <a:t>Послідовність характеристики природного </a:t>
          </a:r>
          <a:r>
            <a:rPr lang="uk-UA" sz="2000" i="1" kern="1200" dirty="0" smtClean="0">
              <a:latin typeface="Arial" pitchFamily="34" charset="0"/>
              <a:cs typeface="Arial" pitchFamily="34" charset="0"/>
            </a:rPr>
            <a:t>середовища</a:t>
          </a:r>
          <a:endParaRPr lang="uk-UA" sz="2000" i="1" kern="1200" dirty="0">
            <a:latin typeface="Arial" pitchFamily="34" charset="0"/>
            <a:cs typeface="Arial" pitchFamily="34" charset="0"/>
          </a:endParaRPr>
        </a:p>
      </dsp:txBody>
      <dsp:txXfrm>
        <a:off x="35908" y="2252282"/>
        <a:ext cx="6400992" cy="66376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84A4B2-1534-4122-84D3-5063A44688F2}">
      <dsp:nvSpPr>
        <dsp:cNvPr id="0" name=""/>
        <dsp:cNvSpPr/>
      </dsp:nvSpPr>
      <dsp:spPr>
        <a:xfrm rot="5400000">
          <a:off x="4593141" y="-1813045"/>
          <a:ext cx="889768" cy="4741671"/>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har char="••"/>
          </a:pPr>
          <a:r>
            <a:rPr lang="uk-UA" sz="1700" b="0" i="0" kern="1200" noProof="0" dirty="0" err="1" smtClean="0"/>
            <a:t>Смаля</a:t>
          </a:r>
          <a:r>
            <a:rPr lang="uk-UA" sz="1700" b="0" i="0" kern="1200" noProof="0" dirty="0" smtClean="0"/>
            <a:t> І.В.; </a:t>
          </a:r>
          <a:r>
            <a:rPr lang="uk-UA" sz="1700" b="0" i="0" kern="1200" noProof="0" dirty="0" err="1" smtClean="0"/>
            <a:t>Дефера</a:t>
          </a:r>
          <a:r>
            <a:rPr lang="uk-UA" sz="1700" b="0" i="0" kern="1200" noProof="0" dirty="0" smtClean="0"/>
            <a:t> П.; М. </a:t>
          </a:r>
          <a:r>
            <a:rPr lang="uk-UA" sz="1700" b="0" i="0" kern="1200" noProof="0" dirty="0" err="1" smtClean="0"/>
            <a:t>Мальської</a:t>
          </a:r>
          <a:r>
            <a:rPr lang="uk-UA" sz="1700" b="0" i="0" kern="1200" noProof="0" dirty="0" smtClean="0"/>
            <a:t>, Н. Антонюк, Н. Ганич; І. Зоріна, В. </a:t>
          </a:r>
          <a:r>
            <a:rPr lang="uk-UA" sz="1700" b="0" i="0" kern="1200" noProof="0" dirty="0" err="1" smtClean="0"/>
            <a:t>Квартальнова</a:t>
          </a:r>
          <a:r>
            <a:rPr lang="ru-RU" sz="1700" b="0" i="0" kern="1200" dirty="0" smtClean="0"/>
            <a:t>.</a:t>
          </a:r>
          <a:endParaRPr lang="uk-UA" sz="1700" kern="1200" dirty="0"/>
        </a:p>
      </dsp:txBody>
      <dsp:txXfrm rot="-5400000">
        <a:off x="2667190" y="156341"/>
        <a:ext cx="4698236" cy="802898"/>
      </dsp:txXfrm>
    </dsp:sp>
    <dsp:sp modelId="{23A8781A-A890-4D9C-9AE0-E2C1F472BD8A}">
      <dsp:nvSpPr>
        <dsp:cNvPr id="0" name=""/>
        <dsp:cNvSpPr/>
      </dsp:nvSpPr>
      <dsp:spPr>
        <a:xfrm>
          <a:off x="0" y="1685"/>
          <a:ext cx="2667190" cy="1112211"/>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lvl="0" algn="ctr" defTabSz="977900">
            <a:lnSpc>
              <a:spcPct val="90000"/>
            </a:lnSpc>
            <a:spcBef>
              <a:spcPct val="0"/>
            </a:spcBef>
            <a:spcAft>
              <a:spcPct val="35000"/>
            </a:spcAft>
          </a:pPr>
          <a:r>
            <a:rPr lang="uk-UA" sz="2200" kern="1200" dirty="0" smtClean="0"/>
            <a:t>Функціональний підхід</a:t>
          </a:r>
          <a:endParaRPr lang="uk-UA" sz="2200" kern="1200" dirty="0"/>
        </a:p>
      </dsp:txBody>
      <dsp:txXfrm>
        <a:off x="54294" y="55979"/>
        <a:ext cx="2558602" cy="1003623"/>
      </dsp:txXfrm>
    </dsp:sp>
    <dsp:sp modelId="{5400A228-4F45-4279-BCF2-D62CCDA112E3}">
      <dsp:nvSpPr>
        <dsp:cNvPr id="0" name=""/>
        <dsp:cNvSpPr/>
      </dsp:nvSpPr>
      <dsp:spPr>
        <a:xfrm rot="5400000">
          <a:off x="4593141" y="-645223"/>
          <a:ext cx="889768" cy="4741671"/>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har char="••"/>
          </a:pPr>
          <a:r>
            <a:rPr lang="uk-UA" sz="1700" b="0" i="0" kern="1200" noProof="0" dirty="0" err="1" smtClean="0"/>
            <a:t>Квартальов</a:t>
          </a:r>
          <a:r>
            <a:rPr lang="uk-UA" sz="1700" b="0" i="0" kern="1200" noProof="0" dirty="0" smtClean="0"/>
            <a:t> В.А., Мироненко М.С., </a:t>
          </a:r>
          <a:r>
            <a:rPr lang="uk-UA" sz="1700" b="0" i="0" kern="1200" noProof="0" dirty="0" err="1" smtClean="0"/>
            <a:t>Твердохлєбов</a:t>
          </a:r>
          <a:r>
            <a:rPr lang="uk-UA" sz="1700" b="0" i="0" kern="1200" noProof="0" dirty="0" smtClean="0"/>
            <a:t> І.Т., Олійник Я.Б., </a:t>
          </a:r>
          <a:r>
            <a:rPr lang="uk-UA" sz="1700" b="0" i="0" kern="1200" noProof="0" dirty="0" err="1" smtClean="0"/>
            <a:t>Кузик</a:t>
          </a:r>
          <a:r>
            <a:rPr lang="uk-UA" sz="1700" b="0" i="0" kern="1200" noProof="0" dirty="0" smtClean="0"/>
            <a:t> С, Школа І. М., </a:t>
          </a:r>
          <a:r>
            <a:rPr lang="uk-UA" sz="1700" b="0" i="0" kern="1200" noProof="0" dirty="0" err="1" smtClean="0"/>
            <a:t>Любіцева</a:t>
          </a:r>
          <a:r>
            <a:rPr lang="uk-UA" sz="1700" b="0" i="0" kern="1200" noProof="0" dirty="0" smtClean="0"/>
            <a:t> О.О. </a:t>
          </a:r>
          <a:endParaRPr lang="uk-UA" sz="1700" kern="1200" noProof="0" dirty="0"/>
        </a:p>
      </dsp:txBody>
      <dsp:txXfrm rot="-5400000">
        <a:off x="2667190" y="1324163"/>
        <a:ext cx="4698236" cy="802898"/>
      </dsp:txXfrm>
    </dsp:sp>
    <dsp:sp modelId="{4757B05F-66EB-4F23-BDE0-71E980E54F3C}">
      <dsp:nvSpPr>
        <dsp:cNvPr id="0" name=""/>
        <dsp:cNvSpPr/>
      </dsp:nvSpPr>
      <dsp:spPr>
        <a:xfrm>
          <a:off x="0" y="1169506"/>
          <a:ext cx="2667190" cy="1112211"/>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lvl="0" algn="ctr" defTabSz="977900">
            <a:lnSpc>
              <a:spcPct val="90000"/>
            </a:lnSpc>
            <a:spcBef>
              <a:spcPct val="0"/>
            </a:spcBef>
            <a:spcAft>
              <a:spcPct val="35000"/>
            </a:spcAft>
          </a:pPr>
          <a:r>
            <a:rPr lang="uk-UA" sz="2200" kern="1200" noProof="0" dirty="0" smtClean="0"/>
            <a:t>Еколого-економічний підхід</a:t>
          </a:r>
          <a:endParaRPr lang="uk-UA" sz="2200" kern="1200" noProof="0" dirty="0"/>
        </a:p>
      </dsp:txBody>
      <dsp:txXfrm>
        <a:off x="54294" y="1223800"/>
        <a:ext cx="2558602" cy="1003623"/>
      </dsp:txXfrm>
    </dsp:sp>
    <dsp:sp modelId="{441DD833-23CA-4E7B-8995-DDF142949164}">
      <dsp:nvSpPr>
        <dsp:cNvPr id="0" name=""/>
        <dsp:cNvSpPr/>
      </dsp:nvSpPr>
      <dsp:spPr>
        <a:xfrm rot="5400000">
          <a:off x="4593141" y="522598"/>
          <a:ext cx="889768" cy="4741671"/>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har char="••"/>
          </a:pPr>
          <a:r>
            <a:rPr lang="uk-UA" sz="1700" b="0" i="0" kern="1200" dirty="0" err="1" smtClean="0"/>
            <a:t>Труасі</a:t>
          </a:r>
          <a:r>
            <a:rPr lang="uk-UA" sz="1700" b="0" i="0" kern="1200" dirty="0" smtClean="0"/>
            <a:t> М.; </a:t>
          </a:r>
          <a:r>
            <a:rPr lang="uk-UA" sz="1700" b="0" i="0" kern="1200" dirty="0" err="1" smtClean="0"/>
            <a:t>Чабба</a:t>
          </a:r>
          <a:r>
            <a:rPr lang="uk-UA" sz="1700" b="0" i="0" kern="1200" dirty="0" smtClean="0"/>
            <a:t> М. та </a:t>
          </a:r>
          <a:r>
            <a:rPr lang="uk-UA" sz="1700" b="0" i="0" kern="1200" dirty="0" err="1" smtClean="0"/>
            <a:t>Чабба</a:t>
          </a:r>
          <a:r>
            <a:rPr lang="uk-UA" sz="1700" b="0" i="0" kern="1200" dirty="0" smtClean="0"/>
            <a:t> </a:t>
          </a:r>
          <a:r>
            <a:rPr lang="en-US" sz="1700" b="0" i="0" kern="1200" dirty="0" smtClean="0"/>
            <a:t>X. </a:t>
          </a:r>
          <a:r>
            <a:rPr lang="uk-UA" sz="1700" b="0" i="0" kern="1200" dirty="0" smtClean="0"/>
            <a:t>Н.В.Фоменко; М. </a:t>
          </a:r>
          <a:r>
            <a:rPr lang="uk-UA" sz="1700" b="0" i="0" kern="1200" dirty="0" err="1" smtClean="0"/>
            <a:t>Борущака</a:t>
          </a:r>
          <a:r>
            <a:rPr lang="uk-UA" sz="1700" b="0" i="0" kern="1200" dirty="0" smtClean="0"/>
            <a:t>.</a:t>
          </a:r>
          <a:endParaRPr lang="uk-UA" sz="1700" kern="1200" dirty="0"/>
        </a:p>
      </dsp:txBody>
      <dsp:txXfrm rot="-5400000">
        <a:off x="2667190" y="2491985"/>
        <a:ext cx="4698236" cy="802898"/>
      </dsp:txXfrm>
    </dsp:sp>
    <dsp:sp modelId="{46C7C5C3-1FF5-4667-87A1-76080B96947F}">
      <dsp:nvSpPr>
        <dsp:cNvPr id="0" name=""/>
        <dsp:cNvSpPr/>
      </dsp:nvSpPr>
      <dsp:spPr>
        <a:xfrm>
          <a:off x="0" y="2337328"/>
          <a:ext cx="2667190" cy="1112211"/>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lvl="0" algn="ctr" defTabSz="977900">
            <a:lnSpc>
              <a:spcPct val="90000"/>
            </a:lnSpc>
            <a:spcBef>
              <a:spcPct val="0"/>
            </a:spcBef>
            <a:spcAft>
              <a:spcPct val="35000"/>
            </a:spcAft>
          </a:pPr>
          <a:r>
            <a:rPr lang="uk-UA" sz="2200" kern="1200" dirty="0" smtClean="0"/>
            <a:t>Територіальний підхід</a:t>
          </a:r>
          <a:endParaRPr lang="uk-UA" sz="2200" kern="1200" dirty="0"/>
        </a:p>
      </dsp:txBody>
      <dsp:txXfrm>
        <a:off x="54294" y="2391622"/>
        <a:ext cx="2558602" cy="100362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8DCED7-EFC1-4B73-B4CB-7D28C9387B2A}">
      <dsp:nvSpPr>
        <dsp:cNvPr id="0" name=""/>
        <dsp:cNvSpPr/>
      </dsp:nvSpPr>
      <dsp:spPr>
        <a:xfrm>
          <a:off x="2170588" y="613"/>
          <a:ext cx="3888423" cy="848878"/>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1689100" rtl="0">
            <a:lnSpc>
              <a:spcPct val="90000"/>
            </a:lnSpc>
            <a:spcBef>
              <a:spcPct val="0"/>
            </a:spcBef>
            <a:spcAft>
              <a:spcPct val="35000"/>
            </a:spcAft>
          </a:pPr>
          <a:r>
            <a:rPr lang="uk-UA" sz="3800" i="1" kern="1200" dirty="0" smtClean="0"/>
            <a:t>Діяльнісний підхід </a:t>
          </a:r>
          <a:endParaRPr lang="uk-UA" sz="3800" kern="1200" dirty="0"/>
        </a:p>
      </dsp:txBody>
      <dsp:txXfrm>
        <a:off x="2170588" y="613"/>
        <a:ext cx="3888423" cy="84887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D40ADA-62AA-49C9-8F79-C4CDECA5FA9A}">
      <dsp:nvSpPr>
        <dsp:cNvPr id="0" name=""/>
        <dsp:cNvSpPr/>
      </dsp:nvSpPr>
      <dsp:spPr>
        <a:xfrm>
          <a:off x="3616070" y="1045475"/>
          <a:ext cx="2820515" cy="462565"/>
        </a:xfrm>
        <a:custGeom>
          <a:avLst/>
          <a:gdLst/>
          <a:ahLst/>
          <a:cxnLst/>
          <a:rect l="0" t="0" r="0" b="0"/>
          <a:pathLst>
            <a:path>
              <a:moveTo>
                <a:pt x="0" y="0"/>
              </a:moveTo>
              <a:lnTo>
                <a:pt x="0" y="315224"/>
              </a:lnTo>
              <a:lnTo>
                <a:pt x="2820515" y="315224"/>
              </a:lnTo>
              <a:lnTo>
                <a:pt x="2820515" y="462565"/>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D5C4656-332A-40DC-86A4-AFA20EA50DFB}">
      <dsp:nvSpPr>
        <dsp:cNvPr id="0" name=""/>
        <dsp:cNvSpPr/>
      </dsp:nvSpPr>
      <dsp:spPr>
        <a:xfrm>
          <a:off x="3616070" y="1045475"/>
          <a:ext cx="669568" cy="462565"/>
        </a:xfrm>
        <a:custGeom>
          <a:avLst/>
          <a:gdLst/>
          <a:ahLst/>
          <a:cxnLst/>
          <a:rect l="0" t="0" r="0" b="0"/>
          <a:pathLst>
            <a:path>
              <a:moveTo>
                <a:pt x="0" y="0"/>
              </a:moveTo>
              <a:lnTo>
                <a:pt x="0" y="315224"/>
              </a:lnTo>
              <a:lnTo>
                <a:pt x="669568" y="315224"/>
              </a:lnTo>
              <a:lnTo>
                <a:pt x="669568" y="462565"/>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F8BAEB7-8362-4FFC-AA5E-AFF10118F784}">
      <dsp:nvSpPr>
        <dsp:cNvPr id="0" name=""/>
        <dsp:cNvSpPr/>
      </dsp:nvSpPr>
      <dsp:spPr>
        <a:xfrm>
          <a:off x="1465124" y="1045475"/>
          <a:ext cx="2150946" cy="462565"/>
        </a:xfrm>
        <a:custGeom>
          <a:avLst/>
          <a:gdLst/>
          <a:ahLst/>
          <a:cxnLst/>
          <a:rect l="0" t="0" r="0" b="0"/>
          <a:pathLst>
            <a:path>
              <a:moveTo>
                <a:pt x="2150946" y="0"/>
              </a:moveTo>
              <a:lnTo>
                <a:pt x="2150946" y="315224"/>
              </a:lnTo>
              <a:lnTo>
                <a:pt x="0" y="315224"/>
              </a:lnTo>
              <a:lnTo>
                <a:pt x="0" y="462565"/>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9DDB7B9-3500-417C-8903-5B482E558EE5}">
      <dsp:nvSpPr>
        <dsp:cNvPr id="0" name=""/>
        <dsp:cNvSpPr/>
      </dsp:nvSpPr>
      <dsp:spPr>
        <a:xfrm>
          <a:off x="2820830" y="35519"/>
          <a:ext cx="1590481" cy="1009955"/>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243B626-ECA3-456D-90FD-5763E2DA6967}">
      <dsp:nvSpPr>
        <dsp:cNvPr id="0" name=""/>
        <dsp:cNvSpPr/>
      </dsp:nvSpPr>
      <dsp:spPr>
        <a:xfrm>
          <a:off x="2997550" y="203404"/>
          <a:ext cx="1590481" cy="1009955"/>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uk-UA" sz="1800" kern="1200" dirty="0" smtClean="0">
              <a:latin typeface="Arial" pitchFamily="34" charset="0"/>
              <a:cs typeface="Arial" pitchFamily="34" charset="0"/>
            </a:rPr>
            <a:t>Туристичні ресурси</a:t>
          </a:r>
          <a:endParaRPr lang="uk-UA" sz="1800" kern="1200" dirty="0">
            <a:latin typeface="Arial" pitchFamily="34" charset="0"/>
            <a:cs typeface="Arial" pitchFamily="34" charset="0"/>
          </a:endParaRPr>
        </a:p>
      </dsp:txBody>
      <dsp:txXfrm>
        <a:off x="3027131" y="232985"/>
        <a:ext cx="1531319" cy="950793"/>
      </dsp:txXfrm>
    </dsp:sp>
    <dsp:sp modelId="{EBFABA3C-3C7C-4EF8-AE54-A62241E79ADE}">
      <dsp:nvSpPr>
        <dsp:cNvPr id="0" name=""/>
        <dsp:cNvSpPr/>
      </dsp:nvSpPr>
      <dsp:spPr>
        <a:xfrm>
          <a:off x="314" y="1508040"/>
          <a:ext cx="2929619" cy="1363006"/>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8582188-1F35-43D4-BBAF-2995A33EE82E}">
      <dsp:nvSpPr>
        <dsp:cNvPr id="0" name=""/>
        <dsp:cNvSpPr/>
      </dsp:nvSpPr>
      <dsp:spPr>
        <a:xfrm>
          <a:off x="177034" y="1675924"/>
          <a:ext cx="2929619" cy="1363006"/>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uk-UA" sz="1600" kern="1200" dirty="0" smtClean="0">
              <a:latin typeface="Arial" pitchFamily="34" charset="0"/>
              <a:cs typeface="Arial" pitchFamily="34" charset="0"/>
            </a:rPr>
            <a:t>Турис­тичні блага, наявність яких об'єктивна і практично не залежить від людської діяльності. </a:t>
          </a:r>
          <a:endParaRPr lang="uk-UA" sz="1600" kern="1200" dirty="0">
            <a:latin typeface="Arial" pitchFamily="34" charset="0"/>
            <a:cs typeface="Arial" pitchFamily="34" charset="0"/>
          </a:endParaRPr>
        </a:p>
      </dsp:txBody>
      <dsp:txXfrm>
        <a:off x="216955" y="1715845"/>
        <a:ext cx="2849777" cy="1283164"/>
      </dsp:txXfrm>
    </dsp:sp>
    <dsp:sp modelId="{3969D8A5-6A8F-4E6C-8D4A-1F427C4BFA69}">
      <dsp:nvSpPr>
        <dsp:cNvPr id="0" name=""/>
        <dsp:cNvSpPr/>
      </dsp:nvSpPr>
      <dsp:spPr>
        <a:xfrm>
          <a:off x="3283373" y="1508040"/>
          <a:ext cx="2004531" cy="1535213"/>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CD88F68-A963-4A0B-B84D-5B29970F9E4F}">
      <dsp:nvSpPr>
        <dsp:cNvPr id="0" name=""/>
        <dsp:cNvSpPr/>
      </dsp:nvSpPr>
      <dsp:spPr>
        <a:xfrm>
          <a:off x="3460094" y="1675924"/>
          <a:ext cx="2004531" cy="1535213"/>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uk-UA" sz="1800" kern="1200" dirty="0" smtClean="0">
              <a:latin typeface="Arial" pitchFamily="34" charset="0"/>
              <a:cs typeface="Arial" pitchFamily="34" charset="0"/>
            </a:rPr>
            <a:t>Туристич­на інфраструктура</a:t>
          </a:r>
          <a:endParaRPr lang="uk-UA" sz="1800" kern="1200" dirty="0">
            <a:latin typeface="Arial" pitchFamily="34" charset="0"/>
            <a:cs typeface="Arial" pitchFamily="34" charset="0"/>
          </a:endParaRPr>
        </a:p>
      </dsp:txBody>
      <dsp:txXfrm>
        <a:off x="3505059" y="1720889"/>
        <a:ext cx="1914601" cy="1445283"/>
      </dsp:txXfrm>
    </dsp:sp>
    <dsp:sp modelId="{A1FCBCF6-923A-4665-9830-B87BCD40A10D}">
      <dsp:nvSpPr>
        <dsp:cNvPr id="0" name=""/>
        <dsp:cNvSpPr/>
      </dsp:nvSpPr>
      <dsp:spPr>
        <a:xfrm>
          <a:off x="5641345" y="1508040"/>
          <a:ext cx="1590481" cy="1739780"/>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D6AA566-D84B-409B-BD42-FDB56F618240}">
      <dsp:nvSpPr>
        <dsp:cNvPr id="0" name=""/>
        <dsp:cNvSpPr/>
      </dsp:nvSpPr>
      <dsp:spPr>
        <a:xfrm>
          <a:off x="5818066" y="1675924"/>
          <a:ext cx="1590481" cy="1739780"/>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uk-UA" sz="1800" kern="1200" dirty="0" smtClean="0">
              <a:latin typeface="Arial" pitchFamily="34" charset="0"/>
              <a:cs typeface="Arial" pitchFamily="34" charset="0"/>
            </a:rPr>
            <a:t>Туристичні ресурси, створені люд­ською працею </a:t>
          </a:r>
          <a:endParaRPr lang="uk-UA" sz="1800" kern="1200" dirty="0">
            <a:latin typeface="Arial" pitchFamily="34" charset="0"/>
            <a:cs typeface="Arial" pitchFamily="34" charset="0"/>
          </a:endParaRPr>
        </a:p>
      </dsp:txBody>
      <dsp:txXfrm>
        <a:off x="5864650" y="1722508"/>
        <a:ext cx="1497313" cy="164661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2DC82A-48D9-4BE1-BED8-95AC886E5BB9}">
      <dsp:nvSpPr>
        <dsp:cNvPr id="0" name=""/>
        <dsp:cNvSpPr/>
      </dsp:nvSpPr>
      <dsp:spPr>
        <a:xfrm>
          <a:off x="3559204" y="967117"/>
          <a:ext cx="3046559" cy="926340"/>
        </a:xfrm>
        <a:custGeom>
          <a:avLst/>
          <a:gdLst/>
          <a:ahLst/>
          <a:cxnLst/>
          <a:rect l="0" t="0" r="0" b="0"/>
          <a:pathLst>
            <a:path>
              <a:moveTo>
                <a:pt x="0" y="0"/>
              </a:moveTo>
              <a:lnTo>
                <a:pt x="0" y="758494"/>
              </a:lnTo>
              <a:lnTo>
                <a:pt x="3046559" y="758494"/>
              </a:lnTo>
              <a:lnTo>
                <a:pt x="3046559" y="926340"/>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9E8EF89-C7DF-4182-A3F0-2A171416B008}">
      <dsp:nvSpPr>
        <dsp:cNvPr id="0" name=""/>
        <dsp:cNvSpPr/>
      </dsp:nvSpPr>
      <dsp:spPr>
        <a:xfrm>
          <a:off x="3559204" y="967117"/>
          <a:ext cx="1112337" cy="926340"/>
        </a:xfrm>
        <a:custGeom>
          <a:avLst/>
          <a:gdLst/>
          <a:ahLst/>
          <a:cxnLst/>
          <a:rect l="0" t="0" r="0" b="0"/>
          <a:pathLst>
            <a:path>
              <a:moveTo>
                <a:pt x="0" y="0"/>
              </a:moveTo>
              <a:lnTo>
                <a:pt x="0" y="758494"/>
              </a:lnTo>
              <a:lnTo>
                <a:pt x="1112337" y="758494"/>
              </a:lnTo>
              <a:lnTo>
                <a:pt x="1112337" y="926340"/>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9DF479B-30D0-4EDC-8BB1-B32CA21223B7}">
      <dsp:nvSpPr>
        <dsp:cNvPr id="0" name=""/>
        <dsp:cNvSpPr/>
      </dsp:nvSpPr>
      <dsp:spPr>
        <a:xfrm>
          <a:off x="2737319" y="967117"/>
          <a:ext cx="821884" cy="926340"/>
        </a:xfrm>
        <a:custGeom>
          <a:avLst/>
          <a:gdLst/>
          <a:ahLst/>
          <a:cxnLst/>
          <a:rect l="0" t="0" r="0" b="0"/>
          <a:pathLst>
            <a:path>
              <a:moveTo>
                <a:pt x="821884" y="0"/>
              </a:moveTo>
              <a:lnTo>
                <a:pt x="821884" y="758494"/>
              </a:lnTo>
              <a:lnTo>
                <a:pt x="0" y="758494"/>
              </a:lnTo>
              <a:lnTo>
                <a:pt x="0" y="926340"/>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60A6E4F-735D-423B-B2A0-01A60E66D310}">
      <dsp:nvSpPr>
        <dsp:cNvPr id="0" name=""/>
        <dsp:cNvSpPr/>
      </dsp:nvSpPr>
      <dsp:spPr>
        <a:xfrm>
          <a:off x="803097" y="967117"/>
          <a:ext cx="2756106" cy="926340"/>
        </a:xfrm>
        <a:custGeom>
          <a:avLst/>
          <a:gdLst/>
          <a:ahLst/>
          <a:cxnLst/>
          <a:rect l="0" t="0" r="0" b="0"/>
          <a:pathLst>
            <a:path>
              <a:moveTo>
                <a:pt x="2756106" y="0"/>
              </a:moveTo>
              <a:lnTo>
                <a:pt x="2756106" y="758494"/>
              </a:lnTo>
              <a:lnTo>
                <a:pt x="0" y="758494"/>
              </a:lnTo>
              <a:lnTo>
                <a:pt x="0" y="926340"/>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C8FE3C6-6E10-422E-ADB9-000524A0B96A}">
      <dsp:nvSpPr>
        <dsp:cNvPr id="0" name=""/>
        <dsp:cNvSpPr/>
      </dsp:nvSpPr>
      <dsp:spPr>
        <a:xfrm>
          <a:off x="1401723" y="167852"/>
          <a:ext cx="4314961" cy="799265"/>
        </a:xfrm>
        <a:prstGeom prst="rect">
          <a:avLst/>
        </a:prstGeom>
        <a:gradFill rotWithShape="1">
          <a:gsLst>
            <a:gs pos="0">
              <a:schemeClr val="accent4">
                <a:tint val="0"/>
              </a:schemeClr>
            </a:gs>
            <a:gs pos="44000">
              <a:schemeClr val="accent4">
                <a:tint val="60000"/>
                <a:satMod val="120000"/>
              </a:schemeClr>
            </a:gs>
            <a:gs pos="100000">
              <a:schemeClr val="accent4">
                <a:tint val="90000"/>
                <a:alpha val="100000"/>
                <a:lumMod val="90000"/>
              </a:schemeClr>
            </a:gs>
          </a:gsLst>
          <a:lin ang="5400000" scaled="0"/>
        </a:gradFill>
        <a:ln w="9525" cap="flat" cmpd="sng" algn="ctr">
          <a:solidFill>
            <a:schemeClr val="accent4"/>
          </a:solidFill>
          <a:prstDash val="solid"/>
        </a:ln>
        <a:effectLst/>
      </dsp:spPr>
      <dsp:style>
        <a:lnRef idx="1">
          <a:schemeClr val="accent4"/>
        </a:lnRef>
        <a:fillRef idx="2">
          <a:schemeClr val="accent4"/>
        </a:fillRef>
        <a:effectRef idx="1">
          <a:schemeClr val="accent4"/>
        </a:effectRef>
        <a:fontRef idx="minor">
          <a:schemeClr val="dk1"/>
        </a:fontRef>
      </dsp:style>
      <dsp:txBody>
        <a:bodyPr spcFirstLastPara="0" vert="horz" wrap="square" lIns="17780" tIns="17780" rIns="17780" bIns="17780" numCol="1" spcCol="1270" anchor="ctr" anchorCtr="0">
          <a:noAutofit/>
        </a:bodyPr>
        <a:lstStyle/>
        <a:p>
          <a:pPr marR="0" lvl="0" algn="ctr" defTabSz="1244600" rtl="0">
            <a:lnSpc>
              <a:spcPct val="90000"/>
            </a:lnSpc>
            <a:spcBef>
              <a:spcPct val="0"/>
            </a:spcBef>
            <a:spcAft>
              <a:spcPct val="35000"/>
            </a:spcAft>
          </a:pPr>
          <a:r>
            <a:rPr lang="uk-UA" sz="2800" b="1" i="0" u="none" strike="noStrike" kern="1200" baseline="0" dirty="0" smtClean="0">
              <a:solidFill>
                <a:srgbClr val="000099"/>
              </a:solidFill>
              <a:latin typeface="Arial" pitchFamily="34" charset="0"/>
              <a:cs typeface="Arial" pitchFamily="34" charset="0"/>
            </a:rPr>
            <a:t>Туристичні </a:t>
          </a:r>
        </a:p>
        <a:p>
          <a:pPr marR="0" lvl="0" algn="ctr" defTabSz="1244600" rtl="0">
            <a:lnSpc>
              <a:spcPct val="90000"/>
            </a:lnSpc>
            <a:spcBef>
              <a:spcPct val="0"/>
            </a:spcBef>
            <a:spcAft>
              <a:spcPct val="35000"/>
            </a:spcAft>
          </a:pPr>
          <a:r>
            <a:rPr lang="uk-UA" sz="2800" b="1" i="0" u="none" strike="noStrike" kern="1200" baseline="0" dirty="0" smtClean="0">
              <a:solidFill>
                <a:srgbClr val="000099"/>
              </a:solidFill>
              <a:latin typeface="Arial" pitchFamily="34" charset="0"/>
              <a:cs typeface="Arial" pitchFamily="34" charset="0"/>
            </a:rPr>
            <a:t>ресурси</a:t>
          </a:r>
          <a:endParaRPr lang="ru-RU" sz="2800" kern="1200" dirty="0" smtClean="0">
            <a:latin typeface="Arial" pitchFamily="34" charset="0"/>
            <a:cs typeface="Arial" pitchFamily="34" charset="0"/>
          </a:endParaRPr>
        </a:p>
      </dsp:txBody>
      <dsp:txXfrm>
        <a:off x="1401723" y="167852"/>
        <a:ext cx="4314961" cy="799265"/>
      </dsp:txXfrm>
    </dsp:sp>
    <dsp:sp modelId="{C81A6C80-2A8A-490A-99D6-C2717877E207}">
      <dsp:nvSpPr>
        <dsp:cNvPr id="0" name=""/>
        <dsp:cNvSpPr/>
      </dsp:nvSpPr>
      <dsp:spPr>
        <a:xfrm>
          <a:off x="3832" y="1893458"/>
          <a:ext cx="1598530" cy="799265"/>
        </a:xfrm>
        <a:prstGeom prst="rect">
          <a:avLst/>
        </a:prstGeom>
        <a:gradFill rotWithShape="1">
          <a:gsLst>
            <a:gs pos="0">
              <a:schemeClr val="accent6">
                <a:tint val="0"/>
              </a:schemeClr>
            </a:gs>
            <a:gs pos="44000">
              <a:schemeClr val="accent6">
                <a:tint val="60000"/>
                <a:satMod val="120000"/>
              </a:schemeClr>
            </a:gs>
            <a:gs pos="100000">
              <a:schemeClr val="accent6">
                <a:tint val="90000"/>
                <a:alpha val="100000"/>
                <a:lumMod val="90000"/>
              </a:schemeClr>
            </a:gs>
          </a:gsLst>
          <a:lin ang="5400000" scaled="0"/>
        </a:gradFill>
        <a:ln w="9525" cap="flat" cmpd="sng" algn="ctr">
          <a:solidFill>
            <a:schemeClr val="accent6"/>
          </a:solidFill>
          <a:prstDash val="solid"/>
        </a:ln>
        <a:effectLst/>
      </dsp:spPr>
      <dsp:style>
        <a:lnRef idx="1">
          <a:schemeClr val="accent6"/>
        </a:lnRef>
        <a:fillRef idx="2">
          <a:schemeClr val="accent6"/>
        </a:fillRef>
        <a:effectRef idx="1">
          <a:schemeClr val="accent6"/>
        </a:effectRef>
        <a:fontRef idx="minor">
          <a:schemeClr val="dk1"/>
        </a:fontRef>
      </dsp:style>
      <dsp:txBody>
        <a:bodyPr spcFirstLastPara="0" vert="horz" wrap="square" lIns="11430" tIns="11430" rIns="11430" bIns="11430" numCol="1" spcCol="1270" anchor="ctr" anchorCtr="0">
          <a:noAutofit/>
        </a:bodyPr>
        <a:lstStyle/>
        <a:p>
          <a:pPr marR="0" lvl="0" algn="ctr" defTabSz="800100" rtl="0">
            <a:lnSpc>
              <a:spcPct val="90000"/>
            </a:lnSpc>
            <a:spcBef>
              <a:spcPct val="0"/>
            </a:spcBef>
            <a:spcAft>
              <a:spcPct val="35000"/>
            </a:spcAft>
          </a:pPr>
          <a:r>
            <a:rPr lang="uk-UA" sz="1800" b="1" i="0" u="none" strike="noStrike" kern="1200" baseline="0" dirty="0" err="1" smtClean="0">
              <a:solidFill>
                <a:srgbClr val="000000"/>
              </a:solidFill>
              <a:latin typeface="Arial" pitchFamily="34" charset="0"/>
              <a:cs typeface="Arial" pitchFamily="34" charset="0"/>
            </a:rPr>
            <a:t>природно-</a:t>
          </a:r>
          <a:r>
            <a:rPr lang="uk-UA" sz="1800" b="1" i="0" u="none" strike="noStrike" kern="1200" baseline="0" dirty="0" smtClean="0">
              <a:solidFill>
                <a:srgbClr val="000000"/>
              </a:solidFill>
              <a:latin typeface="Arial" pitchFamily="34" charset="0"/>
              <a:cs typeface="Arial" pitchFamily="34" charset="0"/>
            </a:rPr>
            <a:t> </a:t>
          </a:r>
        </a:p>
        <a:p>
          <a:pPr marR="0" lvl="0" algn="ctr" defTabSz="800100" rtl="0">
            <a:lnSpc>
              <a:spcPct val="90000"/>
            </a:lnSpc>
            <a:spcBef>
              <a:spcPct val="0"/>
            </a:spcBef>
            <a:spcAft>
              <a:spcPct val="35000"/>
            </a:spcAft>
          </a:pPr>
          <a:r>
            <a:rPr lang="uk-UA" sz="1800" b="1" i="0" u="none" strike="noStrike" kern="1200" baseline="0" dirty="0" smtClean="0">
              <a:solidFill>
                <a:srgbClr val="000000"/>
              </a:solidFill>
              <a:latin typeface="Arial" pitchFamily="34" charset="0"/>
              <a:cs typeface="Arial" pitchFamily="34" charset="0"/>
            </a:rPr>
            <a:t>географічні</a:t>
          </a:r>
          <a:endParaRPr lang="ru-RU" sz="1800" kern="1200" dirty="0" smtClean="0">
            <a:latin typeface="Arial" pitchFamily="34" charset="0"/>
            <a:cs typeface="Arial" pitchFamily="34" charset="0"/>
          </a:endParaRPr>
        </a:p>
      </dsp:txBody>
      <dsp:txXfrm>
        <a:off x="3832" y="1893458"/>
        <a:ext cx="1598530" cy="799265"/>
      </dsp:txXfrm>
    </dsp:sp>
    <dsp:sp modelId="{3449F43F-455F-474E-A781-279E8699695D}">
      <dsp:nvSpPr>
        <dsp:cNvPr id="0" name=""/>
        <dsp:cNvSpPr/>
      </dsp:nvSpPr>
      <dsp:spPr>
        <a:xfrm>
          <a:off x="1938054" y="1893458"/>
          <a:ext cx="1598530" cy="799265"/>
        </a:xfrm>
        <a:prstGeom prst="rect">
          <a:avLst/>
        </a:prstGeom>
        <a:gradFill rotWithShape="1">
          <a:gsLst>
            <a:gs pos="0">
              <a:schemeClr val="accent5">
                <a:tint val="0"/>
              </a:schemeClr>
            </a:gs>
            <a:gs pos="44000">
              <a:schemeClr val="accent5">
                <a:tint val="60000"/>
                <a:satMod val="120000"/>
              </a:schemeClr>
            </a:gs>
            <a:gs pos="100000">
              <a:schemeClr val="accent5">
                <a:tint val="90000"/>
                <a:alpha val="100000"/>
                <a:lumMod val="90000"/>
              </a:schemeClr>
            </a:gs>
          </a:gsLst>
          <a:lin ang="5400000" scaled="0"/>
        </a:gradFill>
        <a:ln w="9525" cap="flat" cmpd="sng" algn="ctr">
          <a:solidFill>
            <a:schemeClr val="accent5"/>
          </a:solidFill>
          <a:prstDash val="solid"/>
        </a:ln>
        <a:effectLst/>
      </dsp:spPr>
      <dsp:style>
        <a:lnRef idx="1">
          <a:schemeClr val="accent5"/>
        </a:lnRef>
        <a:fillRef idx="2">
          <a:schemeClr val="accent5"/>
        </a:fillRef>
        <a:effectRef idx="1">
          <a:schemeClr val="accent5"/>
        </a:effectRef>
        <a:fontRef idx="minor">
          <a:schemeClr val="dk1"/>
        </a:fontRef>
      </dsp:style>
      <dsp:txBody>
        <a:bodyPr spcFirstLastPara="0" vert="horz" wrap="square" lIns="11430" tIns="11430" rIns="11430" bIns="11430" numCol="1" spcCol="1270" anchor="ctr" anchorCtr="0">
          <a:noAutofit/>
        </a:bodyPr>
        <a:lstStyle/>
        <a:p>
          <a:pPr marR="0" lvl="0" algn="ctr" defTabSz="800100" rtl="0">
            <a:lnSpc>
              <a:spcPct val="90000"/>
            </a:lnSpc>
            <a:spcBef>
              <a:spcPct val="0"/>
            </a:spcBef>
            <a:spcAft>
              <a:spcPct val="35000"/>
            </a:spcAft>
          </a:pPr>
          <a:r>
            <a:rPr lang="uk-UA" sz="1800" b="1" i="0" u="none" strike="noStrike" kern="1200" baseline="0" dirty="0" err="1" smtClean="0">
              <a:solidFill>
                <a:srgbClr val="000000"/>
              </a:solidFill>
              <a:latin typeface="Arial" pitchFamily="34" charset="0"/>
              <a:cs typeface="Arial" pitchFamily="34" charset="0"/>
            </a:rPr>
            <a:t>природно-</a:t>
          </a:r>
          <a:endParaRPr lang="uk-UA" sz="1800" b="1" i="0" u="none" strike="noStrike" kern="1200" baseline="0" dirty="0" smtClean="0">
            <a:solidFill>
              <a:srgbClr val="000000"/>
            </a:solidFill>
            <a:latin typeface="Arial" pitchFamily="34" charset="0"/>
            <a:cs typeface="Arial" pitchFamily="34" charset="0"/>
          </a:endParaRPr>
        </a:p>
        <a:p>
          <a:pPr marR="0" lvl="0" algn="ctr" defTabSz="800100" rtl="0">
            <a:lnSpc>
              <a:spcPct val="90000"/>
            </a:lnSpc>
            <a:spcBef>
              <a:spcPct val="0"/>
            </a:spcBef>
            <a:spcAft>
              <a:spcPct val="35000"/>
            </a:spcAft>
          </a:pPr>
          <a:r>
            <a:rPr lang="uk-UA" sz="1800" b="1" i="0" u="none" strike="noStrike" kern="1200" baseline="0" dirty="0" smtClean="0">
              <a:solidFill>
                <a:srgbClr val="000000"/>
              </a:solidFill>
              <a:latin typeface="Arial" pitchFamily="34" charset="0"/>
              <a:cs typeface="Arial" pitchFamily="34" charset="0"/>
            </a:rPr>
            <a:t>антропогенні</a:t>
          </a:r>
          <a:endParaRPr lang="ru-RU" sz="1800" kern="1200" dirty="0" smtClean="0">
            <a:latin typeface="Arial" pitchFamily="34" charset="0"/>
            <a:cs typeface="Arial" pitchFamily="34" charset="0"/>
          </a:endParaRPr>
        </a:p>
      </dsp:txBody>
      <dsp:txXfrm>
        <a:off x="1938054" y="1893458"/>
        <a:ext cx="1598530" cy="799265"/>
      </dsp:txXfrm>
    </dsp:sp>
    <dsp:sp modelId="{88B335F6-3A88-46A8-9C29-5D4268C2738D}">
      <dsp:nvSpPr>
        <dsp:cNvPr id="0" name=""/>
        <dsp:cNvSpPr/>
      </dsp:nvSpPr>
      <dsp:spPr>
        <a:xfrm>
          <a:off x="3872276" y="1893458"/>
          <a:ext cx="1598530" cy="799265"/>
        </a:xfrm>
        <a:prstGeom prst="rect">
          <a:avLst/>
        </a:prstGeom>
        <a:gradFill rotWithShape="1">
          <a:gsLst>
            <a:gs pos="0">
              <a:schemeClr val="accent1">
                <a:tint val="0"/>
              </a:schemeClr>
            </a:gs>
            <a:gs pos="44000">
              <a:schemeClr val="accent1">
                <a:tint val="60000"/>
                <a:satMod val="120000"/>
              </a:schemeClr>
            </a:gs>
            <a:gs pos="100000">
              <a:schemeClr val="accent1">
                <a:tint val="90000"/>
                <a:alpha val="100000"/>
                <a:lumMod val="90000"/>
              </a:schemeClr>
            </a:gs>
          </a:gsLst>
          <a:lin ang="5400000" scaled="0"/>
        </a:gradFill>
        <a:ln w="9525" cap="flat" cmpd="sng" algn="ctr">
          <a:solidFill>
            <a:schemeClr val="accent1"/>
          </a:solidFill>
          <a:prstDash val="solid"/>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11430" tIns="11430" rIns="11430" bIns="11430" numCol="1" spcCol="1270" anchor="ctr" anchorCtr="0">
          <a:noAutofit/>
        </a:bodyPr>
        <a:lstStyle/>
        <a:p>
          <a:pPr marR="0" lvl="0" algn="ctr" defTabSz="800100" rtl="0">
            <a:lnSpc>
              <a:spcPct val="90000"/>
            </a:lnSpc>
            <a:spcBef>
              <a:spcPct val="0"/>
            </a:spcBef>
            <a:spcAft>
              <a:spcPct val="35000"/>
            </a:spcAft>
          </a:pPr>
          <a:r>
            <a:rPr lang="uk-UA" sz="1800" b="1" i="0" u="none" strike="noStrike" kern="1200" baseline="0" dirty="0" err="1" smtClean="0">
              <a:solidFill>
                <a:srgbClr val="000000"/>
              </a:solidFill>
              <a:latin typeface="Arial" pitchFamily="34" charset="0"/>
              <a:cs typeface="Arial" pitchFamily="34" charset="0"/>
            </a:rPr>
            <a:t>суспільно-</a:t>
          </a:r>
          <a:endParaRPr lang="uk-UA" sz="1800" b="1" i="0" u="none" strike="noStrike" kern="1200" baseline="0" dirty="0" smtClean="0">
            <a:solidFill>
              <a:srgbClr val="000000"/>
            </a:solidFill>
            <a:latin typeface="Arial" pitchFamily="34" charset="0"/>
            <a:cs typeface="Arial" pitchFamily="34" charset="0"/>
          </a:endParaRPr>
        </a:p>
        <a:p>
          <a:pPr marR="0" lvl="0" algn="ctr" defTabSz="800100" rtl="0">
            <a:lnSpc>
              <a:spcPct val="90000"/>
            </a:lnSpc>
            <a:spcBef>
              <a:spcPct val="0"/>
            </a:spcBef>
            <a:spcAft>
              <a:spcPct val="35000"/>
            </a:spcAft>
          </a:pPr>
          <a:r>
            <a:rPr lang="uk-UA" sz="1800" b="1" i="0" u="none" strike="noStrike" kern="1200" baseline="0" dirty="0" smtClean="0">
              <a:solidFill>
                <a:srgbClr val="000000"/>
              </a:solidFill>
              <a:latin typeface="Arial" pitchFamily="34" charset="0"/>
              <a:cs typeface="Arial" pitchFamily="34" charset="0"/>
            </a:rPr>
            <a:t>Історичні</a:t>
          </a:r>
          <a:endParaRPr lang="ru-RU" sz="1800" kern="1200" dirty="0" smtClean="0">
            <a:latin typeface="Arial" pitchFamily="34" charset="0"/>
            <a:cs typeface="Arial" pitchFamily="34" charset="0"/>
          </a:endParaRPr>
        </a:p>
      </dsp:txBody>
      <dsp:txXfrm>
        <a:off x="3872276" y="1893458"/>
        <a:ext cx="1598530" cy="799265"/>
      </dsp:txXfrm>
    </dsp:sp>
    <dsp:sp modelId="{8FFC61EA-D6EB-4796-82BD-6009D8B5F973}">
      <dsp:nvSpPr>
        <dsp:cNvPr id="0" name=""/>
        <dsp:cNvSpPr/>
      </dsp:nvSpPr>
      <dsp:spPr>
        <a:xfrm>
          <a:off x="5806498" y="1893458"/>
          <a:ext cx="1598530" cy="799265"/>
        </a:xfrm>
        <a:prstGeom prst="rect">
          <a:avLst/>
        </a:prstGeom>
        <a:gradFill rotWithShape="1">
          <a:gsLst>
            <a:gs pos="0">
              <a:schemeClr val="accent1">
                <a:tint val="0"/>
              </a:schemeClr>
            </a:gs>
            <a:gs pos="44000">
              <a:schemeClr val="accent1">
                <a:tint val="60000"/>
                <a:satMod val="120000"/>
              </a:schemeClr>
            </a:gs>
            <a:gs pos="100000">
              <a:schemeClr val="accent1">
                <a:tint val="90000"/>
                <a:alpha val="100000"/>
                <a:lumMod val="90000"/>
              </a:schemeClr>
            </a:gs>
          </a:gsLst>
          <a:lin ang="5400000" scaled="0"/>
        </a:gradFill>
        <a:ln w="9525" cap="flat" cmpd="sng" algn="ctr">
          <a:solidFill>
            <a:schemeClr val="accent1"/>
          </a:solidFill>
          <a:prstDash val="solid"/>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11430" tIns="11430" rIns="11430" bIns="11430" numCol="1" spcCol="1270" anchor="ctr" anchorCtr="0">
          <a:noAutofit/>
        </a:bodyPr>
        <a:lstStyle/>
        <a:p>
          <a:pPr marR="0" lvl="0" algn="ctr" defTabSz="800100" rtl="0">
            <a:lnSpc>
              <a:spcPct val="90000"/>
            </a:lnSpc>
            <a:spcBef>
              <a:spcPct val="0"/>
            </a:spcBef>
            <a:spcAft>
              <a:spcPct val="35000"/>
            </a:spcAft>
          </a:pPr>
          <a:r>
            <a:rPr lang="uk-UA" sz="1800" b="1" kern="1200" dirty="0" err="1" smtClean="0">
              <a:latin typeface="Arial" pitchFamily="34" charset="0"/>
              <a:cs typeface="Arial" pitchFamily="34" charset="0"/>
            </a:rPr>
            <a:t>Суперточка-тур</a:t>
          </a:r>
          <a:endParaRPr lang="ru-RU" sz="1800" b="1" kern="1200" dirty="0" smtClean="0">
            <a:latin typeface="Arial" pitchFamily="34" charset="0"/>
            <a:cs typeface="Arial" pitchFamily="34" charset="0"/>
          </a:endParaRPr>
        </a:p>
      </dsp:txBody>
      <dsp:txXfrm>
        <a:off x="5806498" y="1893458"/>
        <a:ext cx="1598530" cy="79926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uk-UA"/>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D6B823D-B426-444E-9D17-486573840D79}" type="datetimeFigureOut">
              <a:rPr lang="uk-UA" smtClean="0"/>
              <a:t>25.02.2021</a:t>
            </a:fld>
            <a:endParaRPr lang="uk-UA"/>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uk-UA"/>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uk-UA"/>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316408B-61C6-4633-BE0A-79AE943F896D}" type="slidenum">
              <a:rPr lang="uk-UA" smtClean="0"/>
              <a:t>‹#›</a:t>
            </a:fld>
            <a:endParaRPr lang="uk-UA"/>
          </a:p>
        </p:txBody>
      </p:sp>
    </p:spTree>
    <p:extLst>
      <p:ext uri="{BB962C8B-B14F-4D97-AF65-F5344CB8AC3E}">
        <p14:creationId xmlns:p14="http://schemas.microsoft.com/office/powerpoint/2010/main" val="33822004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8D6D193B-C303-441F-B59F-A9519CFE6640}" type="datetimeFigureOut">
              <a:rPr lang="uk-UA" smtClean="0"/>
              <a:t>25.02.2021</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C168AFFC-1788-49FE-B81E-2D9AB126EF2E}" type="slidenum">
              <a:rPr lang="uk-UA" smtClean="0"/>
              <a:t>‹#›</a:t>
            </a:fld>
            <a:endParaRPr lang="uk-UA"/>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8D6D193B-C303-441F-B59F-A9519CFE6640}" type="datetimeFigureOut">
              <a:rPr lang="uk-UA" smtClean="0"/>
              <a:t>25.02.2021</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C168AFFC-1788-49FE-B81E-2D9AB126EF2E}" type="slidenum">
              <a:rPr lang="uk-UA" smtClean="0"/>
              <a:t>‹#›</a:t>
            </a:fld>
            <a:endParaRPr lang="uk-U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8D6D193B-C303-441F-B59F-A9519CFE6640}" type="datetimeFigureOut">
              <a:rPr lang="uk-UA" smtClean="0"/>
              <a:t>25.02.2021</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C168AFFC-1788-49FE-B81E-2D9AB126EF2E}" type="slidenum">
              <a:rPr lang="uk-UA" smtClean="0"/>
              <a:t>‹#›</a:t>
            </a:fld>
            <a:endParaRPr lang="uk-UA"/>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solidFill>
                  <a:srgbClr val="073E87"/>
                </a:solidFill>
              </a:rPr>
              <a:pPr/>
              <a:t>25.02.2021</a:t>
            </a:fld>
            <a:endParaRPr lang="ru-RU">
              <a:solidFill>
                <a:srgbClr val="073E87"/>
              </a:solidFill>
            </a:endParaRPr>
          </a:p>
        </p:txBody>
      </p:sp>
      <p:sp>
        <p:nvSpPr>
          <p:cNvPr id="5" name="Footer Placeholder 4"/>
          <p:cNvSpPr>
            <a:spLocks noGrp="1"/>
          </p:cNvSpPr>
          <p:nvPr>
            <p:ph type="ftr" sz="quarter" idx="11"/>
          </p:nvPr>
        </p:nvSpPr>
        <p:spPr/>
        <p:txBody>
          <a:bodyPr/>
          <a:lstStyle/>
          <a:p>
            <a:endParaRPr lang="ru-RU">
              <a:solidFill>
                <a:srgbClr val="073E87"/>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srgbClr val="073E87"/>
                </a:solidFill>
              </a:rPr>
              <a:pPr/>
              <a:t>‹#›</a:t>
            </a:fld>
            <a:endParaRPr lang="ru-RU">
              <a:solidFill>
                <a:srgbClr val="073E87"/>
              </a:solidFill>
            </a:endParaRPr>
          </a:p>
        </p:txBody>
      </p:sp>
    </p:spTree>
    <p:extLst>
      <p:ext uri="{BB962C8B-B14F-4D97-AF65-F5344CB8AC3E}">
        <p14:creationId xmlns:p14="http://schemas.microsoft.com/office/powerpoint/2010/main" val="38293082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solidFill>
                  <a:srgbClr val="073E87"/>
                </a:solidFill>
              </a:rPr>
              <a:pPr/>
              <a:t>25.02.2021</a:t>
            </a:fld>
            <a:endParaRPr lang="ru-RU">
              <a:solidFill>
                <a:srgbClr val="073E87"/>
              </a:solidFill>
            </a:endParaRPr>
          </a:p>
        </p:txBody>
      </p:sp>
      <p:sp>
        <p:nvSpPr>
          <p:cNvPr id="5" name="Footer Placeholder 4"/>
          <p:cNvSpPr>
            <a:spLocks noGrp="1"/>
          </p:cNvSpPr>
          <p:nvPr>
            <p:ph type="ftr" sz="quarter" idx="11"/>
          </p:nvPr>
        </p:nvSpPr>
        <p:spPr/>
        <p:txBody>
          <a:bodyPr/>
          <a:lstStyle/>
          <a:p>
            <a:endParaRPr lang="ru-RU">
              <a:solidFill>
                <a:srgbClr val="073E87"/>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srgbClr val="073E87"/>
                </a:solidFill>
              </a:rPr>
              <a:pPr/>
              <a:t>‹#›</a:t>
            </a:fld>
            <a:endParaRPr lang="ru-RU">
              <a:solidFill>
                <a:srgbClr val="073E87"/>
              </a:solidFill>
            </a:endParaRPr>
          </a:p>
        </p:txBody>
      </p:sp>
      <p:sp>
        <p:nvSpPr>
          <p:cNvPr id="7" name="Title 6"/>
          <p:cNvSpPr>
            <a:spLocks noGrp="1"/>
          </p:cNvSpPr>
          <p:nvPr>
            <p:ph type="title"/>
          </p:nvPr>
        </p:nvSpPr>
        <p:spPr/>
        <p:txBody>
          <a:bodyPr/>
          <a:lstStyle/>
          <a:p>
            <a:r>
              <a:rPr lang="ru-RU" smtClean="0"/>
              <a:t>Образец заголовка</a:t>
            </a:r>
            <a:endParaRPr lang="en-US"/>
          </a:p>
        </p:txBody>
      </p:sp>
    </p:spTree>
    <p:extLst>
      <p:ext uri="{BB962C8B-B14F-4D97-AF65-F5344CB8AC3E}">
        <p14:creationId xmlns:p14="http://schemas.microsoft.com/office/powerpoint/2010/main" val="1294825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solidFill>
                  <a:srgbClr val="073E87"/>
                </a:solidFill>
              </a:rPr>
              <a:pPr/>
              <a:t>25.02.2021</a:t>
            </a:fld>
            <a:endParaRPr lang="ru-RU">
              <a:solidFill>
                <a:srgbClr val="073E87"/>
              </a:solidFill>
            </a:endParaRPr>
          </a:p>
        </p:txBody>
      </p:sp>
      <p:sp>
        <p:nvSpPr>
          <p:cNvPr id="5" name="Footer Placeholder 4"/>
          <p:cNvSpPr>
            <a:spLocks noGrp="1"/>
          </p:cNvSpPr>
          <p:nvPr>
            <p:ph type="ftr" sz="quarter" idx="11"/>
          </p:nvPr>
        </p:nvSpPr>
        <p:spPr/>
        <p:txBody>
          <a:bodyPr/>
          <a:lstStyle/>
          <a:p>
            <a:endParaRPr lang="ru-RU">
              <a:solidFill>
                <a:srgbClr val="073E87"/>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srgbClr val="073E87"/>
                </a:solidFill>
              </a:rPr>
              <a:pPr/>
              <a:t>‹#›</a:t>
            </a:fld>
            <a:endParaRPr lang="ru-RU">
              <a:solidFill>
                <a:srgbClr val="073E87"/>
              </a:solidFill>
            </a:endParaRPr>
          </a:p>
        </p:txBody>
      </p:sp>
    </p:spTree>
    <p:extLst>
      <p:ext uri="{BB962C8B-B14F-4D97-AF65-F5344CB8AC3E}">
        <p14:creationId xmlns:p14="http://schemas.microsoft.com/office/powerpoint/2010/main" val="459179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5" name="Date Placeholder 4"/>
          <p:cNvSpPr>
            <a:spLocks noGrp="1"/>
          </p:cNvSpPr>
          <p:nvPr>
            <p:ph type="dt" sz="half" idx="10"/>
          </p:nvPr>
        </p:nvSpPr>
        <p:spPr/>
        <p:txBody>
          <a:bodyPr/>
          <a:lstStyle/>
          <a:p>
            <a:fld id="{B4C71EC6-210F-42DE-9C53-41977AD35B3D}" type="datetimeFigureOut">
              <a:rPr lang="ru-RU" smtClean="0">
                <a:solidFill>
                  <a:srgbClr val="073E87"/>
                </a:solidFill>
              </a:rPr>
              <a:pPr/>
              <a:t>25.02.2021</a:t>
            </a:fld>
            <a:endParaRPr lang="ru-RU">
              <a:solidFill>
                <a:srgbClr val="073E87"/>
              </a:solidFill>
            </a:endParaRPr>
          </a:p>
        </p:txBody>
      </p:sp>
      <p:sp>
        <p:nvSpPr>
          <p:cNvPr id="6" name="Footer Placeholder 5"/>
          <p:cNvSpPr>
            <a:spLocks noGrp="1"/>
          </p:cNvSpPr>
          <p:nvPr>
            <p:ph type="ftr" sz="quarter" idx="11"/>
          </p:nvPr>
        </p:nvSpPr>
        <p:spPr/>
        <p:txBody>
          <a:bodyPr/>
          <a:lstStyle/>
          <a:p>
            <a:endParaRPr lang="ru-RU">
              <a:solidFill>
                <a:srgbClr val="073E87"/>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srgbClr val="073E87"/>
                </a:solidFill>
              </a:rPr>
              <a:pPr/>
              <a:t>‹#›</a:t>
            </a:fld>
            <a:endParaRPr lang="ru-RU">
              <a:solidFill>
                <a:srgbClr val="073E87"/>
              </a:solidFill>
            </a:endParaRPr>
          </a:p>
        </p:txBody>
      </p:sp>
      <p:sp>
        <p:nvSpPr>
          <p:cNvPr id="9" name="Content Placeholder 8"/>
          <p:cNvSpPr>
            <a:spLocks noGrp="1"/>
          </p:cNvSpPr>
          <p:nvPr>
            <p:ph sz="quarter" idx="13"/>
          </p:nvPr>
        </p:nvSpPr>
        <p:spPr>
          <a:xfrm>
            <a:off x="676655" y="2679192"/>
            <a:ext cx="3822192" cy="34472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extLst>
      <p:ext uri="{BB962C8B-B14F-4D97-AF65-F5344CB8AC3E}">
        <p14:creationId xmlns:p14="http://schemas.microsoft.com/office/powerpoint/2010/main" val="30521123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B4C71EC6-210F-42DE-9C53-41977AD35B3D}" type="datetimeFigureOut">
              <a:rPr lang="ru-RU" smtClean="0">
                <a:solidFill>
                  <a:srgbClr val="073E87"/>
                </a:solidFill>
              </a:rPr>
              <a:pPr/>
              <a:t>25.02.2021</a:t>
            </a:fld>
            <a:endParaRPr lang="ru-RU">
              <a:solidFill>
                <a:srgbClr val="073E87"/>
              </a:solidFill>
            </a:endParaRPr>
          </a:p>
        </p:txBody>
      </p:sp>
      <p:sp>
        <p:nvSpPr>
          <p:cNvPr id="8" name="Footer Placeholder 7"/>
          <p:cNvSpPr>
            <a:spLocks noGrp="1"/>
          </p:cNvSpPr>
          <p:nvPr>
            <p:ph type="ftr" sz="quarter" idx="11"/>
          </p:nvPr>
        </p:nvSpPr>
        <p:spPr/>
        <p:txBody>
          <a:bodyPr/>
          <a:lstStyle/>
          <a:p>
            <a:endParaRPr lang="ru-RU">
              <a:solidFill>
                <a:srgbClr val="073E87"/>
              </a:solidFill>
            </a:endParaRPr>
          </a:p>
        </p:txBody>
      </p:sp>
      <p:sp>
        <p:nvSpPr>
          <p:cNvPr id="9" name="Slide Number Placeholder 8"/>
          <p:cNvSpPr>
            <a:spLocks noGrp="1"/>
          </p:cNvSpPr>
          <p:nvPr>
            <p:ph type="sldNum" sz="quarter" idx="12"/>
          </p:nvPr>
        </p:nvSpPr>
        <p:spPr/>
        <p:txBody>
          <a:bodyPr/>
          <a:lstStyle/>
          <a:p>
            <a:fld id="{B19B0651-EE4F-4900-A07F-96A6BFA9D0F0}" type="slidenum">
              <a:rPr lang="ru-RU" smtClean="0">
                <a:solidFill>
                  <a:srgbClr val="073E87"/>
                </a:solidFill>
              </a:rPr>
              <a:pPr/>
              <a:t>‹#›</a:t>
            </a:fld>
            <a:endParaRPr lang="ru-RU">
              <a:solidFill>
                <a:srgbClr val="073E87"/>
              </a:solidFill>
            </a:endParaRPr>
          </a:p>
        </p:txBody>
      </p:sp>
    </p:spTree>
    <p:extLst>
      <p:ext uri="{BB962C8B-B14F-4D97-AF65-F5344CB8AC3E}">
        <p14:creationId xmlns:p14="http://schemas.microsoft.com/office/powerpoint/2010/main" val="14270021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2"/>
          <p:cNvSpPr>
            <a:spLocks noGrp="1"/>
          </p:cNvSpPr>
          <p:nvPr>
            <p:ph type="dt" sz="half" idx="10"/>
          </p:nvPr>
        </p:nvSpPr>
        <p:spPr/>
        <p:txBody>
          <a:bodyPr/>
          <a:lstStyle/>
          <a:p>
            <a:fld id="{B4C71EC6-210F-42DE-9C53-41977AD35B3D}" type="datetimeFigureOut">
              <a:rPr lang="ru-RU" smtClean="0">
                <a:solidFill>
                  <a:srgbClr val="073E87"/>
                </a:solidFill>
              </a:rPr>
              <a:pPr/>
              <a:t>25.02.2021</a:t>
            </a:fld>
            <a:endParaRPr lang="ru-RU">
              <a:solidFill>
                <a:srgbClr val="073E87"/>
              </a:solidFill>
            </a:endParaRPr>
          </a:p>
        </p:txBody>
      </p:sp>
      <p:sp>
        <p:nvSpPr>
          <p:cNvPr id="4" name="Footer Placeholder 3"/>
          <p:cNvSpPr>
            <a:spLocks noGrp="1"/>
          </p:cNvSpPr>
          <p:nvPr>
            <p:ph type="ftr" sz="quarter" idx="11"/>
          </p:nvPr>
        </p:nvSpPr>
        <p:spPr/>
        <p:txBody>
          <a:bodyPr/>
          <a:lstStyle/>
          <a:p>
            <a:endParaRPr lang="ru-RU">
              <a:solidFill>
                <a:srgbClr val="073E87"/>
              </a:solidFill>
            </a:endParaRPr>
          </a:p>
        </p:txBody>
      </p:sp>
      <p:sp>
        <p:nvSpPr>
          <p:cNvPr id="5" name="Slide Number Placeholder 4"/>
          <p:cNvSpPr>
            <a:spLocks noGrp="1"/>
          </p:cNvSpPr>
          <p:nvPr>
            <p:ph type="sldNum" sz="quarter" idx="12"/>
          </p:nvPr>
        </p:nvSpPr>
        <p:spPr/>
        <p:txBody>
          <a:bodyPr/>
          <a:lstStyle/>
          <a:p>
            <a:fld id="{B19B0651-EE4F-4900-A07F-96A6BFA9D0F0}" type="slidenum">
              <a:rPr lang="ru-RU" smtClean="0">
                <a:solidFill>
                  <a:srgbClr val="073E87"/>
                </a:solidFill>
              </a:rPr>
              <a:pPr/>
              <a:t>‹#›</a:t>
            </a:fld>
            <a:endParaRPr lang="ru-RU">
              <a:solidFill>
                <a:srgbClr val="073E87"/>
              </a:solidFill>
            </a:endParaRPr>
          </a:p>
        </p:txBody>
      </p:sp>
    </p:spTree>
    <p:extLst>
      <p:ext uri="{BB962C8B-B14F-4D97-AF65-F5344CB8AC3E}">
        <p14:creationId xmlns:p14="http://schemas.microsoft.com/office/powerpoint/2010/main" val="26264241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Date Placeholder 1"/>
          <p:cNvSpPr>
            <a:spLocks noGrp="1"/>
          </p:cNvSpPr>
          <p:nvPr>
            <p:ph type="dt" sz="half" idx="10"/>
          </p:nvPr>
        </p:nvSpPr>
        <p:spPr/>
        <p:txBody>
          <a:bodyPr/>
          <a:lstStyle/>
          <a:p>
            <a:fld id="{B4C71EC6-210F-42DE-9C53-41977AD35B3D}" type="datetimeFigureOut">
              <a:rPr lang="ru-RU" smtClean="0">
                <a:solidFill>
                  <a:srgbClr val="073E87"/>
                </a:solidFill>
              </a:rPr>
              <a:pPr/>
              <a:t>25.02.2021</a:t>
            </a:fld>
            <a:endParaRPr lang="ru-RU">
              <a:solidFill>
                <a:srgbClr val="073E87"/>
              </a:solidFill>
            </a:endParaRPr>
          </a:p>
        </p:txBody>
      </p:sp>
      <p:sp>
        <p:nvSpPr>
          <p:cNvPr id="3" name="Footer Placeholder 2"/>
          <p:cNvSpPr>
            <a:spLocks noGrp="1"/>
          </p:cNvSpPr>
          <p:nvPr>
            <p:ph type="ftr" sz="quarter" idx="11"/>
          </p:nvPr>
        </p:nvSpPr>
        <p:spPr/>
        <p:txBody>
          <a:bodyPr/>
          <a:lstStyle/>
          <a:p>
            <a:endParaRPr lang="ru-RU">
              <a:solidFill>
                <a:srgbClr val="073E87"/>
              </a:solidFill>
            </a:endParaRPr>
          </a:p>
        </p:txBody>
      </p:sp>
      <p:sp>
        <p:nvSpPr>
          <p:cNvPr id="4" name="Slide Number Placeholder 3"/>
          <p:cNvSpPr>
            <a:spLocks noGrp="1"/>
          </p:cNvSpPr>
          <p:nvPr>
            <p:ph type="sldNum" sz="quarter" idx="12"/>
          </p:nvPr>
        </p:nvSpPr>
        <p:spPr/>
        <p:txBody>
          <a:bodyPr/>
          <a:lstStyle/>
          <a:p>
            <a:fld id="{B19B0651-EE4F-4900-A07F-96A6BFA9D0F0}" type="slidenum">
              <a:rPr lang="ru-RU" smtClean="0">
                <a:solidFill>
                  <a:srgbClr val="073E87"/>
                </a:solidFill>
              </a:rPr>
              <a:pPr/>
              <a:t>‹#›</a:t>
            </a:fld>
            <a:endParaRPr lang="ru-RU">
              <a:solidFill>
                <a:srgbClr val="073E87"/>
              </a:solidFill>
            </a:endParaRPr>
          </a:p>
        </p:txBody>
      </p:sp>
    </p:spTree>
    <p:extLst>
      <p:ext uri="{BB962C8B-B14F-4D97-AF65-F5344CB8AC3E}">
        <p14:creationId xmlns:p14="http://schemas.microsoft.com/office/powerpoint/2010/main" val="3136055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Date Placeholder 4"/>
          <p:cNvSpPr>
            <a:spLocks noGrp="1"/>
          </p:cNvSpPr>
          <p:nvPr>
            <p:ph type="dt" sz="half" idx="10"/>
          </p:nvPr>
        </p:nvSpPr>
        <p:spPr/>
        <p:txBody>
          <a:bodyPr/>
          <a:lstStyle/>
          <a:p>
            <a:fld id="{B4C71EC6-210F-42DE-9C53-41977AD35B3D}" type="datetimeFigureOut">
              <a:rPr lang="ru-RU" smtClean="0">
                <a:solidFill>
                  <a:srgbClr val="073E87"/>
                </a:solidFill>
              </a:rPr>
              <a:pPr/>
              <a:t>25.02.2021</a:t>
            </a:fld>
            <a:endParaRPr lang="ru-RU">
              <a:solidFill>
                <a:srgbClr val="073E87"/>
              </a:solidFill>
            </a:endParaRPr>
          </a:p>
        </p:txBody>
      </p:sp>
      <p:sp>
        <p:nvSpPr>
          <p:cNvPr id="6" name="Footer Placeholder 5"/>
          <p:cNvSpPr>
            <a:spLocks noGrp="1"/>
          </p:cNvSpPr>
          <p:nvPr>
            <p:ph type="ftr" sz="quarter" idx="11"/>
          </p:nvPr>
        </p:nvSpPr>
        <p:spPr/>
        <p:txBody>
          <a:bodyPr/>
          <a:lstStyle/>
          <a:p>
            <a:endParaRPr lang="ru-RU">
              <a:solidFill>
                <a:srgbClr val="073E87"/>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srgbClr val="073E87"/>
                </a:solidFill>
              </a:rPr>
              <a:pPr/>
              <a:t>‹#›</a:t>
            </a:fld>
            <a:endParaRPr lang="ru-RU">
              <a:solidFill>
                <a:srgbClr val="073E87"/>
              </a:solidFill>
            </a:endParaRPr>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ru-RU" smtClean="0"/>
              <a:t>Образец заголовка</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extLst>
      <p:ext uri="{BB962C8B-B14F-4D97-AF65-F5344CB8AC3E}">
        <p14:creationId xmlns:p14="http://schemas.microsoft.com/office/powerpoint/2010/main" val="9782783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8D6D193B-C303-441F-B59F-A9519CFE6640}" type="datetimeFigureOut">
              <a:rPr lang="uk-UA" smtClean="0"/>
              <a:t>25.02.2021</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C168AFFC-1788-49FE-B81E-2D9AB126EF2E}" type="slidenum">
              <a:rPr lang="uk-UA" smtClean="0"/>
              <a:t>‹#›</a:t>
            </a:fld>
            <a:endParaRPr lang="uk-UA"/>
          </a:p>
        </p:txBody>
      </p:sp>
      <p:sp>
        <p:nvSpPr>
          <p:cNvPr id="7" name="Title 6"/>
          <p:cNvSpPr>
            <a:spLocks noGrp="1"/>
          </p:cNvSpPr>
          <p:nvPr>
            <p:ph type="title"/>
          </p:nvPr>
        </p:nvSpPr>
        <p:spPr/>
        <p:txBody>
          <a:bodyPr/>
          <a:lstStyle/>
          <a:p>
            <a:r>
              <a:rPr lang="ru-RU" smtClean="0"/>
              <a:t>Образец заголовка</a:t>
            </a: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ru-RU" smtClean="0"/>
              <a:t>Образец заголовка</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solidFill>
                  <a:srgbClr val="073E87"/>
                </a:solidFill>
              </a:rPr>
              <a:pPr/>
              <a:t>25.02.2021</a:t>
            </a:fld>
            <a:endParaRPr lang="ru-RU">
              <a:solidFill>
                <a:srgbClr val="073E87"/>
              </a:solidFill>
            </a:endParaRPr>
          </a:p>
        </p:txBody>
      </p:sp>
      <p:sp>
        <p:nvSpPr>
          <p:cNvPr id="6" name="Footer Placeholder 5"/>
          <p:cNvSpPr>
            <a:spLocks noGrp="1"/>
          </p:cNvSpPr>
          <p:nvPr>
            <p:ph type="ftr" sz="quarter" idx="11"/>
          </p:nvPr>
        </p:nvSpPr>
        <p:spPr/>
        <p:txBody>
          <a:bodyPr/>
          <a:lstStyle/>
          <a:p>
            <a:endParaRPr lang="ru-RU">
              <a:solidFill>
                <a:srgbClr val="073E87"/>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srgbClr val="073E87"/>
                </a:solidFill>
              </a:rPr>
              <a:pPr/>
              <a:t>‹#›</a:t>
            </a:fld>
            <a:endParaRPr lang="ru-RU">
              <a:solidFill>
                <a:srgbClr val="073E87"/>
              </a:solidFill>
            </a:endParaRPr>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Tree>
    <p:extLst>
      <p:ext uri="{BB962C8B-B14F-4D97-AF65-F5344CB8AC3E}">
        <p14:creationId xmlns:p14="http://schemas.microsoft.com/office/powerpoint/2010/main" val="9455142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solidFill>
                  <a:srgbClr val="073E87"/>
                </a:solidFill>
              </a:rPr>
              <a:pPr/>
              <a:t>25.02.2021</a:t>
            </a:fld>
            <a:endParaRPr lang="ru-RU">
              <a:solidFill>
                <a:srgbClr val="073E87"/>
              </a:solidFill>
            </a:endParaRPr>
          </a:p>
        </p:txBody>
      </p:sp>
      <p:sp>
        <p:nvSpPr>
          <p:cNvPr id="5" name="Footer Placeholder 4"/>
          <p:cNvSpPr>
            <a:spLocks noGrp="1"/>
          </p:cNvSpPr>
          <p:nvPr>
            <p:ph type="ftr" sz="quarter" idx="11"/>
          </p:nvPr>
        </p:nvSpPr>
        <p:spPr/>
        <p:txBody>
          <a:bodyPr/>
          <a:lstStyle/>
          <a:p>
            <a:endParaRPr lang="ru-RU">
              <a:solidFill>
                <a:srgbClr val="073E87"/>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srgbClr val="073E87"/>
                </a:solidFill>
              </a:rPr>
              <a:pPr/>
              <a:t>‹#›</a:t>
            </a:fld>
            <a:endParaRPr lang="ru-RU">
              <a:solidFill>
                <a:srgbClr val="073E87"/>
              </a:solidFill>
            </a:endParaRPr>
          </a:p>
        </p:txBody>
      </p:sp>
    </p:spTree>
    <p:extLst>
      <p:ext uri="{BB962C8B-B14F-4D97-AF65-F5344CB8AC3E}">
        <p14:creationId xmlns:p14="http://schemas.microsoft.com/office/powerpoint/2010/main" val="9377936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Date Placeholder 3"/>
          <p:cNvSpPr>
            <a:spLocks noGrp="1"/>
          </p:cNvSpPr>
          <p:nvPr>
            <p:ph type="dt" sz="half" idx="10"/>
          </p:nvPr>
        </p:nvSpPr>
        <p:spPr/>
        <p:txBody>
          <a:bodyPr/>
          <a:lstStyle/>
          <a:p>
            <a:fld id="{B4C71EC6-210F-42DE-9C53-41977AD35B3D}" type="datetimeFigureOut">
              <a:rPr lang="ru-RU" smtClean="0">
                <a:solidFill>
                  <a:srgbClr val="073E87"/>
                </a:solidFill>
              </a:rPr>
              <a:pPr/>
              <a:t>25.02.2021</a:t>
            </a:fld>
            <a:endParaRPr lang="ru-RU">
              <a:solidFill>
                <a:srgbClr val="073E87"/>
              </a:solidFill>
            </a:endParaRPr>
          </a:p>
        </p:txBody>
      </p:sp>
      <p:sp>
        <p:nvSpPr>
          <p:cNvPr id="5" name="Footer Placeholder 4"/>
          <p:cNvSpPr>
            <a:spLocks noGrp="1"/>
          </p:cNvSpPr>
          <p:nvPr>
            <p:ph type="ftr" sz="quarter" idx="11"/>
          </p:nvPr>
        </p:nvSpPr>
        <p:spPr/>
        <p:txBody>
          <a:bodyPr/>
          <a:lstStyle/>
          <a:p>
            <a:endParaRPr lang="ru-RU">
              <a:solidFill>
                <a:srgbClr val="073E87"/>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srgbClr val="073E87"/>
                </a:solidFill>
              </a:rPr>
              <a:pPr/>
              <a:t>‹#›</a:t>
            </a:fld>
            <a:endParaRPr lang="ru-RU">
              <a:solidFill>
                <a:srgbClr val="073E87"/>
              </a:solidFill>
            </a:endParaRPr>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extLst>
      <p:ext uri="{BB962C8B-B14F-4D97-AF65-F5344CB8AC3E}">
        <p14:creationId xmlns:p14="http://schemas.microsoft.com/office/powerpoint/2010/main" val="9595060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8D6D193B-C303-441F-B59F-A9519CFE6640}" type="datetimeFigureOut">
              <a:rPr lang="uk-UA" smtClean="0"/>
              <a:t>25.02.2021</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C168AFFC-1788-49FE-B81E-2D9AB126EF2E}" type="slidenum">
              <a:rPr lang="uk-UA" smtClean="0"/>
              <a:t>‹#›</a:t>
            </a:fld>
            <a:endParaRPr lang="uk-UA"/>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5" name="Date Placeholder 4"/>
          <p:cNvSpPr>
            <a:spLocks noGrp="1"/>
          </p:cNvSpPr>
          <p:nvPr>
            <p:ph type="dt" sz="half" idx="10"/>
          </p:nvPr>
        </p:nvSpPr>
        <p:spPr/>
        <p:txBody>
          <a:bodyPr/>
          <a:lstStyle/>
          <a:p>
            <a:fld id="{8D6D193B-C303-441F-B59F-A9519CFE6640}" type="datetimeFigureOut">
              <a:rPr lang="uk-UA" smtClean="0"/>
              <a:t>25.02.2021</a:t>
            </a:fld>
            <a:endParaRPr lang="uk-UA"/>
          </a:p>
        </p:txBody>
      </p:sp>
      <p:sp>
        <p:nvSpPr>
          <p:cNvPr id="6" name="Footer Placeholder 5"/>
          <p:cNvSpPr>
            <a:spLocks noGrp="1"/>
          </p:cNvSpPr>
          <p:nvPr>
            <p:ph type="ftr" sz="quarter" idx="11"/>
          </p:nvPr>
        </p:nvSpPr>
        <p:spPr/>
        <p:txBody>
          <a:bodyPr/>
          <a:lstStyle/>
          <a:p>
            <a:endParaRPr lang="uk-UA"/>
          </a:p>
        </p:txBody>
      </p:sp>
      <p:sp>
        <p:nvSpPr>
          <p:cNvPr id="7" name="Slide Number Placeholder 6"/>
          <p:cNvSpPr>
            <a:spLocks noGrp="1"/>
          </p:cNvSpPr>
          <p:nvPr>
            <p:ph type="sldNum" sz="quarter" idx="12"/>
          </p:nvPr>
        </p:nvSpPr>
        <p:spPr/>
        <p:txBody>
          <a:bodyPr/>
          <a:lstStyle/>
          <a:p>
            <a:fld id="{C168AFFC-1788-49FE-B81E-2D9AB126EF2E}" type="slidenum">
              <a:rPr lang="uk-UA" smtClean="0"/>
              <a:t>‹#›</a:t>
            </a:fld>
            <a:endParaRPr lang="uk-UA"/>
          </a:p>
        </p:txBody>
      </p:sp>
      <p:sp>
        <p:nvSpPr>
          <p:cNvPr id="9" name="Content Placeholder 8"/>
          <p:cNvSpPr>
            <a:spLocks noGrp="1"/>
          </p:cNvSpPr>
          <p:nvPr>
            <p:ph sz="quarter" idx="13"/>
          </p:nvPr>
        </p:nvSpPr>
        <p:spPr>
          <a:xfrm>
            <a:off x="676655" y="2679192"/>
            <a:ext cx="3822192" cy="34472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8D6D193B-C303-441F-B59F-A9519CFE6640}" type="datetimeFigureOut">
              <a:rPr lang="uk-UA" smtClean="0"/>
              <a:t>25.02.2021</a:t>
            </a:fld>
            <a:endParaRPr lang="uk-UA"/>
          </a:p>
        </p:txBody>
      </p:sp>
      <p:sp>
        <p:nvSpPr>
          <p:cNvPr id="8" name="Footer Placeholder 7"/>
          <p:cNvSpPr>
            <a:spLocks noGrp="1"/>
          </p:cNvSpPr>
          <p:nvPr>
            <p:ph type="ftr" sz="quarter" idx="11"/>
          </p:nvPr>
        </p:nvSpPr>
        <p:spPr/>
        <p:txBody>
          <a:bodyPr/>
          <a:lstStyle/>
          <a:p>
            <a:endParaRPr lang="uk-UA"/>
          </a:p>
        </p:txBody>
      </p:sp>
      <p:sp>
        <p:nvSpPr>
          <p:cNvPr id="9" name="Slide Number Placeholder 8"/>
          <p:cNvSpPr>
            <a:spLocks noGrp="1"/>
          </p:cNvSpPr>
          <p:nvPr>
            <p:ph type="sldNum" sz="quarter" idx="12"/>
          </p:nvPr>
        </p:nvSpPr>
        <p:spPr/>
        <p:txBody>
          <a:bodyPr/>
          <a:lstStyle/>
          <a:p>
            <a:fld id="{C168AFFC-1788-49FE-B81E-2D9AB126EF2E}" type="slidenum">
              <a:rPr lang="uk-UA" smtClean="0"/>
              <a:t>‹#›</a:t>
            </a:fld>
            <a:endParaRPr lang="uk-U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2"/>
          <p:cNvSpPr>
            <a:spLocks noGrp="1"/>
          </p:cNvSpPr>
          <p:nvPr>
            <p:ph type="dt" sz="half" idx="10"/>
          </p:nvPr>
        </p:nvSpPr>
        <p:spPr/>
        <p:txBody>
          <a:bodyPr/>
          <a:lstStyle/>
          <a:p>
            <a:fld id="{8D6D193B-C303-441F-B59F-A9519CFE6640}" type="datetimeFigureOut">
              <a:rPr lang="uk-UA" smtClean="0"/>
              <a:t>25.02.2021</a:t>
            </a:fld>
            <a:endParaRPr lang="uk-UA"/>
          </a:p>
        </p:txBody>
      </p:sp>
      <p:sp>
        <p:nvSpPr>
          <p:cNvPr id="4" name="Footer Placeholder 3"/>
          <p:cNvSpPr>
            <a:spLocks noGrp="1"/>
          </p:cNvSpPr>
          <p:nvPr>
            <p:ph type="ftr" sz="quarter" idx="11"/>
          </p:nvPr>
        </p:nvSpPr>
        <p:spPr/>
        <p:txBody>
          <a:bodyPr/>
          <a:lstStyle/>
          <a:p>
            <a:endParaRPr lang="uk-UA"/>
          </a:p>
        </p:txBody>
      </p:sp>
      <p:sp>
        <p:nvSpPr>
          <p:cNvPr id="5" name="Slide Number Placeholder 4"/>
          <p:cNvSpPr>
            <a:spLocks noGrp="1"/>
          </p:cNvSpPr>
          <p:nvPr>
            <p:ph type="sldNum" sz="quarter" idx="12"/>
          </p:nvPr>
        </p:nvSpPr>
        <p:spPr/>
        <p:txBody>
          <a:bodyPr/>
          <a:lstStyle/>
          <a:p>
            <a:fld id="{C168AFFC-1788-49FE-B81E-2D9AB126EF2E}" type="slidenum">
              <a:rPr lang="uk-UA" smtClean="0"/>
              <a:t>‹#›</a:t>
            </a:fld>
            <a:endParaRPr lang="uk-U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8D6D193B-C303-441F-B59F-A9519CFE6640}" type="datetimeFigureOut">
              <a:rPr lang="uk-UA" smtClean="0"/>
              <a:t>25.02.2021</a:t>
            </a:fld>
            <a:endParaRPr lang="uk-UA"/>
          </a:p>
        </p:txBody>
      </p:sp>
      <p:sp>
        <p:nvSpPr>
          <p:cNvPr id="3" name="Footer Placeholder 2"/>
          <p:cNvSpPr>
            <a:spLocks noGrp="1"/>
          </p:cNvSpPr>
          <p:nvPr>
            <p:ph type="ftr" sz="quarter" idx="11"/>
          </p:nvPr>
        </p:nvSpPr>
        <p:spPr/>
        <p:txBody>
          <a:bodyPr/>
          <a:lstStyle/>
          <a:p>
            <a:endParaRPr lang="uk-UA"/>
          </a:p>
        </p:txBody>
      </p:sp>
      <p:sp>
        <p:nvSpPr>
          <p:cNvPr id="4" name="Slide Number Placeholder 3"/>
          <p:cNvSpPr>
            <a:spLocks noGrp="1"/>
          </p:cNvSpPr>
          <p:nvPr>
            <p:ph type="sldNum" sz="quarter" idx="12"/>
          </p:nvPr>
        </p:nvSpPr>
        <p:spPr/>
        <p:txBody>
          <a:bodyPr/>
          <a:lstStyle/>
          <a:p>
            <a:fld id="{C168AFFC-1788-49FE-B81E-2D9AB126EF2E}" type="slidenum">
              <a:rPr lang="uk-UA" smtClean="0"/>
              <a:t>‹#›</a:t>
            </a:fld>
            <a:endParaRPr lang="uk-U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8D6D193B-C303-441F-B59F-A9519CFE6640}" type="datetimeFigureOut">
              <a:rPr lang="uk-UA" smtClean="0"/>
              <a:t>25.02.2021</a:t>
            </a:fld>
            <a:endParaRPr lang="uk-UA"/>
          </a:p>
        </p:txBody>
      </p:sp>
      <p:sp>
        <p:nvSpPr>
          <p:cNvPr id="6" name="Footer Placeholder 5"/>
          <p:cNvSpPr>
            <a:spLocks noGrp="1"/>
          </p:cNvSpPr>
          <p:nvPr>
            <p:ph type="ftr" sz="quarter" idx="11"/>
          </p:nvPr>
        </p:nvSpPr>
        <p:spPr/>
        <p:txBody>
          <a:bodyPr/>
          <a:lstStyle/>
          <a:p>
            <a:endParaRPr lang="uk-UA"/>
          </a:p>
        </p:txBody>
      </p:sp>
      <p:sp>
        <p:nvSpPr>
          <p:cNvPr id="7" name="Slide Number Placeholder 6"/>
          <p:cNvSpPr>
            <a:spLocks noGrp="1"/>
          </p:cNvSpPr>
          <p:nvPr>
            <p:ph type="sldNum" sz="quarter" idx="12"/>
          </p:nvPr>
        </p:nvSpPr>
        <p:spPr/>
        <p:txBody>
          <a:bodyPr/>
          <a:lstStyle/>
          <a:p>
            <a:fld id="{C168AFFC-1788-49FE-B81E-2D9AB126EF2E}" type="slidenum">
              <a:rPr lang="uk-UA" smtClean="0"/>
              <a:t>‹#›</a:t>
            </a:fld>
            <a:endParaRPr lang="uk-UA"/>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ru-RU" smtClean="0"/>
              <a:t>Образец заголовка</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ru-RU" smtClean="0"/>
              <a:t>Образец заголовка</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8D6D193B-C303-441F-B59F-A9519CFE6640}" type="datetimeFigureOut">
              <a:rPr lang="uk-UA" smtClean="0"/>
              <a:t>25.02.2021</a:t>
            </a:fld>
            <a:endParaRPr lang="uk-UA"/>
          </a:p>
        </p:txBody>
      </p:sp>
      <p:sp>
        <p:nvSpPr>
          <p:cNvPr id="6" name="Footer Placeholder 5"/>
          <p:cNvSpPr>
            <a:spLocks noGrp="1"/>
          </p:cNvSpPr>
          <p:nvPr>
            <p:ph type="ftr" sz="quarter" idx="11"/>
          </p:nvPr>
        </p:nvSpPr>
        <p:spPr/>
        <p:txBody>
          <a:bodyPr/>
          <a:lstStyle/>
          <a:p>
            <a:endParaRPr lang="uk-UA"/>
          </a:p>
        </p:txBody>
      </p:sp>
      <p:sp>
        <p:nvSpPr>
          <p:cNvPr id="7" name="Slide Number Placeholder 6"/>
          <p:cNvSpPr>
            <a:spLocks noGrp="1"/>
          </p:cNvSpPr>
          <p:nvPr>
            <p:ph type="sldNum" sz="quarter" idx="12"/>
          </p:nvPr>
        </p:nvSpPr>
        <p:spPr/>
        <p:txBody>
          <a:bodyPr/>
          <a:lstStyle/>
          <a:p>
            <a:fld id="{C168AFFC-1788-49FE-B81E-2D9AB126EF2E}" type="slidenum">
              <a:rPr lang="uk-UA" smtClean="0"/>
              <a:t>‹#›</a:t>
            </a:fld>
            <a:endParaRPr lang="uk-UA"/>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8D6D193B-C303-441F-B59F-A9519CFE6640}" type="datetimeFigureOut">
              <a:rPr lang="uk-UA" smtClean="0"/>
              <a:t>25.02.2021</a:t>
            </a:fld>
            <a:endParaRPr lang="uk-UA"/>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uk-UA"/>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C168AFFC-1788-49FE-B81E-2D9AB126EF2E}" type="slidenum">
              <a:rPr lang="uk-UA" smtClean="0"/>
              <a:t>‹#›</a:t>
            </a:fld>
            <a:endParaRPr lang="uk-UA"/>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B4C71EC6-210F-42DE-9C53-41977AD35B3D}" type="datetimeFigureOut">
              <a:rPr lang="ru-RU" smtClean="0">
                <a:solidFill>
                  <a:srgbClr val="073E87"/>
                </a:solidFill>
              </a:rPr>
              <a:pPr/>
              <a:t>25.02.2021</a:t>
            </a:fld>
            <a:endParaRPr lang="ru-RU">
              <a:solidFill>
                <a:srgbClr val="073E87"/>
              </a:solidFill>
            </a:endParaRPr>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ru-RU">
              <a:solidFill>
                <a:srgbClr val="073E87"/>
              </a:solidFill>
            </a:endParaRPr>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B19B0651-EE4F-4900-A07F-96A6BFA9D0F0}" type="slidenum">
              <a:rPr lang="ru-RU" smtClean="0">
                <a:solidFill>
                  <a:srgbClr val="073E87"/>
                </a:solidFill>
              </a:rPr>
              <a:pPr/>
              <a:t>‹#›</a:t>
            </a:fld>
            <a:endParaRPr lang="ru-RU">
              <a:solidFill>
                <a:srgbClr val="073E87"/>
              </a:solidFill>
            </a:endParaRPr>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extLst>
      <p:ext uri="{BB962C8B-B14F-4D97-AF65-F5344CB8AC3E}">
        <p14:creationId xmlns:p14="http://schemas.microsoft.com/office/powerpoint/2010/main" val="276010092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diagramLayout" Target="../diagrams/layout3.xml"/><Relationship Id="rId7" Type="http://schemas.openxmlformats.org/officeDocument/2006/relationships/diagramData" Target="../diagrams/data4.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539552" y="404664"/>
            <a:ext cx="7772400" cy="1780108"/>
          </a:xfrm>
        </p:spPr>
        <p:txBody>
          <a:bodyPr>
            <a:normAutofit fontScale="90000"/>
          </a:bodyPr>
          <a:lstStyle/>
          <a:p>
            <a:r>
              <a:rPr lang="uk-UA" b="1" dirty="0" smtClean="0">
                <a:latin typeface="Arial" pitchFamily="34" charset="0"/>
                <a:cs typeface="Arial" pitchFamily="34" charset="0"/>
              </a:rPr>
              <a:t>Лекція 3</a:t>
            </a:r>
            <a:r>
              <a:rPr lang="uk-UA" b="1" dirty="0" smtClean="0">
                <a:latin typeface="Arial" pitchFamily="34" charset="0"/>
                <a:cs typeface="Arial" pitchFamily="34" charset="0"/>
              </a:rPr>
              <a:t>. Природне середовище у структурі туристичних </a:t>
            </a:r>
            <a:r>
              <a:rPr lang="uk-UA" b="1" dirty="0">
                <a:latin typeface="Arial" pitchFamily="34" charset="0"/>
                <a:cs typeface="Arial" pitchFamily="34" charset="0"/>
              </a:rPr>
              <a:t>ресурсів</a:t>
            </a:r>
            <a:endParaRPr lang="uk-UA" dirty="0">
              <a:latin typeface="Arial" pitchFamily="34" charset="0"/>
              <a:cs typeface="Arial" pitchFamily="34" charset="0"/>
            </a:endParaRPr>
          </a:p>
        </p:txBody>
      </p:sp>
      <p:graphicFrame>
        <p:nvGraphicFramePr>
          <p:cNvPr id="4" name="Схема 3"/>
          <p:cNvGraphicFramePr/>
          <p:nvPr>
            <p:extLst>
              <p:ext uri="{D42A27DB-BD31-4B8C-83A1-F6EECF244321}">
                <p14:modId xmlns:p14="http://schemas.microsoft.com/office/powerpoint/2010/main" val="721348462"/>
              </p:ext>
            </p:extLst>
          </p:nvPr>
        </p:nvGraphicFramePr>
        <p:xfrm>
          <a:off x="1331640" y="2708920"/>
          <a:ext cx="6472808" cy="29523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041430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a:solidFill>
                  <a:schemeClr val="tx2">
                    <a:lumMod val="75000"/>
                  </a:schemeClr>
                </a:solidFill>
                <a:latin typeface="Arial"/>
              </a:rPr>
              <a:t> </a:t>
            </a:r>
            <a:r>
              <a:rPr lang="ru-RU" dirty="0" smtClean="0">
                <a:solidFill>
                  <a:schemeClr val="tx2">
                    <a:lumMod val="75000"/>
                  </a:schemeClr>
                </a:solidFill>
                <a:latin typeface="Arial"/>
              </a:rPr>
              <a:t>2. </a:t>
            </a:r>
            <a:r>
              <a:rPr lang="uk-UA" dirty="0" smtClean="0">
                <a:solidFill>
                  <a:schemeClr val="tx2">
                    <a:lumMod val="75000"/>
                  </a:schemeClr>
                </a:solidFill>
                <a:latin typeface="Arial"/>
              </a:rPr>
              <a:t>Структура </a:t>
            </a:r>
            <a:r>
              <a:rPr lang="uk-UA" dirty="0" smtClean="0">
                <a:solidFill>
                  <a:srgbClr val="002060"/>
                </a:solidFill>
                <a:latin typeface="Arial"/>
              </a:rPr>
              <a:t>туристичних ресурсів</a:t>
            </a:r>
            <a:endParaRPr lang="uk-UA" dirty="0">
              <a:solidFill>
                <a:srgbClr val="002060"/>
              </a:solidFill>
            </a:endParaRPr>
          </a:p>
        </p:txBody>
      </p:sp>
      <p:pic>
        <p:nvPicPr>
          <p:cNvPr id="1027"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3568" y="1556792"/>
            <a:ext cx="8064896" cy="5040560"/>
          </a:xfrm>
          <a:prstGeom prst="rect">
            <a:avLst/>
          </a:prstGeom>
          <a:solidFill>
            <a:schemeClr val="bg2"/>
          </a:solidFill>
          <a:ln>
            <a:noFill/>
          </a:ln>
        </p:spPr>
      </p:pic>
    </p:spTree>
    <p:extLst>
      <p:ext uri="{BB962C8B-B14F-4D97-AF65-F5344CB8AC3E}">
        <p14:creationId xmlns:p14="http://schemas.microsoft.com/office/powerpoint/2010/main" val="12873607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23529" y="1700808"/>
            <a:ext cx="8424936" cy="4752528"/>
          </a:xfrm>
        </p:spPr>
        <p:txBody>
          <a:bodyPr>
            <a:noAutofit/>
          </a:bodyPr>
          <a:lstStyle/>
          <a:p>
            <a:pPr algn="just"/>
            <a:r>
              <a:rPr lang="uk-UA" dirty="0" smtClean="0">
                <a:latin typeface="Arial" pitchFamily="34" charset="0"/>
                <a:cs typeface="Arial" pitchFamily="34" charset="0"/>
              </a:rPr>
              <a:t>1) сутнісний (за предметною сутністю ресурсу);</a:t>
            </a:r>
          </a:p>
          <a:p>
            <a:pPr algn="just"/>
            <a:r>
              <a:rPr lang="uk-UA" dirty="0" smtClean="0">
                <a:latin typeface="Arial" pitchFamily="34" charset="0"/>
                <a:cs typeface="Arial" pitchFamily="34" charset="0"/>
              </a:rPr>
              <a:t>2) діяльнісний (за характером використання в туризмі);</a:t>
            </a:r>
          </a:p>
          <a:p>
            <a:pPr algn="just"/>
            <a:r>
              <a:rPr lang="uk-UA" dirty="0" smtClean="0">
                <a:latin typeface="Arial" pitchFamily="34" charset="0"/>
                <a:cs typeface="Arial" pitchFamily="34" charset="0"/>
              </a:rPr>
              <a:t>3) </a:t>
            </a:r>
            <a:r>
              <a:rPr lang="uk-UA" dirty="0" err="1" smtClean="0">
                <a:latin typeface="Arial" pitchFamily="34" charset="0"/>
                <a:cs typeface="Arial" pitchFamily="34" charset="0"/>
              </a:rPr>
              <a:t>атрактивний</a:t>
            </a:r>
            <a:r>
              <a:rPr lang="uk-UA" dirty="0" smtClean="0">
                <a:latin typeface="Arial" pitchFamily="34" charset="0"/>
                <a:cs typeface="Arial" pitchFamily="34" charset="0"/>
              </a:rPr>
              <a:t> (за 'мірою та формою залучення до  туристичної діяльності);</a:t>
            </a:r>
          </a:p>
          <a:p>
            <a:pPr algn="just"/>
            <a:r>
              <a:rPr lang="uk-UA" dirty="0" smtClean="0">
                <a:latin typeface="Arial" pitchFamily="34" charset="0"/>
                <a:cs typeface="Arial" pitchFamily="34" charset="0"/>
              </a:rPr>
              <a:t>4) ціннісний, оснований на унікальності даного ресурсу;</a:t>
            </a:r>
          </a:p>
          <a:p>
            <a:pPr algn="just"/>
            <a:r>
              <a:rPr lang="uk-UA" dirty="0" smtClean="0">
                <a:latin typeface="Arial" pitchFamily="34" charset="0"/>
                <a:cs typeface="Arial" pitchFamily="34" charset="0"/>
              </a:rPr>
              <a:t>5) функціональний, оснований на неповторності туристичних умов і ресурсів в поєднанні з комплексністю їх використання;</a:t>
            </a:r>
          </a:p>
          <a:p>
            <a:pPr algn="just"/>
            <a:r>
              <a:rPr lang="uk-UA" dirty="0" smtClean="0">
                <a:latin typeface="Arial" pitchFamily="34" charset="0"/>
                <a:cs typeface="Arial" pitchFamily="34" charset="0"/>
              </a:rPr>
              <a:t>6) еколого-економічний (за споживчою вартістю ресурсу).</a:t>
            </a:r>
          </a:p>
          <a:p>
            <a:endParaRPr lang="uk-UA" sz="2300" dirty="0"/>
          </a:p>
        </p:txBody>
      </p:sp>
      <p:sp>
        <p:nvSpPr>
          <p:cNvPr id="2" name="Заголовок 1"/>
          <p:cNvSpPr>
            <a:spLocks noGrp="1"/>
          </p:cNvSpPr>
          <p:nvPr>
            <p:ph type="title"/>
          </p:nvPr>
        </p:nvSpPr>
        <p:spPr/>
        <p:txBody>
          <a:bodyPr>
            <a:normAutofit fontScale="90000"/>
          </a:bodyPr>
          <a:lstStyle/>
          <a:p>
            <a:pPr lvl="0"/>
            <a:r>
              <a:rPr lang="uk-UA" i="1" dirty="0">
                <a:latin typeface="Arial" pitchFamily="34" charset="0"/>
                <a:cs typeface="Arial" pitchFamily="34" charset="0"/>
              </a:rPr>
              <a:t>3</a:t>
            </a:r>
            <a:r>
              <a:rPr lang="uk-UA" i="1" dirty="0" smtClean="0">
                <a:latin typeface="Arial" pitchFamily="34" charset="0"/>
                <a:cs typeface="Arial" pitchFamily="34" charset="0"/>
              </a:rPr>
              <a:t>. </a:t>
            </a:r>
            <a:r>
              <a:rPr lang="uk-UA" i="1" dirty="0" smtClean="0">
                <a:latin typeface="Arial" pitchFamily="34" charset="0"/>
                <a:cs typeface="Arial" pitchFamily="34" charset="0"/>
              </a:rPr>
              <a:t>Підходи до класифікації туристичних ресурсів</a:t>
            </a:r>
            <a:endParaRPr lang="uk-UA" dirty="0"/>
          </a:p>
        </p:txBody>
      </p:sp>
    </p:spTree>
    <p:extLst>
      <p:ext uri="{BB962C8B-B14F-4D97-AF65-F5344CB8AC3E}">
        <p14:creationId xmlns:p14="http://schemas.microsoft.com/office/powerpoint/2010/main" val="207903217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548680"/>
            <a:ext cx="8229600" cy="5577483"/>
          </a:xfrm>
        </p:spPr>
        <p:txBody>
          <a:bodyPr vert="vert270"/>
          <a:lstStyle/>
          <a:p>
            <a:endParaRPr lang="uk-UA" dirty="0"/>
          </a:p>
        </p:txBody>
      </p:sp>
      <p:sp>
        <p:nvSpPr>
          <p:cNvPr id="2" name="Заголовок 1"/>
          <p:cNvSpPr>
            <a:spLocks noGrp="1"/>
          </p:cNvSpPr>
          <p:nvPr>
            <p:ph type="title"/>
          </p:nvPr>
        </p:nvSpPr>
        <p:spPr>
          <a:xfrm>
            <a:off x="473435" y="116632"/>
            <a:ext cx="8229600" cy="373434"/>
          </a:xfrm>
          <a:noFill/>
        </p:spPr>
        <p:txBody>
          <a:bodyPr>
            <a:noAutofit/>
          </a:bodyPr>
          <a:lstStyle/>
          <a:p>
            <a:r>
              <a:rPr lang="uk-UA" sz="2800" dirty="0" smtClean="0">
                <a:latin typeface="Arial" pitchFamily="34" charset="0"/>
                <a:cs typeface="Arial" pitchFamily="34" charset="0"/>
              </a:rPr>
              <a:t>Сутнісний підхід</a:t>
            </a:r>
            <a:endParaRPr lang="uk-UA" sz="2800" dirty="0">
              <a:latin typeface="Arial" pitchFamily="34" charset="0"/>
              <a:cs typeface="Arial" pitchFamily="34" charset="0"/>
            </a:endParaRPr>
          </a:p>
        </p:txBody>
      </p:sp>
      <p:sp>
        <p:nvSpPr>
          <p:cNvPr id="4" name="Прямоугольник 3"/>
          <p:cNvSpPr/>
          <p:nvPr/>
        </p:nvSpPr>
        <p:spPr>
          <a:xfrm>
            <a:off x="2983155" y="525067"/>
            <a:ext cx="2736304"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smtClean="0"/>
              <a:t>Туристичні ресурси</a:t>
            </a:r>
            <a:endParaRPr lang="uk-UA" dirty="0"/>
          </a:p>
        </p:txBody>
      </p:sp>
      <p:sp>
        <p:nvSpPr>
          <p:cNvPr id="5" name="Прямоугольник 4"/>
          <p:cNvSpPr/>
          <p:nvPr/>
        </p:nvSpPr>
        <p:spPr>
          <a:xfrm>
            <a:off x="647800" y="1000453"/>
            <a:ext cx="2088232" cy="4067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smtClean="0"/>
              <a:t>Природні</a:t>
            </a:r>
            <a:endParaRPr lang="uk-UA" dirty="0"/>
          </a:p>
        </p:txBody>
      </p:sp>
      <p:sp>
        <p:nvSpPr>
          <p:cNvPr id="6" name="Прямоугольник 5"/>
          <p:cNvSpPr/>
          <p:nvPr/>
        </p:nvSpPr>
        <p:spPr>
          <a:xfrm>
            <a:off x="3086593" y="979764"/>
            <a:ext cx="2520280"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smtClean="0"/>
              <a:t>Інфраструктурні</a:t>
            </a:r>
            <a:endParaRPr lang="uk-UA" dirty="0"/>
          </a:p>
        </p:txBody>
      </p:sp>
      <p:sp>
        <p:nvSpPr>
          <p:cNvPr id="7" name="Прямоугольник 6"/>
          <p:cNvSpPr/>
          <p:nvPr/>
        </p:nvSpPr>
        <p:spPr>
          <a:xfrm>
            <a:off x="6084168" y="1000453"/>
            <a:ext cx="2232248"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smtClean="0"/>
              <a:t>Культурно-історичні</a:t>
            </a:r>
            <a:endParaRPr lang="uk-UA" dirty="0"/>
          </a:p>
        </p:txBody>
      </p:sp>
      <p:sp>
        <p:nvSpPr>
          <p:cNvPr id="8" name="Прямоугольник 7"/>
          <p:cNvSpPr/>
          <p:nvPr/>
        </p:nvSpPr>
        <p:spPr>
          <a:xfrm>
            <a:off x="0" y="1587070"/>
            <a:ext cx="1456299"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uk-UA" dirty="0" smtClean="0"/>
              <a:t>Ландшафтні</a:t>
            </a:r>
            <a:endParaRPr lang="uk-UA" dirty="0"/>
          </a:p>
        </p:txBody>
      </p:sp>
      <p:sp>
        <p:nvSpPr>
          <p:cNvPr id="9" name="Прямоугольник 8"/>
          <p:cNvSpPr/>
          <p:nvPr/>
        </p:nvSpPr>
        <p:spPr>
          <a:xfrm>
            <a:off x="1687041" y="1587070"/>
            <a:ext cx="1378774"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uk-UA" dirty="0" err="1" smtClean="0"/>
              <a:t>Бальнео-логічні</a:t>
            </a:r>
            <a:endParaRPr lang="uk-UA" dirty="0"/>
          </a:p>
        </p:txBody>
      </p:sp>
      <p:sp>
        <p:nvSpPr>
          <p:cNvPr id="11" name="Прямоугольник 10"/>
          <p:cNvSpPr/>
          <p:nvPr/>
        </p:nvSpPr>
        <p:spPr>
          <a:xfrm>
            <a:off x="38710" y="2391424"/>
            <a:ext cx="350372" cy="20643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uk-UA" dirty="0" smtClean="0"/>
              <a:t>Кліматичні</a:t>
            </a:r>
          </a:p>
        </p:txBody>
      </p:sp>
      <p:sp>
        <p:nvSpPr>
          <p:cNvPr id="12" name="Прямоугольник 11"/>
          <p:cNvSpPr/>
          <p:nvPr/>
        </p:nvSpPr>
        <p:spPr>
          <a:xfrm>
            <a:off x="1626663" y="2391425"/>
            <a:ext cx="479354" cy="20790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uk-UA" dirty="0" smtClean="0"/>
              <a:t>Моря та морські узбережжя</a:t>
            </a:r>
          </a:p>
        </p:txBody>
      </p:sp>
      <p:sp>
        <p:nvSpPr>
          <p:cNvPr id="13" name="Прямоугольник 12"/>
          <p:cNvSpPr/>
          <p:nvPr/>
        </p:nvSpPr>
        <p:spPr>
          <a:xfrm>
            <a:off x="3215736" y="1587070"/>
            <a:ext cx="1339664"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smtClean="0"/>
              <a:t>Територія</a:t>
            </a:r>
            <a:endParaRPr lang="uk-UA" dirty="0"/>
          </a:p>
        </p:txBody>
      </p:sp>
      <p:sp>
        <p:nvSpPr>
          <p:cNvPr id="14" name="Прямоугольник 13"/>
          <p:cNvSpPr/>
          <p:nvPr/>
        </p:nvSpPr>
        <p:spPr>
          <a:xfrm>
            <a:off x="3215736" y="2152087"/>
            <a:ext cx="1440160" cy="6282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smtClean="0"/>
              <a:t>Географічне положення</a:t>
            </a:r>
            <a:endParaRPr lang="uk-UA" dirty="0"/>
          </a:p>
        </p:txBody>
      </p:sp>
      <p:sp>
        <p:nvSpPr>
          <p:cNvPr id="15" name="Прямоугольник 14"/>
          <p:cNvSpPr/>
          <p:nvPr/>
        </p:nvSpPr>
        <p:spPr>
          <a:xfrm>
            <a:off x="4920841" y="1605877"/>
            <a:ext cx="686881" cy="15710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uk-UA" dirty="0" smtClean="0"/>
              <a:t>Господарський комплекс</a:t>
            </a:r>
            <a:endParaRPr lang="uk-UA" dirty="0"/>
          </a:p>
        </p:txBody>
      </p:sp>
      <p:sp>
        <p:nvSpPr>
          <p:cNvPr id="16" name="Прямоугольник 15"/>
          <p:cNvSpPr/>
          <p:nvPr/>
        </p:nvSpPr>
        <p:spPr>
          <a:xfrm>
            <a:off x="3215736" y="2924944"/>
            <a:ext cx="1440160"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smtClean="0"/>
              <a:t>Екологічний стан</a:t>
            </a:r>
            <a:endParaRPr lang="uk-UA" dirty="0"/>
          </a:p>
        </p:txBody>
      </p:sp>
      <p:sp>
        <p:nvSpPr>
          <p:cNvPr id="17" name="Прямоугольник 16"/>
          <p:cNvSpPr/>
          <p:nvPr/>
        </p:nvSpPr>
        <p:spPr>
          <a:xfrm>
            <a:off x="4543787" y="3667773"/>
            <a:ext cx="1703251" cy="3747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smtClean="0"/>
          </a:p>
          <a:p>
            <a:pPr algn="ctr"/>
            <a:r>
              <a:rPr lang="uk-UA" dirty="0" smtClean="0"/>
              <a:t>Населення</a:t>
            </a:r>
          </a:p>
          <a:p>
            <a:pPr algn="ctr"/>
            <a:endParaRPr lang="uk-UA" dirty="0"/>
          </a:p>
        </p:txBody>
      </p:sp>
      <p:sp>
        <p:nvSpPr>
          <p:cNvPr id="18" name="Прямоугольник 17"/>
          <p:cNvSpPr/>
          <p:nvPr/>
        </p:nvSpPr>
        <p:spPr>
          <a:xfrm>
            <a:off x="3086593" y="4042551"/>
            <a:ext cx="1457194" cy="11730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smtClean="0"/>
              <a:t>Транспорт, транспортна мережа</a:t>
            </a:r>
            <a:endParaRPr lang="uk-UA" dirty="0"/>
          </a:p>
        </p:txBody>
      </p:sp>
      <p:sp>
        <p:nvSpPr>
          <p:cNvPr id="19" name="Прямоугольник 18"/>
          <p:cNvSpPr/>
          <p:nvPr/>
        </p:nvSpPr>
        <p:spPr>
          <a:xfrm>
            <a:off x="3298968" y="5481228"/>
            <a:ext cx="2251043" cy="4860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smtClean="0"/>
              <a:t>Соціальна інфраструктура</a:t>
            </a:r>
            <a:endParaRPr lang="uk-UA" dirty="0"/>
          </a:p>
        </p:txBody>
      </p:sp>
      <p:sp>
        <p:nvSpPr>
          <p:cNvPr id="20" name="Прямоугольник 19"/>
          <p:cNvSpPr/>
          <p:nvPr/>
        </p:nvSpPr>
        <p:spPr>
          <a:xfrm>
            <a:off x="663703" y="4941168"/>
            <a:ext cx="2088232"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smtClean="0"/>
              <a:t>Національні парки</a:t>
            </a:r>
            <a:endParaRPr lang="uk-UA" dirty="0"/>
          </a:p>
        </p:txBody>
      </p:sp>
      <p:sp>
        <p:nvSpPr>
          <p:cNvPr id="21" name="Прямоугольник 20"/>
          <p:cNvSpPr/>
          <p:nvPr/>
        </p:nvSpPr>
        <p:spPr>
          <a:xfrm>
            <a:off x="663703" y="5445224"/>
            <a:ext cx="2163044"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smtClean="0"/>
              <a:t>Культурні ландшафти</a:t>
            </a:r>
            <a:endParaRPr lang="uk-UA" dirty="0"/>
          </a:p>
        </p:txBody>
      </p:sp>
      <p:sp>
        <p:nvSpPr>
          <p:cNvPr id="22" name="Прямоугольник 21"/>
          <p:cNvSpPr/>
          <p:nvPr/>
        </p:nvSpPr>
        <p:spPr>
          <a:xfrm>
            <a:off x="739363" y="6308320"/>
            <a:ext cx="2087384"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smtClean="0"/>
              <a:t>Інформація</a:t>
            </a:r>
            <a:endParaRPr lang="uk-UA" dirty="0"/>
          </a:p>
        </p:txBody>
      </p:sp>
      <p:sp>
        <p:nvSpPr>
          <p:cNvPr id="23" name="Прямоугольник 22"/>
          <p:cNvSpPr/>
          <p:nvPr/>
        </p:nvSpPr>
        <p:spPr>
          <a:xfrm>
            <a:off x="3454564" y="6330060"/>
            <a:ext cx="2271057"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smtClean="0"/>
              <a:t>Управління</a:t>
            </a:r>
            <a:endParaRPr lang="uk-UA" dirty="0"/>
          </a:p>
        </p:txBody>
      </p:sp>
      <p:sp>
        <p:nvSpPr>
          <p:cNvPr id="24" name="Прямоугольник 23"/>
          <p:cNvSpPr/>
          <p:nvPr/>
        </p:nvSpPr>
        <p:spPr>
          <a:xfrm>
            <a:off x="6599537" y="6330060"/>
            <a:ext cx="1728192" cy="4426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smtClean="0"/>
              <a:t>Культурні місця</a:t>
            </a:r>
            <a:endParaRPr lang="uk-UA" dirty="0"/>
          </a:p>
        </p:txBody>
      </p:sp>
      <p:sp>
        <p:nvSpPr>
          <p:cNvPr id="25" name="Прямоугольник 24"/>
          <p:cNvSpPr/>
          <p:nvPr/>
        </p:nvSpPr>
        <p:spPr>
          <a:xfrm>
            <a:off x="5995011" y="1587070"/>
            <a:ext cx="504056" cy="13378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uk-UA" dirty="0" smtClean="0"/>
              <a:t>Археологічні</a:t>
            </a:r>
            <a:endParaRPr lang="uk-UA" dirty="0"/>
          </a:p>
        </p:txBody>
      </p:sp>
      <p:sp>
        <p:nvSpPr>
          <p:cNvPr id="26" name="Прямоугольник 25"/>
          <p:cNvSpPr/>
          <p:nvPr/>
        </p:nvSpPr>
        <p:spPr>
          <a:xfrm>
            <a:off x="6628965" y="1605878"/>
            <a:ext cx="468052" cy="13190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uk-UA" dirty="0" smtClean="0"/>
              <a:t>Архітектурні</a:t>
            </a:r>
            <a:endParaRPr lang="uk-UA" dirty="0"/>
          </a:p>
        </p:txBody>
      </p:sp>
      <p:sp>
        <p:nvSpPr>
          <p:cNvPr id="27" name="Прямоугольник 26"/>
          <p:cNvSpPr/>
          <p:nvPr/>
        </p:nvSpPr>
        <p:spPr>
          <a:xfrm>
            <a:off x="7262875" y="1595300"/>
            <a:ext cx="576064" cy="13296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uk-UA" dirty="0" smtClean="0"/>
              <a:t>Історії та культури</a:t>
            </a:r>
            <a:endParaRPr lang="uk-UA" dirty="0"/>
          </a:p>
        </p:txBody>
      </p:sp>
      <p:sp>
        <p:nvSpPr>
          <p:cNvPr id="28" name="Прямоугольник 27"/>
          <p:cNvSpPr/>
          <p:nvPr/>
        </p:nvSpPr>
        <p:spPr>
          <a:xfrm>
            <a:off x="8031145" y="1587070"/>
            <a:ext cx="432048" cy="13378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uk-UA" dirty="0" smtClean="0"/>
              <a:t>Техногенні</a:t>
            </a:r>
            <a:endParaRPr lang="uk-UA" dirty="0"/>
          </a:p>
        </p:txBody>
      </p:sp>
      <p:sp>
        <p:nvSpPr>
          <p:cNvPr id="29" name="Прямоугольник 28"/>
          <p:cNvSpPr/>
          <p:nvPr/>
        </p:nvSpPr>
        <p:spPr>
          <a:xfrm>
            <a:off x="6499067" y="3212976"/>
            <a:ext cx="1728192" cy="2880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smtClean="0"/>
              <a:t>Комплекси</a:t>
            </a:r>
            <a:endParaRPr lang="uk-UA" dirty="0"/>
          </a:p>
        </p:txBody>
      </p:sp>
      <p:sp>
        <p:nvSpPr>
          <p:cNvPr id="30" name="Прямоугольник 29"/>
          <p:cNvSpPr/>
          <p:nvPr/>
        </p:nvSpPr>
        <p:spPr>
          <a:xfrm>
            <a:off x="6398779" y="5607242"/>
            <a:ext cx="2304256" cy="5400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smtClean="0"/>
              <a:t>Традиційні промисли та ремесла</a:t>
            </a:r>
            <a:endParaRPr lang="uk-UA" dirty="0"/>
          </a:p>
        </p:txBody>
      </p:sp>
      <p:sp>
        <p:nvSpPr>
          <p:cNvPr id="31" name="Прямоугольник 30"/>
          <p:cNvSpPr/>
          <p:nvPr/>
        </p:nvSpPr>
        <p:spPr>
          <a:xfrm>
            <a:off x="6398779" y="4941168"/>
            <a:ext cx="230425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smtClean="0"/>
              <a:t>Монументальне мистецтво</a:t>
            </a:r>
            <a:endParaRPr lang="uk-UA" dirty="0"/>
          </a:p>
        </p:txBody>
      </p:sp>
      <p:sp>
        <p:nvSpPr>
          <p:cNvPr id="32" name="Прямоугольник 31"/>
          <p:cNvSpPr/>
          <p:nvPr/>
        </p:nvSpPr>
        <p:spPr>
          <a:xfrm>
            <a:off x="6571765" y="3667773"/>
            <a:ext cx="525252" cy="11293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uk-UA" dirty="0" smtClean="0"/>
              <a:t>Садово-паркові</a:t>
            </a:r>
            <a:endParaRPr lang="uk-UA" dirty="0"/>
          </a:p>
        </p:txBody>
      </p:sp>
      <p:sp>
        <p:nvSpPr>
          <p:cNvPr id="33" name="Прямоугольник 32"/>
          <p:cNvSpPr/>
          <p:nvPr/>
        </p:nvSpPr>
        <p:spPr>
          <a:xfrm>
            <a:off x="7262875" y="3667773"/>
            <a:ext cx="477477" cy="11293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uk-UA" dirty="0" smtClean="0"/>
              <a:t>Замкові</a:t>
            </a:r>
            <a:endParaRPr lang="uk-UA" dirty="0"/>
          </a:p>
        </p:txBody>
      </p:sp>
      <p:sp>
        <p:nvSpPr>
          <p:cNvPr id="34" name="Прямоугольник 33"/>
          <p:cNvSpPr/>
          <p:nvPr/>
        </p:nvSpPr>
        <p:spPr>
          <a:xfrm>
            <a:off x="7838939" y="3667773"/>
            <a:ext cx="488790" cy="11293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uk-UA" dirty="0" err="1" smtClean="0"/>
              <a:t>Монасти-рські</a:t>
            </a:r>
            <a:endParaRPr lang="uk-UA" dirty="0"/>
          </a:p>
        </p:txBody>
      </p:sp>
      <p:sp>
        <p:nvSpPr>
          <p:cNvPr id="35" name="Прямоугольник 34"/>
          <p:cNvSpPr/>
          <p:nvPr/>
        </p:nvSpPr>
        <p:spPr>
          <a:xfrm>
            <a:off x="4543787" y="4042551"/>
            <a:ext cx="1703251" cy="11866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smtClean="0"/>
              <a:t>Демографічна, Соціальна, професійна, </a:t>
            </a:r>
            <a:r>
              <a:rPr lang="uk-UA" dirty="0" err="1" smtClean="0"/>
              <a:t>етно-релігійна</a:t>
            </a:r>
            <a:endParaRPr lang="uk-UA" dirty="0"/>
          </a:p>
        </p:txBody>
      </p:sp>
      <p:sp>
        <p:nvSpPr>
          <p:cNvPr id="36" name="Прямоугольник 35"/>
          <p:cNvSpPr/>
          <p:nvPr/>
        </p:nvSpPr>
        <p:spPr>
          <a:xfrm>
            <a:off x="389082" y="2391424"/>
            <a:ext cx="268167" cy="20643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uk-UA" dirty="0"/>
              <a:t>Рельєфу</a:t>
            </a:r>
          </a:p>
        </p:txBody>
      </p:sp>
      <p:sp>
        <p:nvSpPr>
          <p:cNvPr id="37" name="Прямоугольник 36"/>
          <p:cNvSpPr/>
          <p:nvPr/>
        </p:nvSpPr>
        <p:spPr>
          <a:xfrm>
            <a:off x="647800" y="2391424"/>
            <a:ext cx="412391" cy="20643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uk-UA" dirty="0"/>
              <a:t>Біотичні</a:t>
            </a:r>
          </a:p>
        </p:txBody>
      </p:sp>
      <p:sp>
        <p:nvSpPr>
          <p:cNvPr id="38" name="Прямоугольник 37"/>
          <p:cNvSpPr/>
          <p:nvPr/>
        </p:nvSpPr>
        <p:spPr>
          <a:xfrm>
            <a:off x="1060192" y="2391424"/>
            <a:ext cx="559480" cy="20643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uk-UA" dirty="0" smtClean="0"/>
          </a:p>
          <a:p>
            <a:pPr algn="ctr"/>
            <a:r>
              <a:rPr lang="uk-UA" dirty="0" smtClean="0"/>
              <a:t>Річки</a:t>
            </a:r>
            <a:r>
              <a:rPr lang="uk-UA" dirty="0"/>
              <a:t>, озера, водосховища</a:t>
            </a:r>
          </a:p>
          <a:p>
            <a:pPr algn="ctr"/>
            <a:endParaRPr lang="uk-UA" dirty="0"/>
          </a:p>
        </p:txBody>
      </p:sp>
      <p:sp>
        <p:nvSpPr>
          <p:cNvPr id="39" name="Прямоугольник 38"/>
          <p:cNvSpPr/>
          <p:nvPr/>
        </p:nvSpPr>
        <p:spPr>
          <a:xfrm>
            <a:off x="2169593" y="2391425"/>
            <a:ext cx="468288" cy="20790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uk-UA" dirty="0"/>
              <a:t>Лікувальні грязі</a:t>
            </a:r>
          </a:p>
        </p:txBody>
      </p:sp>
      <p:sp>
        <p:nvSpPr>
          <p:cNvPr id="40" name="Прямоугольник 39"/>
          <p:cNvSpPr/>
          <p:nvPr/>
        </p:nvSpPr>
        <p:spPr>
          <a:xfrm>
            <a:off x="2692001" y="2396682"/>
            <a:ext cx="394592" cy="20790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uk-UA" dirty="0" err="1"/>
              <a:t>Мінеоальні</a:t>
            </a:r>
            <a:r>
              <a:rPr lang="uk-UA" dirty="0"/>
              <a:t> води</a:t>
            </a:r>
          </a:p>
        </p:txBody>
      </p:sp>
      <p:cxnSp>
        <p:nvCxnSpPr>
          <p:cNvPr id="42" name="Прямая соединительная линия 41"/>
          <p:cNvCxnSpPr/>
          <p:nvPr/>
        </p:nvCxnSpPr>
        <p:spPr>
          <a:xfrm>
            <a:off x="1707819" y="674660"/>
            <a:ext cx="535179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Прямая со стрелкой 43"/>
          <p:cNvCxnSpPr/>
          <p:nvPr/>
        </p:nvCxnSpPr>
        <p:spPr>
          <a:xfrm>
            <a:off x="1687041" y="674660"/>
            <a:ext cx="0" cy="30510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6" name="Прямая со стрелкой 45"/>
          <p:cNvCxnSpPr/>
          <p:nvPr/>
        </p:nvCxnSpPr>
        <p:spPr>
          <a:xfrm>
            <a:off x="7059611" y="674660"/>
            <a:ext cx="0" cy="30510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8" name="Прямая со стрелкой 47"/>
          <p:cNvCxnSpPr/>
          <p:nvPr/>
        </p:nvCxnSpPr>
        <p:spPr>
          <a:xfrm>
            <a:off x="4346733" y="813099"/>
            <a:ext cx="0" cy="16666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0" name="Прямая со стрелкой 49"/>
          <p:cNvCxnSpPr>
            <a:endCxn id="8" idx="0"/>
          </p:cNvCxnSpPr>
          <p:nvPr/>
        </p:nvCxnSpPr>
        <p:spPr>
          <a:xfrm flipH="1">
            <a:off x="728150" y="1407185"/>
            <a:ext cx="125845" cy="17988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2" name="Прямая со стрелкой 51"/>
          <p:cNvCxnSpPr/>
          <p:nvPr/>
        </p:nvCxnSpPr>
        <p:spPr>
          <a:xfrm>
            <a:off x="2106017" y="1407185"/>
            <a:ext cx="63576" cy="17988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4" name="Прямая соединительная линия 53"/>
          <p:cNvCxnSpPr/>
          <p:nvPr/>
        </p:nvCxnSpPr>
        <p:spPr>
          <a:xfrm>
            <a:off x="663703" y="1947110"/>
            <a:ext cx="0" cy="204977"/>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Прямая соединительная линия 55"/>
          <p:cNvCxnSpPr/>
          <p:nvPr/>
        </p:nvCxnSpPr>
        <p:spPr>
          <a:xfrm>
            <a:off x="213896" y="2152087"/>
            <a:ext cx="149392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Прямая со стрелкой 57"/>
          <p:cNvCxnSpPr>
            <a:endCxn id="11" idx="0"/>
          </p:cNvCxnSpPr>
          <p:nvPr/>
        </p:nvCxnSpPr>
        <p:spPr>
          <a:xfrm>
            <a:off x="213896" y="2152087"/>
            <a:ext cx="0" cy="23933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0" name="Прямая со стрелкой 59"/>
          <p:cNvCxnSpPr/>
          <p:nvPr/>
        </p:nvCxnSpPr>
        <p:spPr>
          <a:xfrm>
            <a:off x="523165" y="2152087"/>
            <a:ext cx="0" cy="23933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2" name="Прямая со стрелкой 61"/>
          <p:cNvCxnSpPr/>
          <p:nvPr/>
        </p:nvCxnSpPr>
        <p:spPr>
          <a:xfrm>
            <a:off x="791072" y="2152087"/>
            <a:ext cx="0" cy="23933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4" name="Прямая со стрелкой 63"/>
          <p:cNvCxnSpPr>
            <a:endCxn id="38" idx="0"/>
          </p:cNvCxnSpPr>
          <p:nvPr/>
        </p:nvCxnSpPr>
        <p:spPr>
          <a:xfrm>
            <a:off x="1339932" y="2152087"/>
            <a:ext cx="0" cy="23933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6" name="Прямая со стрелкой 65"/>
          <p:cNvCxnSpPr/>
          <p:nvPr/>
        </p:nvCxnSpPr>
        <p:spPr>
          <a:xfrm>
            <a:off x="1707819" y="2152087"/>
            <a:ext cx="0" cy="23933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8" name="Прямая со стрелкой 67"/>
          <p:cNvCxnSpPr>
            <a:endCxn id="12" idx="0"/>
          </p:cNvCxnSpPr>
          <p:nvPr/>
        </p:nvCxnSpPr>
        <p:spPr>
          <a:xfrm>
            <a:off x="1866340" y="2152087"/>
            <a:ext cx="0" cy="2393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0" name="Прямая со стрелкой 69"/>
          <p:cNvCxnSpPr>
            <a:endCxn id="39" idx="0"/>
          </p:cNvCxnSpPr>
          <p:nvPr/>
        </p:nvCxnSpPr>
        <p:spPr>
          <a:xfrm>
            <a:off x="2403737" y="2152087"/>
            <a:ext cx="0" cy="2393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5" name="Прямая со стрелкой 74"/>
          <p:cNvCxnSpPr/>
          <p:nvPr/>
        </p:nvCxnSpPr>
        <p:spPr>
          <a:xfrm>
            <a:off x="2889297" y="2091126"/>
            <a:ext cx="0" cy="30029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7" name="Прямая соединительная линия 76"/>
          <p:cNvCxnSpPr/>
          <p:nvPr/>
        </p:nvCxnSpPr>
        <p:spPr>
          <a:xfrm>
            <a:off x="213896" y="4635875"/>
            <a:ext cx="267540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Прямая соединительная линия 78"/>
          <p:cNvCxnSpPr>
            <a:stCxn id="11" idx="2"/>
          </p:cNvCxnSpPr>
          <p:nvPr/>
        </p:nvCxnSpPr>
        <p:spPr>
          <a:xfrm>
            <a:off x="213896" y="4455777"/>
            <a:ext cx="0" cy="180098"/>
          </a:xfrm>
          <a:prstGeom prst="line">
            <a:avLst/>
          </a:prstGeom>
        </p:spPr>
        <p:style>
          <a:lnRef idx="1">
            <a:schemeClr val="accent1"/>
          </a:lnRef>
          <a:fillRef idx="0">
            <a:schemeClr val="accent1"/>
          </a:fillRef>
          <a:effectRef idx="0">
            <a:schemeClr val="accent1"/>
          </a:effectRef>
          <a:fontRef idx="minor">
            <a:schemeClr val="tx1"/>
          </a:fontRef>
        </p:style>
      </p:cxnSp>
      <p:cxnSp>
        <p:nvCxnSpPr>
          <p:cNvPr id="81" name="Прямая соединительная линия 80"/>
          <p:cNvCxnSpPr/>
          <p:nvPr/>
        </p:nvCxnSpPr>
        <p:spPr>
          <a:xfrm>
            <a:off x="523165" y="4470427"/>
            <a:ext cx="0" cy="165448"/>
          </a:xfrm>
          <a:prstGeom prst="line">
            <a:avLst/>
          </a:prstGeom>
        </p:spPr>
        <p:style>
          <a:lnRef idx="1">
            <a:schemeClr val="accent1"/>
          </a:lnRef>
          <a:fillRef idx="0">
            <a:schemeClr val="accent1"/>
          </a:fillRef>
          <a:effectRef idx="0">
            <a:schemeClr val="accent1"/>
          </a:effectRef>
          <a:fontRef idx="minor">
            <a:schemeClr val="tx1"/>
          </a:fontRef>
        </p:style>
      </p:cxnSp>
      <p:cxnSp>
        <p:nvCxnSpPr>
          <p:cNvPr id="83" name="Прямая соединительная линия 82"/>
          <p:cNvCxnSpPr>
            <a:stCxn id="37" idx="2"/>
          </p:cNvCxnSpPr>
          <p:nvPr/>
        </p:nvCxnSpPr>
        <p:spPr>
          <a:xfrm flipH="1">
            <a:off x="853995" y="4455777"/>
            <a:ext cx="1" cy="180098"/>
          </a:xfrm>
          <a:prstGeom prst="line">
            <a:avLst/>
          </a:prstGeom>
        </p:spPr>
        <p:style>
          <a:lnRef idx="1">
            <a:schemeClr val="accent1"/>
          </a:lnRef>
          <a:fillRef idx="0">
            <a:schemeClr val="accent1"/>
          </a:fillRef>
          <a:effectRef idx="0">
            <a:schemeClr val="accent1"/>
          </a:effectRef>
          <a:fontRef idx="minor">
            <a:schemeClr val="tx1"/>
          </a:fontRef>
        </p:style>
      </p:cxnSp>
      <p:cxnSp>
        <p:nvCxnSpPr>
          <p:cNvPr id="85" name="Прямая соединительная линия 84"/>
          <p:cNvCxnSpPr>
            <a:stCxn id="38" idx="2"/>
          </p:cNvCxnSpPr>
          <p:nvPr/>
        </p:nvCxnSpPr>
        <p:spPr>
          <a:xfrm>
            <a:off x="1339932" y="4455777"/>
            <a:ext cx="0" cy="180098"/>
          </a:xfrm>
          <a:prstGeom prst="line">
            <a:avLst/>
          </a:prstGeom>
        </p:spPr>
        <p:style>
          <a:lnRef idx="1">
            <a:schemeClr val="accent1"/>
          </a:lnRef>
          <a:fillRef idx="0">
            <a:schemeClr val="accent1"/>
          </a:fillRef>
          <a:effectRef idx="0">
            <a:schemeClr val="accent1"/>
          </a:effectRef>
          <a:fontRef idx="minor">
            <a:schemeClr val="tx1"/>
          </a:fontRef>
        </p:style>
      </p:cxnSp>
      <p:cxnSp>
        <p:nvCxnSpPr>
          <p:cNvPr id="87" name="Прямая соединительная линия 86"/>
          <p:cNvCxnSpPr/>
          <p:nvPr/>
        </p:nvCxnSpPr>
        <p:spPr>
          <a:xfrm>
            <a:off x="1866340" y="4475685"/>
            <a:ext cx="0" cy="160190"/>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Прямая соединительная линия 88"/>
          <p:cNvCxnSpPr>
            <a:stCxn id="39" idx="2"/>
          </p:cNvCxnSpPr>
          <p:nvPr/>
        </p:nvCxnSpPr>
        <p:spPr>
          <a:xfrm>
            <a:off x="2403737" y="4470427"/>
            <a:ext cx="0" cy="165448"/>
          </a:xfrm>
          <a:prstGeom prst="line">
            <a:avLst/>
          </a:prstGeom>
        </p:spPr>
        <p:style>
          <a:lnRef idx="1">
            <a:schemeClr val="accent1"/>
          </a:lnRef>
          <a:fillRef idx="0">
            <a:schemeClr val="accent1"/>
          </a:fillRef>
          <a:effectRef idx="0">
            <a:schemeClr val="accent1"/>
          </a:effectRef>
          <a:fontRef idx="minor">
            <a:schemeClr val="tx1"/>
          </a:fontRef>
        </p:style>
      </p:cxnSp>
      <p:cxnSp>
        <p:nvCxnSpPr>
          <p:cNvPr id="91" name="Прямая соединительная линия 90"/>
          <p:cNvCxnSpPr>
            <a:stCxn id="40" idx="2"/>
          </p:cNvCxnSpPr>
          <p:nvPr/>
        </p:nvCxnSpPr>
        <p:spPr>
          <a:xfrm>
            <a:off x="2889297" y="4475685"/>
            <a:ext cx="0" cy="160190"/>
          </a:xfrm>
          <a:prstGeom prst="line">
            <a:avLst/>
          </a:prstGeom>
        </p:spPr>
        <p:style>
          <a:lnRef idx="1">
            <a:schemeClr val="accent1"/>
          </a:lnRef>
          <a:fillRef idx="0">
            <a:schemeClr val="accent1"/>
          </a:fillRef>
          <a:effectRef idx="0">
            <a:schemeClr val="accent1"/>
          </a:effectRef>
          <a:fontRef idx="minor">
            <a:schemeClr val="tx1"/>
          </a:fontRef>
        </p:style>
      </p:cxnSp>
      <p:cxnSp>
        <p:nvCxnSpPr>
          <p:cNvPr id="93" name="Прямая соединительная линия 92"/>
          <p:cNvCxnSpPr/>
          <p:nvPr/>
        </p:nvCxnSpPr>
        <p:spPr>
          <a:xfrm>
            <a:off x="1626663" y="4635875"/>
            <a:ext cx="0" cy="305293"/>
          </a:xfrm>
          <a:prstGeom prst="line">
            <a:avLst/>
          </a:prstGeom>
        </p:spPr>
        <p:style>
          <a:lnRef idx="1">
            <a:schemeClr val="accent1"/>
          </a:lnRef>
          <a:fillRef idx="0">
            <a:schemeClr val="accent1"/>
          </a:fillRef>
          <a:effectRef idx="0">
            <a:schemeClr val="accent1"/>
          </a:effectRef>
          <a:fontRef idx="minor">
            <a:schemeClr val="tx1"/>
          </a:fontRef>
        </p:style>
      </p:cxnSp>
      <p:cxnSp>
        <p:nvCxnSpPr>
          <p:cNvPr id="97" name="Прямая соединительная линия 96"/>
          <p:cNvCxnSpPr/>
          <p:nvPr/>
        </p:nvCxnSpPr>
        <p:spPr>
          <a:xfrm>
            <a:off x="1619672" y="5229200"/>
            <a:ext cx="0" cy="216024"/>
          </a:xfrm>
          <a:prstGeom prst="line">
            <a:avLst/>
          </a:prstGeom>
        </p:spPr>
        <p:style>
          <a:lnRef idx="1">
            <a:schemeClr val="accent1"/>
          </a:lnRef>
          <a:fillRef idx="0">
            <a:schemeClr val="accent1"/>
          </a:fillRef>
          <a:effectRef idx="0">
            <a:schemeClr val="accent1"/>
          </a:effectRef>
          <a:fontRef idx="minor">
            <a:schemeClr val="tx1"/>
          </a:fontRef>
        </p:style>
      </p:cxnSp>
      <p:cxnSp>
        <p:nvCxnSpPr>
          <p:cNvPr id="102" name="Прямая соединительная линия 101"/>
          <p:cNvCxnSpPr/>
          <p:nvPr/>
        </p:nvCxnSpPr>
        <p:spPr>
          <a:xfrm flipH="1">
            <a:off x="1619672" y="5877272"/>
            <a:ext cx="6992" cy="431048"/>
          </a:xfrm>
          <a:prstGeom prst="line">
            <a:avLst/>
          </a:prstGeom>
        </p:spPr>
        <p:style>
          <a:lnRef idx="1">
            <a:schemeClr val="accent1"/>
          </a:lnRef>
          <a:fillRef idx="0">
            <a:schemeClr val="accent1"/>
          </a:fillRef>
          <a:effectRef idx="0">
            <a:schemeClr val="accent1"/>
          </a:effectRef>
          <a:fontRef idx="minor">
            <a:schemeClr val="tx1"/>
          </a:fontRef>
        </p:style>
      </p:cxnSp>
      <p:cxnSp>
        <p:nvCxnSpPr>
          <p:cNvPr id="105" name="Прямая соединительная линия 104"/>
          <p:cNvCxnSpPr/>
          <p:nvPr/>
        </p:nvCxnSpPr>
        <p:spPr>
          <a:xfrm>
            <a:off x="1635412" y="6209567"/>
            <a:ext cx="586620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8" name="Прямая соединительная линия 107"/>
          <p:cNvCxnSpPr/>
          <p:nvPr/>
        </p:nvCxnSpPr>
        <p:spPr>
          <a:xfrm flipH="1">
            <a:off x="4424489" y="6209567"/>
            <a:ext cx="1" cy="98753"/>
          </a:xfrm>
          <a:prstGeom prst="line">
            <a:avLst/>
          </a:prstGeom>
        </p:spPr>
        <p:style>
          <a:lnRef idx="1">
            <a:schemeClr val="accent1"/>
          </a:lnRef>
          <a:fillRef idx="0">
            <a:schemeClr val="accent1"/>
          </a:fillRef>
          <a:effectRef idx="0">
            <a:schemeClr val="accent1"/>
          </a:effectRef>
          <a:fontRef idx="minor">
            <a:schemeClr val="tx1"/>
          </a:fontRef>
        </p:style>
      </p:cxnSp>
      <p:cxnSp>
        <p:nvCxnSpPr>
          <p:cNvPr id="111" name="Прямая соединительная линия 110"/>
          <p:cNvCxnSpPr>
            <a:endCxn id="24" idx="0"/>
          </p:cNvCxnSpPr>
          <p:nvPr/>
        </p:nvCxnSpPr>
        <p:spPr>
          <a:xfrm>
            <a:off x="7463633" y="6209567"/>
            <a:ext cx="0" cy="120493"/>
          </a:xfrm>
          <a:prstGeom prst="line">
            <a:avLst/>
          </a:prstGeom>
        </p:spPr>
        <p:style>
          <a:lnRef idx="1">
            <a:schemeClr val="accent1"/>
          </a:lnRef>
          <a:fillRef idx="0">
            <a:schemeClr val="accent1"/>
          </a:fillRef>
          <a:effectRef idx="0">
            <a:schemeClr val="accent1"/>
          </a:effectRef>
          <a:fontRef idx="minor">
            <a:schemeClr val="tx1"/>
          </a:fontRef>
        </p:style>
      </p:cxnSp>
      <p:cxnSp>
        <p:nvCxnSpPr>
          <p:cNvPr id="118" name="Прямая соединительная линия 117"/>
          <p:cNvCxnSpPr/>
          <p:nvPr/>
        </p:nvCxnSpPr>
        <p:spPr>
          <a:xfrm>
            <a:off x="2751935" y="5085184"/>
            <a:ext cx="46380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0" name="Прямая соединительная линия 119"/>
          <p:cNvCxnSpPr/>
          <p:nvPr/>
        </p:nvCxnSpPr>
        <p:spPr>
          <a:xfrm>
            <a:off x="3065815" y="5085184"/>
            <a:ext cx="0" cy="1124383"/>
          </a:xfrm>
          <a:prstGeom prst="line">
            <a:avLst/>
          </a:prstGeom>
        </p:spPr>
        <p:style>
          <a:lnRef idx="1">
            <a:schemeClr val="accent1"/>
          </a:lnRef>
          <a:fillRef idx="0">
            <a:schemeClr val="accent1"/>
          </a:fillRef>
          <a:effectRef idx="0">
            <a:schemeClr val="accent1"/>
          </a:effectRef>
          <a:fontRef idx="minor">
            <a:schemeClr val="tx1"/>
          </a:fontRef>
        </p:style>
      </p:cxnSp>
      <p:cxnSp>
        <p:nvCxnSpPr>
          <p:cNvPr id="122" name="Прямая соединительная линия 121"/>
          <p:cNvCxnSpPr>
            <a:endCxn id="19" idx="1"/>
          </p:cNvCxnSpPr>
          <p:nvPr/>
        </p:nvCxnSpPr>
        <p:spPr>
          <a:xfrm>
            <a:off x="3065815" y="5724255"/>
            <a:ext cx="23315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4" name="Прямая соединительная линия 123"/>
          <p:cNvCxnSpPr>
            <a:endCxn id="13" idx="0"/>
          </p:cNvCxnSpPr>
          <p:nvPr/>
        </p:nvCxnSpPr>
        <p:spPr>
          <a:xfrm>
            <a:off x="3885568" y="1339804"/>
            <a:ext cx="0" cy="247266"/>
          </a:xfrm>
          <a:prstGeom prst="line">
            <a:avLst/>
          </a:prstGeom>
        </p:spPr>
        <p:style>
          <a:lnRef idx="1">
            <a:schemeClr val="accent1"/>
          </a:lnRef>
          <a:fillRef idx="0">
            <a:schemeClr val="accent1"/>
          </a:fillRef>
          <a:effectRef idx="0">
            <a:schemeClr val="accent1"/>
          </a:effectRef>
          <a:fontRef idx="minor">
            <a:schemeClr val="tx1"/>
          </a:fontRef>
        </p:style>
      </p:cxnSp>
      <p:cxnSp>
        <p:nvCxnSpPr>
          <p:cNvPr id="126" name="Прямая соединительная линия 125"/>
          <p:cNvCxnSpPr/>
          <p:nvPr/>
        </p:nvCxnSpPr>
        <p:spPr>
          <a:xfrm>
            <a:off x="3885568" y="1463437"/>
            <a:ext cx="184005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9" name="Прямая соединительная линия 128"/>
          <p:cNvCxnSpPr/>
          <p:nvPr/>
        </p:nvCxnSpPr>
        <p:spPr>
          <a:xfrm>
            <a:off x="5725621" y="1497127"/>
            <a:ext cx="0" cy="2003881"/>
          </a:xfrm>
          <a:prstGeom prst="line">
            <a:avLst/>
          </a:prstGeom>
        </p:spPr>
        <p:style>
          <a:lnRef idx="1">
            <a:schemeClr val="accent1"/>
          </a:lnRef>
          <a:fillRef idx="0">
            <a:schemeClr val="accent1"/>
          </a:fillRef>
          <a:effectRef idx="0">
            <a:schemeClr val="accent1"/>
          </a:effectRef>
          <a:fontRef idx="minor">
            <a:schemeClr val="tx1"/>
          </a:fontRef>
        </p:style>
      </p:cxnSp>
      <p:cxnSp>
        <p:nvCxnSpPr>
          <p:cNvPr id="131" name="Прямая соединительная линия 130"/>
          <p:cNvCxnSpPr/>
          <p:nvPr/>
        </p:nvCxnSpPr>
        <p:spPr>
          <a:xfrm>
            <a:off x="5719459" y="3501008"/>
            <a:ext cx="52758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3" name="Прямая соединительная линия 132"/>
          <p:cNvCxnSpPr/>
          <p:nvPr/>
        </p:nvCxnSpPr>
        <p:spPr>
          <a:xfrm>
            <a:off x="6280644" y="3501008"/>
            <a:ext cx="0" cy="2757935"/>
          </a:xfrm>
          <a:prstGeom prst="line">
            <a:avLst/>
          </a:prstGeom>
        </p:spPr>
        <p:style>
          <a:lnRef idx="1">
            <a:schemeClr val="accent1"/>
          </a:lnRef>
          <a:fillRef idx="0">
            <a:schemeClr val="accent1"/>
          </a:fillRef>
          <a:effectRef idx="0">
            <a:schemeClr val="accent1"/>
          </a:effectRef>
          <a:fontRef idx="minor">
            <a:schemeClr val="tx1"/>
          </a:fontRef>
        </p:style>
      </p:cxnSp>
      <p:cxnSp>
        <p:nvCxnSpPr>
          <p:cNvPr id="137" name="Прямая соединительная линия 136"/>
          <p:cNvCxnSpPr/>
          <p:nvPr/>
        </p:nvCxnSpPr>
        <p:spPr>
          <a:xfrm flipH="1">
            <a:off x="5607722" y="5724255"/>
            <a:ext cx="67292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9" name="Прямая соединительная линия 138"/>
          <p:cNvCxnSpPr/>
          <p:nvPr/>
        </p:nvCxnSpPr>
        <p:spPr>
          <a:xfrm>
            <a:off x="3885568" y="1947110"/>
            <a:ext cx="0" cy="2049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41" name="Прямая соединительная линия 140"/>
          <p:cNvCxnSpPr/>
          <p:nvPr/>
        </p:nvCxnSpPr>
        <p:spPr>
          <a:xfrm>
            <a:off x="4568512" y="1767090"/>
            <a:ext cx="35232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3" name="Прямая соединительная линия 142"/>
          <p:cNvCxnSpPr/>
          <p:nvPr/>
        </p:nvCxnSpPr>
        <p:spPr>
          <a:xfrm>
            <a:off x="4805594" y="1767090"/>
            <a:ext cx="0" cy="1445886"/>
          </a:xfrm>
          <a:prstGeom prst="line">
            <a:avLst/>
          </a:prstGeom>
        </p:spPr>
        <p:style>
          <a:lnRef idx="1">
            <a:schemeClr val="accent1"/>
          </a:lnRef>
          <a:fillRef idx="0">
            <a:schemeClr val="accent1"/>
          </a:fillRef>
          <a:effectRef idx="0">
            <a:schemeClr val="accent1"/>
          </a:effectRef>
          <a:fontRef idx="minor">
            <a:schemeClr val="tx1"/>
          </a:fontRef>
        </p:style>
      </p:cxnSp>
      <p:cxnSp>
        <p:nvCxnSpPr>
          <p:cNvPr id="145" name="Прямая соединительная линия 144"/>
          <p:cNvCxnSpPr/>
          <p:nvPr/>
        </p:nvCxnSpPr>
        <p:spPr>
          <a:xfrm flipH="1">
            <a:off x="4655896" y="3212976"/>
            <a:ext cx="14969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7" name="Прямая соединительная линия 146"/>
          <p:cNvCxnSpPr/>
          <p:nvPr/>
        </p:nvCxnSpPr>
        <p:spPr>
          <a:xfrm>
            <a:off x="4805594" y="2466225"/>
            <a:ext cx="2881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7" name="Прямая со стрелкой 156"/>
          <p:cNvCxnSpPr>
            <a:endCxn id="25" idx="0"/>
          </p:cNvCxnSpPr>
          <p:nvPr/>
        </p:nvCxnSpPr>
        <p:spPr>
          <a:xfrm>
            <a:off x="6247038" y="1407185"/>
            <a:ext cx="1" cy="17988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9" name="Прямая со стрелкой 158"/>
          <p:cNvCxnSpPr>
            <a:endCxn id="26" idx="0"/>
          </p:cNvCxnSpPr>
          <p:nvPr/>
        </p:nvCxnSpPr>
        <p:spPr>
          <a:xfrm>
            <a:off x="6862991" y="1407185"/>
            <a:ext cx="0" cy="19869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1" name="Прямая со стрелкой 160"/>
          <p:cNvCxnSpPr/>
          <p:nvPr/>
        </p:nvCxnSpPr>
        <p:spPr>
          <a:xfrm>
            <a:off x="7501613" y="1407185"/>
            <a:ext cx="0" cy="17988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3" name="Прямая со стрелкой 162"/>
          <p:cNvCxnSpPr/>
          <p:nvPr/>
        </p:nvCxnSpPr>
        <p:spPr>
          <a:xfrm>
            <a:off x="8227259" y="1407185"/>
            <a:ext cx="0" cy="17988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5" name="Прямая соединительная линия 164"/>
          <p:cNvCxnSpPr/>
          <p:nvPr/>
        </p:nvCxnSpPr>
        <p:spPr>
          <a:xfrm>
            <a:off x="6247039" y="3068960"/>
            <a:ext cx="198022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7" name="Прямая соединительная линия 166"/>
          <p:cNvCxnSpPr>
            <a:stCxn id="25" idx="2"/>
          </p:cNvCxnSpPr>
          <p:nvPr/>
        </p:nvCxnSpPr>
        <p:spPr>
          <a:xfrm flipH="1">
            <a:off x="6247038" y="2924944"/>
            <a:ext cx="1"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70" name="Прямая соединительная линия 169"/>
          <p:cNvCxnSpPr/>
          <p:nvPr/>
        </p:nvCxnSpPr>
        <p:spPr>
          <a:xfrm>
            <a:off x="6862991" y="2924944"/>
            <a:ext cx="0"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72" name="Прямая соединительная линия 171"/>
          <p:cNvCxnSpPr>
            <a:stCxn id="27" idx="2"/>
          </p:cNvCxnSpPr>
          <p:nvPr/>
        </p:nvCxnSpPr>
        <p:spPr>
          <a:xfrm>
            <a:off x="7550907" y="2924944"/>
            <a:ext cx="0"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74" name="Прямая соединительная линия 173"/>
          <p:cNvCxnSpPr>
            <a:stCxn id="28" idx="2"/>
          </p:cNvCxnSpPr>
          <p:nvPr/>
        </p:nvCxnSpPr>
        <p:spPr>
          <a:xfrm flipH="1">
            <a:off x="8227259" y="2924944"/>
            <a:ext cx="19910"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76" name="Прямая соединительная линия 175"/>
          <p:cNvCxnSpPr>
            <a:endCxn id="29" idx="0"/>
          </p:cNvCxnSpPr>
          <p:nvPr/>
        </p:nvCxnSpPr>
        <p:spPr>
          <a:xfrm>
            <a:off x="7363163" y="3068960"/>
            <a:ext cx="0"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78" name="Прямая со стрелкой 177"/>
          <p:cNvCxnSpPr/>
          <p:nvPr/>
        </p:nvCxnSpPr>
        <p:spPr>
          <a:xfrm>
            <a:off x="6834391" y="3501007"/>
            <a:ext cx="0" cy="16676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0" name="Прямая со стрелкой 179"/>
          <p:cNvCxnSpPr>
            <a:endCxn id="33" idx="0"/>
          </p:cNvCxnSpPr>
          <p:nvPr/>
        </p:nvCxnSpPr>
        <p:spPr>
          <a:xfrm>
            <a:off x="7501614" y="3501008"/>
            <a:ext cx="0" cy="16676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3" name="Прямая со стрелкой 182"/>
          <p:cNvCxnSpPr/>
          <p:nvPr/>
        </p:nvCxnSpPr>
        <p:spPr>
          <a:xfrm>
            <a:off x="8031145" y="3501008"/>
            <a:ext cx="0" cy="16676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5" name="Прямая соединительная линия 184"/>
          <p:cNvCxnSpPr/>
          <p:nvPr/>
        </p:nvCxnSpPr>
        <p:spPr>
          <a:xfrm>
            <a:off x="6834391" y="4797152"/>
            <a:ext cx="0"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87" name="Прямая соединительная линия 186"/>
          <p:cNvCxnSpPr>
            <a:stCxn id="34" idx="2"/>
          </p:cNvCxnSpPr>
          <p:nvPr/>
        </p:nvCxnSpPr>
        <p:spPr>
          <a:xfrm>
            <a:off x="8083334" y="4797152"/>
            <a:ext cx="0"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89" name="Прямая соединительная линия 188"/>
          <p:cNvCxnSpPr>
            <a:stCxn id="7" idx="3"/>
          </p:cNvCxnSpPr>
          <p:nvPr/>
        </p:nvCxnSpPr>
        <p:spPr>
          <a:xfrm>
            <a:off x="8316416" y="1185119"/>
            <a:ext cx="50405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1" name="Прямая соединительная линия 190"/>
          <p:cNvCxnSpPr/>
          <p:nvPr/>
        </p:nvCxnSpPr>
        <p:spPr>
          <a:xfrm>
            <a:off x="8820472" y="1185119"/>
            <a:ext cx="0" cy="53662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93" name="Прямая соединительная линия 192"/>
          <p:cNvCxnSpPr/>
          <p:nvPr/>
        </p:nvCxnSpPr>
        <p:spPr>
          <a:xfrm>
            <a:off x="8703035" y="5215622"/>
            <a:ext cx="11743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5" name="Прямая соединительная линия 194"/>
          <p:cNvCxnSpPr/>
          <p:nvPr/>
        </p:nvCxnSpPr>
        <p:spPr>
          <a:xfrm>
            <a:off x="8703035" y="5877272"/>
            <a:ext cx="11743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9" name="Прямая соединительная линия 198"/>
          <p:cNvCxnSpPr>
            <a:endCxn id="24" idx="3"/>
          </p:cNvCxnSpPr>
          <p:nvPr/>
        </p:nvCxnSpPr>
        <p:spPr>
          <a:xfrm flipH="1">
            <a:off x="8327729" y="6551406"/>
            <a:ext cx="492743"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217377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Схема 3"/>
          <p:cNvGraphicFramePr/>
          <p:nvPr>
            <p:extLst>
              <p:ext uri="{D42A27DB-BD31-4B8C-83A1-F6EECF244321}">
                <p14:modId xmlns:p14="http://schemas.microsoft.com/office/powerpoint/2010/main" val="3982500007"/>
              </p:ext>
            </p:extLst>
          </p:nvPr>
        </p:nvGraphicFramePr>
        <p:xfrm>
          <a:off x="457200" y="274638"/>
          <a:ext cx="8229600" cy="8501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Объект 4"/>
          <p:cNvGraphicFramePr>
            <a:graphicFrameLocks noGrp="1"/>
          </p:cNvGraphicFramePr>
          <p:nvPr>
            <p:ph idx="1"/>
            <p:extLst>
              <p:ext uri="{D42A27DB-BD31-4B8C-83A1-F6EECF244321}">
                <p14:modId xmlns:p14="http://schemas.microsoft.com/office/powerpoint/2010/main" val="795168315"/>
              </p:ext>
            </p:extLst>
          </p:nvPr>
        </p:nvGraphicFramePr>
        <p:xfrm>
          <a:off x="871538" y="2674938"/>
          <a:ext cx="7408862" cy="345122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87639792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normAutofit/>
          </a:bodyPr>
          <a:lstStyle/>
          <a:p>
            <a:r>
              <a:rPr lang="uk-UA" sz="2300" dirty="0" smtClean="0">
                <a:latin typeface="Arial" pitchFamily="34" charset="0"/>
                <a:cs typeface="Arial" pitchFamily="34" charset="0"/>
              </a:rPr>
              <a:t>а</a:t>
            </a:r>
            <a:r>
              <a:rPr lang="uk-UA" sz="2300" dirty="0">
                <a:latin typeface="Arial" pitchFamily="34" charset="0"/>
                <a:cs typeface="Arial" pitchFamily="34" charset="0"/>
              </a:rPr>
              <a:t>) об'єкти показу або </a:t>
            </a:r>
            <a:r>
              <a:rPr lang="uk-UA" sz="2300" dirty="0">
                <a:latin typeface="Arial" pitchFamily="34" charset="0"/>
                <a:cs typeface="Arial" pitchFamily="34" charset="0"/>
              </a:rPr>
              <a:t>атрактивні</a:t>
            </a:r>
            <a:r>
              <a:rPr lang="uk-UA" sz="2300" dirty="0">
                <a:latin typeface="Arial" pitchFamily="34" charset="0"/>
                <a:cs typeface="Arial" pitchFamily="34" charset="0"/>
              </a:rPr>
              <a:t> об'єкти, які включають до складу </a:t>
            </a:r>
            <a:r>
              <a:rPr lang="uk-UA" sz="2300" dirty="0">
                <a:latin typeface="Arial" pitchFamily="34" charset="0"/>
                <a:cs typeface="Arial" pitchFamily="34" charset="0"/>
              </a:rPr>
              <a:t>турпродукту</a:t>
            </a:r>
            <a:r>
              <a:rPr lang="uk-UA" sz="2300" dirty="0">
                <a:latin typeface="Arial" pitchFamily="34" charset="0"/>
                <a:cs typeface="Arial" pitchFamily="34" charset="0"/>
              </a:rPr>
              <a:t> і використовують як елементи програмного забезпечення турів;</a:t>
            </a:r>
          </a:p>
          <a:p>
            <a:r>
              <a:rPr lang="uk-UA" sz="2300" dirty="0">
                <a:latin typeface="Arial" pitchFamily="34" charset="0"/>
                <a:cs typeface="Arial" pitchFamily="34" charset="0"/>
              </a:rPr>
              <a:t> б) об'єкти дозвілля, які можуть становити як програмне забезпечен­ня, так і входити до складу додаткових послуг, що надаються в місцях відпочинку.</a:t>
            </a:r>
          </a:p>
          <a:p>
            <a:endParaRPr lang="uk-UA" dirty="0"/>
          </a:p>
        </p:txBody>
      </p:sp>
      <p:sp>
        <p:nvSpPr>
          <p:cNvPr id="2" name="Заголовок 1"/>
          <p:cNvSpPr>
            <a:spLocks noGrp="1"/>
          </p:cNvSpPr>
          <p:nvPr>
            <p:ph type="title"/>
          </p:nvPr>
        </p:nvSpPr>
        <p:spPr/>
        <p:txBody>
          <a:bodyPr>
            <a:normAutofit/>
          </a:bodyPr>
          <a:lstStyle/>
          <a:p>
            <a:r>
              <a:rPr lang="uk-UA" sz="3200" b="1" dirty="0" smtClean="0">
                <a:latin typeface="Arial" pitchFamily="34" charset="0"/>
                <a:cs typeface="Arial" pitchFamily="34" charset="0"/>
              </a:rPr>
              <a:t>Атрактивний</a:t>
            </a:r>
            <a:r>
              <a:rPr lang="uk-UA" sz="3200" b="1" dirty="0" smtClean="0">
                <a:latin typeface="Arial" pitchFamily="34" charset="0"/>
                <a:cs typeface="Arial" pitchFamily="34" charset="0"/>
              </a:rPr>
              <a:t> підхід</a:t>
            </a:r>
            <a:endParaRPr lang="uk-UA" sz="3200" b="1" dirty="0">
              <a:latin typeface="Arial" pitchFamily="34" charset="0"/>
              <a:cs typeface="Arial" pitchFamily="34" charset="0"/>
            </a:endParaRPr>
          </a:p>
        </p:txBody>
      </p:sp>
    </p:spTree>
    <p:extLst>
      <p:ext uri="{BB962C8B-B14F-4D97-AF65-F5344CB8AC3E}">
        <p14:creationId xmlns:p14="http://schemas.microsoft.com/office/powerpoint/2010/main" val="389582790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normAutofit/>
          </a:bodyPr>
          <a:lstStyle/>
          <a:p>
            <a:r>
              <a:rPr lang="uk-UA" sz="2400" dirty="0" smtClean="0">
                <a:latin typeface="Arial" pitchFamily="34" charset="0"/>
                <a:cs typeface="Arial" pitchFamily="34" charset="0"/>
              </a:rPr>
              <a:t>світова культурна та природна спадщина</a:t>
            </a:r>
          </a:p>
          <a:p>
            <a:r>
              <a:rPr lang="uk-UA" sz="2400" dirty="0" smtClean="0">
                <a:latin typeface="Arial" pitchFamily="34" charset="0"/>
                <a:cs typeface="Arial" pitchFamily="34" charset="0"/>
              </a:rPr>
              <a:t> </a:t>
            </a:r>
            <a:r>
              <a:rPr lang="uk-UA" sz="2400" dirty="0">
                <a:latin typeface="Arial" pitchFamily="34" charset="0"/>
                <a:cs typeface="Arial" pitchFamily="34" charset="0"/>
              </a:rPr>
              <a:t>національне культурно-історичне і </a:t>
            </a:r>
            <a:r>
              <a:rPr lang="uk-UA" sz="2400" dirty="0" smtClean="0">
                <a:latin typeface="Arial" pitchFamily="34" charset="0"/>
                <a:cs typeface="Arial" pitchFamily="34" charset="0"/>
              </a:rPr>
              <a:t>природне надбання</a:t>
            </a:r>
            <a:r>
              <a:rPr lang="uk-UA" sz="2400" dirty="0">
                <a:latin typeface="Arial" pitchFamily="34" charset="0"/>
                <a:cs typeface="Arial" pitchFamily="34" charset="0"/>
              </a:rPr>
              <a:t>.</a:t>
            </a:r>
          </a:p>
        </p:txBody>
      </p:sp>
      <p:sp>
        <p:nvSpPr>
          <p:cNvPr id="2" name="Заголовок 1"/>
          <p:cNvSpPr>
            <a:spLocks noGrp="1"/>
          </p:cNvSpPr>
          <p:nvPr>
            <p:ph type="title"/>
          </p:nvPr>
        </p:nvSpPr>
        <p:spPr/>
        <p:txBody>
          <a:bodyPr>
            <a:normAutofit/>
          </a:bodyPr>
          <a:lstStyle/>
          <a:p>
            <a:r>
              <a:rPr lang="uk-UA" sz="3200" b="1" dirty="0" smtClean="0">
                <a:latin typeface="Arial" pitchFamily="34" charset="0"/>
                <a:cs typeface="Arial" pitchFamily="34" charset="0"/>
              </a:rPr>
              <a:t>Ціннісний підхід</a:t>
            </a:r>
            <a:endParaRPr lang="uk-UA" sz="3200" b="1" dirty="0">
              <a:latin typeface="Arial" pitchFamily="34" charset="0"/>
              <a:cs typeface="Arial" pitchFamily="34" charset="0"/>
            </a:endParaRPr>
          </a:p>
        </p:txBody>
      </p:sp>
    </p:spTree>
    <p:extLst>
      <p:ext uri="{BB962C8B-B14F-4D97-AF65-F5344CB8AC3E}">
        <p14:creationId xmlns:p14="http://schemas.microsoft.com/office/powerpoint/2010/main" val="383729806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lstStyle/>
          <a:p>
            <a:r>
              <a:rPr lang="uk-UA" dirty="0">
                <a:latin typeface="Arial" pitchFamily="34" charset="0"/>
                <a:cs typeface="Arial" pitchFamily="34" charset="0"/>
              </a:rPr>
              <a:t>Італія (43 об'єкти</a:t>
            </a:r>
            <a:r>
              <a:rPr lang="uk-UA" dirty="0" smtClean="0">
                <a:latin typeface="Arial" pitchFamily="34" charset="0"/>
                <a:cs typeface="Arial" pitchFamily="34" charset="0"/>
              </a:rPr>
              <a:t>)</a:t>
            </a:r>
          </a:p>
          <a:p>
            <a:r>
              <a:rPr lang="uk-UA" dirty="0" smtClean="0">
                <a:latin typeface="Arial" pitchFamily="34" charset="0"/>
                <a:cs typeface="Arial" pitchFamily="34" charset="0"/>
              </a:rPr>
              <a:t> </a:t>
            </a:r>
            <a:r>
              <a:rPr lang="uk-UA" dirty="0">
                <a:latin typeface="Arial" pitchFamily="34" charset="0"/>
                <a:cs typeface="Arial" pitchFamily="34" charset="0"/>
              </a:rPr>
              <a:t>Іспанія (</a:t>
            </a:r>
            <a:r>
              <a:rPr lang="uk-UA" dirty="0" smtClean="0">
                <a:latin typeface="Arial" pitchFamily="34" charset="0"/>
                <a:cs typeface="Arial" pitchFamily="34" charset="0"/>
              </a:rPr>
              <a:t>40)</a:t>
            </a:r>
          </a:p>
          <a:p>
            <a:r>
              <a:rPr lang="uk-UA" dirty="0" smtClean="0">
                <a:latin typeface="Arial" pitchFamily="34" charset="0"/>
                <a:cs typeface="Arial" pitchFamily="34" charset="0"/>
              </a:rPr>
              <a:t>Китай </a:t>
            </a:r>
            <a:r>
              <a:rPr lang="uk-UA" dirty="0">
                <a:latin typeface="Arial" pitchFamily="34" charset="0"/>
                <a:cs typeface="Arial" pitchFamily="34" charset="0"/>
              </a:rPr>
              <a:t>(37</a:t>
            </a:r>
            <a:r>
              <a:rPr lang="uk-UA" dirty="0" smtClean="0">
                <a:latin typeface="Arial" pitchFamily="34" charset="0"/>
                <a:cs typeface="Arial" pitchFamily="34" charset="0"/>
              </a:rPr>
              <a:t>)</a:t>
            </a:r>
          </a:p>
          <a:p>
            <a:r>
              <a:rPr lang="uk-UA" dirty="0" smtClean="0">
                <a:latin typeface="Arial" pitchFamily="34" charset="0"/>
                <a:cs typeface="Arial" pitchFamily="34" charset="0"/>
              </a:rPr>
              <a:t> </a:t>
            </a:r>
            <a:r>
              <a:rPr lang="uk-UA" dirty="0">
                <a:latin typeface="Arial" pitchFamily="34" charset="0"/>
                <a:cs typeface="Arial" pitchFamily="34" charset="0"/>
              </a:rPr>
              <a:t>Франція і Німеччина (по 33 об'єкти у кожній).</a:t>
            </a:r>
          </a:p>
        </p:txBody>
      </p:sp>
      <p:sp>
        <p:nvSpPr>
          <p:cNvPr id="2" name="Заголовок 1"/>
          <p:cNvSpPr>
            <a:spLocks noGrp="1"/>
          </p:cNvSpPr>
          <p:nvPr>
            <p:ph type="title"/>
          </p:nvPr>
        </p:nvSpPr>
        <p:spPr>
          <a:xfrm>
            <a:off x="467544" y="548680"/>
            <a:ext cx="8229600" cy="1143000"/>
          </a:xfrm>
        </p:spPr>
        <p:txBody>
          <a:bodyPr>
            <a:normAutofit fontScale="90000"/>
          </a:bodyPr>
          <a:lstStyle/>
          <a:p>
            <a:r>
              <a:rPr lang="uk-UA" sz="3200" dirty="0" smtClean="0">
                <a:latin typeface="Arial" pitchFamily="34" charset="0"/>
                <a:cs typeface="Arial" pitchFamily="34" charset="0"/>
              </a:rPr>
              <a:t>Країни-лідери </a:t>
            </a:r>
            <a:r>
              <a:rPr lang="uk-UA" sz="3200" dirty="0">
                <a:latin typeface="Arial" pitchFamily="34" charset="0"/>
                <a:cs typeface="Arial" pitchFamily="34" charset="0"/>
              </a:rPr>
              <a:t>за кількістю світових культурних і природних </a:t>
            </a:r>
            <a:r>
              <a:rPr lang="uk-UA" sz="3200" dirty="0" smtClean="0">
                <a:latin typeface="Arial" pitchFamily="34" charset="0"/>
                <a:cs typeface="Arial" pitchFamily="34" charset="0"/>
              </a:rPr>
              <a:t>атракцій, що входять до складу ЮНЕСКО</a:t>
            </a:r>
            <a:endParaRPr lang="uk-UA" sz="3200" dirty="0">
              <a:latin typeface="Arial" pitchFamily="34" charset="0"/>
              <a:cs typeface="Arial" pitchFamily="34" charset="0"/>
            </a:endParaRPr>
          </a:p>
        </p:txBody>
      </p:sp>
    </p:spTree>
    <p:extLst>
      <p:ext uri="{BB962C8B-B14F-4D97-AF65-F5344CB8AC3E}">
        <p14:creationId xmlns:p14="http://schemas.microsoft.com/office/powerpoint/2010/main" val="256267373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1340768"/>
            <a:ext cx="8229600" cy="4785395"/>
          </a:xfrm>
        </p:spPr>
        <p:txBody>
          <a:bodyPr>
            <a:normAutofit fontScale="70000" lnSpcReduction="20000"/>
          </a:bodyPr>
          <a:lstStyle/>
          <a:p>
            <a:pPr marL="0" indent="0">
              <a:buNone/>
            </a:pPr>
            <a:r>
              <a:rPr lang="uk-UA" sz="3300" dirty="0">
                <a:latin typeface="Arial" pitchFamily="34" charset="0"/>
                <a:cs typeface="Arial" pitchFamily="34" charset="0"/>
              </a:rPr>
              <a:t>а</a:t>
            </a:r>
            <a:r>
              <a:rPr lang="uk-UA" sz="3300" dirty="0" smtClean="0">
                <a:latin typeface="Arial" pitchFamily="34" charset="0"/>
                <a:cs typeface="Arial" pitchFamily="34" charset="0"/>
              </a:rPr>
              <a:t>) </a:t>
            </a:r>
            <a:r>
              <a:rPr lang="uk-UA" sz="3300" i="1" dirty="0">
                <a:latin typeface="Arial" pitchFamily="34" charset="0"/>
                <a:cs typeface="Arial" pitchFamily="34" charset="0"/>
              </a:rPr>
              <a:t> </a:t>
            </a:r>
            <a:r>
              <a:rPr lang="uk-UA" sz="3300" dirty="0">
                <a:latin typeface="Arial" pitchFamily="34" charset="0"/>
                <a:cs typeface="Arial" pitchFamily="34" charset="0"/>
              </a:rPr>
              <a:t>туристичні блага, споживання яких не залежить від людської діяльності на певній території (наприклад, клі­мат чи наявність морських акваторій); </a:t>
            </a:r>
            <a:endParaRPr lang="uk-UA" sz="3300" dirty="0" smtClean="0">
              <a:latin typeface="Arial" pitchFamily="34" charset="0"/>
              <a:cs typeface="Arial" pitchFamily="34" charset="0"/>
            </a:endParaRPr>
          </a:p>
          <a:p>
            <a:pPr marL="0" indent="0">
              <a:buNone/>
            </a:pPr>
            <a:r>
              <a:rPr lang="uk-UA" sz="3300" dirty="0" smtClean="0">
                <a:latin typeface="Arial" pitchFamily="34" charset="0"/>
                <a:cs typeface="Arial" pitchFamily="34" charset="0"/>
              </a:rPr>
              <a:t>б) туристичні </a:t>
            </a:r>
            <a:r>
              <a:rPr lang="uk-UA" sz="3300" dirty="0">
                <a:latin typeface="Arial" pitchFamily="34" charset="0"/>
                <a:cs typeface="Arial" pitchFamily="34" charset="0"/>
              </a:rPr>
              <a:t>блага, споживання яких залежить від екологічного стану території і природоохоронної діяльності (стан води, повітря, ґрунтів, рослинного покриву тощо</a:t>
            </a:r>
            <a:r>
              <a:rPr lang="uk-UA" sz="3300" dirty="0" smtClean="0">
                <a:latin typeface="Arial" pitchFamily="34" charset="0"/>
                <a:cs typeface="Arial" pitchFamily="34" charset="0"/>
              </a:rPr>
              <a:t>);</a:t>
            </a:r>
          </a:p>
          <a:p>
            <a:pPr marL="0" indent="0">
              <a:buNone/>
            </a:pPr>
            <a:r>
              <a:rPr lang="uk-UA" sz="3300" dirty="0" smtClean="0">
                <a:latin typeface="Arial" pitchFamily="34" charset="0"/>
                <a:cs typeface="Arial" pitchFamily="34" charset="0"/>
              </a:rPr>
              <a:t>в) </a:t>
            </a:r>
            <a:r>
              <a:rPr lang="uk-UA" sz="3300" dirty="0">
                <a:latin typeface="Arial" pitchFamily="34" charset="0"/>
                <a:cs typeface="Arial" pitchFamily="34" charset="0"/>
              </a:rPr>
              <a:t>туристичні ресурси постійного моніторингу і відповідного вкладання капіталу і </a:t>
            </a:r>
            <a:r>
              <a:rPr lang="uk-UA" sz="3300" dirty="0" smtClean="0">
                <a:latin typeface="Arial" pitchFamily="34" charset="0"/>
                <a:cs typeface="Arial" pitchFamily="34" charset="0"/>
              </a:rPr>
              <a:t>праці на </a:t>
            </a:r>
            <a:r>
              <a:rPr lang="uk-UA" sz="3300" dirty="0">
                <a:latin typeface="Arial" pitchFamily="34" charset="0"/>
                <a:cs typeface="Arial" pitchFamily="34" charset="0"/>
              </a:rPr>
              <a:t>відновлення ресурсів, їх </a:t>
            </a:r>
            <a:r>
              <a:rPr lang="uk-UA" sz="3300" dirty="0">
                <a:latin typeface="Arial" pitchFamily="34" charset="0"/>
                <a:cs typeface="Arial" pitchFamily="34" charset="0"/>
              </a:rPr>
              <a:t>атрактивних</a:t>
            </a:r>
            <a:r>
              <a:rPr lang="uk-UA" sz="3300" dirty="0">
                <a:latin typeface="Arial" pitchFamily="34" charset="0"/>
                <a:cs typeface="Arial" pitchFamily="34" charset="0"/>
              </a:rPr>
              <a:t> властивостей (наприклад, шляхом реставрації, реконструкції, розвитку відповідної інфраструктури); </a:t>
            </a:r>
            <a:endParaRPr lang="uk-UA" sz="3300" dirty="0" smtClean="0">
              <a:latin typeface="Arial" pitchFamily="34" charset="0"/>
              <a:cs typeface="Arial" pitchFamily="34" charset="0"/>
            </a:endParaRPr>
          </a:p>
          <a:p>
            <a:pPr marL="0" indent="0">
              <a:buNone/>
            </a:pPr>
            <a:r>
              <a:rPr lang="uk-UA" sz="3300" dirty="0" smtClean="0">
                <a:latin typeface="Arial" pitchFamily="34" charset="0"/>
                <a:cs typeface="Arial" pitchFamily="34" charset="0"/>
              </a:rPr>
              <a:t>г) туристичні </a:t>
            </a:r>
            <a:r>
              <a:rPr lang="uk-UA" sz="3300" dirty="0">
                <a:latin typeface="Arial" pitchFamily="34" charset="0"/>
                <a:cs typeface="Arial" pitchFamily="34" charset="0"/>
              </a:rPr>
              <a:t>ресурси цільового призначення, створе­ні задля пожвавлення туристичної діяльності на даній території.</a:t>
            </a:r>
          </a:p>
          <a:p>
            <a:endParaRPr lang="uk-UA" dirty="0"/>
          </a:p>
        </p:txBody>
      </p:sp>
      <p:sp>
        <p:nvSpPr>
          <p:cNvPr id="2" name="Заголовок 1"/>
          <p:cNvSpPr>
            <a:spLocks noGrp="1"/>
          </p:cNvSpPr>
          <p:nvPr>
            <p:ph type="title"/>
          </p:nvPr>
        </p:nvSpPr>
        <p:spPr/>
        <p:txBody>
          <a:bodyPr>
            <a:normAutofit/>
          </a:bodyPr>
          <a:lstStyle/>
          <a:p>
            <a:r>
              <a:rPr lang="uk-UA" sz="3200" b="1" dirty="0">
                <a:latin typeface="Arial" pitchFamily="34" charset="0"/>
                <a:cs typeface="Arial" pitchFamily="34" charset="0"/>
              </a:rPr>
              <a:t>Еколого-економічний підхід </a:t>
            </a:r>
          </a:p>
        </p:txBody>
      </p:sp>
    </p:spTree>
    <p:extLst>
      <p:ext uri="{BB962C8B-B14F-4D97-AF65-F5344CB8AC3E}">
        <p14:creationId xmlns:p14="http://schemas.microsoft.com/office/powerpoint/2010/main" val="307466284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3"/>
          <p:cNvGraphicFramePr>
            <a:graphicFrameLocks noGrp="1"/>
          </p:cNvGraphicFramePr>
          <p:nvPr>
            <p:ph idx="1"/>
            <p:extLst>
              <p:ext uri="{D42A27DB-BD31-4B8C-83A1-F6EECF244321}">
                <p14:modId xmlns:p14="http://schemas.microsoft.com/office/powerpoint/2010/main" val="3720419253"/>
              </p:ext>
            </p:extLst>
          </p:nvPr>
        </p:nvGraphicFramePr>
        <p:xfrm>
          <a:off x="871538" y="2674938"/>
          <a:ext cx="7408862" cy="34512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Заголовок 1"/>
          <p:cNvSpPr>
            <a:spLocks noGrp="1"/>
          </p:cNvSpPr>
          <p:nvPr>
            <p:ph type="title"/>
          </p:nvPr>
        </p:nvSpPr>
        <p:spPr/>
        <p:txBody>
          <a:bodyPr>
            <a:normAutofit fontScale="90000"/>
          </a:bodyPr>
          <a:lstStyle/>
          <a:p>
            <a:r>
              <a:rPr lang="uk-UA" b="1" dirty="0"/>
              <a:t>Класифікація типів туристичних </a:t>
            </a:r>
            <a:r>
              <a:rPr lang="uk-UA" b="1" dirty="0" smtClean="0"/>
              <a:t>ресурсів за О.О. </a:t>
            </a:r>
            <a:r>
              <a:rPr lang="uk-UA" b="1" dirty="0" err="1" smtClean="0"/>
              <a:t>Бейдиком</a:t>
            </a:r>
            <a:endParaRPr lang="uk-UA" dirty="0"/>
          </a:p>
        </p:txBody>
      </p:sp>
    </p:spTree>
    <p:extLst>
      <p:ext uri="{BB962C8B-B14F-4D97-AF65-F5344CB8AC3E}">
        <p14:creationId xmlns:p14="http://schemas.microsoft.com/office/powerpoint/2010/main" val="242558480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normAutofit fontScale="92500"/>
          </a:bodyPr>
          <a:lstStyle/>
          <a:p>
            <a:r>
              <a:rPr lang="uk-UA" b="1" u="sng" dirty="0">
                <a:latin typeface="Arial" pitchFamily="34" charset="0"/>
                <a:cs typeface="Arial" pitchFamily="34" charset="0"/>
              </a:rPr>
              <a:t>П. </a:t>
            </a:r>
            <a:r>
              <a:rPr lang="uk-UA" b="1" u="sng" dirty="0" err="1">
                <a:latin typeface="Arial" pitchFamily="34" charset="0"/>
                <a:cs typeface="Arial" pitchFamily="34" charset="0"/>
              </a:rPr>
              <a:t>Дефер</a:t>
            </a:r>
            <a:r>
              <a:rPr lang="uk-UA" b="1" u="sng" dirty="0">
                <a:latin typeface="Arial" pitchFamily="34" charset="0"/>
                <a:cs typeface="Arial" pitchFamily="34" charset="0"/>
              </a:rPr>
              <a:t> </a:t>
            </a:r>
            <a:r>
              <a:rPr lang="uk-UA" dirty="0">
                <a:latin typeface="Arial" pitchFamily="34" charset="0"/>
                <a:cs typeface="Arial" pitchFamily="34" charset="0"/>
              </a:rPr>
              <a:t> поділив </a:t>
            </a:r>
            <a:r>
              <a:rPr lang="uk-UA" u="sng" dirty="0">
                <a:latin typeface="Arial" pitchFamily="34" charset="0"/>
                <a:cs typeface="Arial" pitchFamily="34" charset="0"/>
              </a:rPr>
              <a:t>всі туристичні ресурси</a:t>
            </a:r>
            <a:r>
              <a:rPr lang="uk-UA" dirty="0">
                <a:latin typeface="Arial" pitchFamily="34" charset="0"/>
                <a:cs typeface="Arial" pitchFamily="34" charset="0"/>
              </a:rPr>
              <a:t> на:</a:t>
            </a:r>
          </a:p>
          <a:p>
            <a:pPr lvl="0"/>
            <a:r>
              <a:rPr lang="uk-UA" b="1" i="1" dirty="0" err="1">
                <a:latin typeface="Arial" pitchFamily="34" charset="0"/>
                <a:cs typeface="Arial" pitchFamily="34" charset="0"/>
              </a:rPr>
              <a:t>гідром</a:t>
            </a:r>
            <a:r>
              <a:rPr lang="uk-UA" dirty="0">
                <a:latin typeface="Arial" pitchFamily="34" charset="0"/>
                <a:cs typeface="Arial" pitchFamily="34" charset="0"/>
              </a:rPr>
              <a:t> - туристичні  ресурси, пов'язані з водними ресурсами;</a:t>
            </a:r>
          </a:p>
          <a:p>
            <a:pPr lvl="0"/>
            <a:r>
              <a:rPr lang="uk-UA" b="1" i="1" dirty="0" err="1">
                <a:latin typeface="Arial" pitchFamily="34" charset="0"/>
                <a:cs typeface="Arial" pitchFamily="34" charset="0"/>
              </a:rPr>
              <a:t>фітом</a:t>
            </a:r>
            <a:r>
              <a:rPr lang="uk-UA" dirty="0">
                <a:latin typeface="Arial" pitchFamily="34" charset="0"/>
                <a:cs typeface="Arial" pitchFamily="34" charset="0"/>
              </a:rPr>
              <a:t> - туристичні  ресурси, пов'язані із землею;</a:t>
            </a:r>
          </a:p>
          <a:p>
            <a:pPr lvl="0"/>
            <a:r>
              <a:rPr lang="uk-UA" b="1" i="1" dirty="0">
                <a:latin typeface="Arial" pitchFamily="34" charset="0"/>
                <a:cs typeface="Arial" pitchFamily="34" charset="0"/>
              </a:rPr>
              <a:t>літом</a:t>
            </a:r>
            <a:r>
              <a:rPr lang="uk-UA" dirty="0">
                <a:latin typeface="Arial" pitchFamily="34" charset="0"/>
                <a:cs typeface="Arial" pitchFamily="34" charset="0"/>
              </a:rPr>
              <a:t> - туристичні  ресурси, створені працею людини й пробуджуючий туристський інтерес;</a:t>
            </a:r>
          </a:p>
          <a:p>
            <a:pPr lvl="0"/>
            <a:r>
              <a:rPr lang="uk-UA" b="1" i="1" dirty="0" err="1">
                <a:latin typeface="Arial" pitchFamily="34" charset="0"/>
                <a:cs typeface="Arial" pitchFamily="34" charset="0"/>
              </a:rPr>
              <a:t>антропом</a:t>
            </a:r>
            <a:r>
              <a:rPr lang="uk-UA" dirty="0">
                <a:latin typeface="Arial" pitchFamily="34" charset="0"/>
                <a:cs typeface="Arial" pitchFamily="34" charset="0"/>
              </a:rPr>
              <a:t> - туристичні  ресурси як види людської діяльності, які можуть викликати інтерес туристів.</a:t>
            </a:r>
          </a:p>
          <a:p>
            <a:endParaRPr lang="uk-UA" dirty="0"/>
          </a:p>
        </p:txBody>
      </p:sp>
      <p:sp>
        <p:nvSpPr>
          <p:cNvPr id="2" name="Заголовок 1"/>
          <p:cNvSpPr>
            <a:spLocks noGrp="1"/>
          </p:cNvSpPr>
          <p:nvPr>
            <p:ph type="title"/>
          </p:nvPr>
        </p:nvSpPr>
        <p:spPr/>
        <p:txBody>
          <a:bodyPr/>
          <a:lstStyle/>
          <a:p>
            <a:endParaRPr lang="uk-UA"/>
          </a:p>
        </p:txBody>
      </p:sp>
    </p:spTree>
    <p:extLst>
      <p:ext uri="{BB962C8B-B14F-4D97-AF65-F5344CB8AC3E}">
        <p14:creationId xmlns:p14="http://schemas.microsoft.com/office/powerpoint/2010/main" val="28270701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normAutofit/>
          </a:bodyPr>
          <a:lstStyle/>
          <a:p>
            <a:r>
              <a:rPr lang="ru-RU" dirty="0" smtClean="0"/>
              <a:t>1</a:t>
            </a:r>
            <a:r>
              <a:rPr lang="uk-UA" dirty="0" smtClean="0"/>
              <a:t>. Географічне і </a:t>
            </a:r>
            <a:r>
              <a:rPr lang="uk-UA" dirty="0" err="1" smtClean="0"/>
              <a:t>геотуристичне</a:t>
            </a:r>
            <a:r>
              <a:rPr lang="uk-UA" dirty="0" smtClean="0"/>
              <a:t> положення</a:t>
            </a:r>
          </a:p>
          <a:p>
            <a:r>
              <a:rPr lang="uk-UA" b="1" dirty="0" smtClean="0"/>
              <a:t>2. Природне середовище</a:t>
            </a:r>
          </a:p>
          <a:p>
            <a:r>
              <a:rPr lang="uk-UA" dirty="0" smtClean="0"/>
              <a:t>3. Народонаселення</a:t>
            </a:r>
          </a:p>
          <a:p>
            <a:r>
              <a:rPr lang="uk-UA" dirty="0" smtClean="0"/>
              <a:t>4. Історичне минуле</a:t>
            </a:r>
          </a:p>
          <a:p>
            <a:r>
              <a:rPr lang="uk-UA" dirty="0" smtClean="0"/>
              <a:t>5. Культурні особливості</a:t>
            </a:r>
          </a:p>
          <a:p>
            <a:r>
              <a:rPr lang="uk-UA" dirty="0" smtClean="0"/>
              <a:t>6. Політичні та економічні умови розвитку туризму</a:t>
            </a:r>
          </a:p>
          <a:p>
            <a:r>
              <a:rPr lang="uk-UA" dirty="0" smtClean="0"/>
              <a:t>7. Екологічна ситуація</a:t>
            </a:r>
            <a:endParaRPr lang="uk-UA" dirty="0"/>
          </a:p>
        </p:txBody>
      </p:sp>
      <p:sp>
        <p:nvSpPr>
          <p:cNvPr id="3" name="Заголовок 2"/>
          <p:cNvSpPr>
            <a:spLocks noGrp="1"/>
          </p:cNvSpPr>
          <p:nvPr>
            <p:ph type="title"/>
          </p:nvPr>
        </p:nvSpPr>
        <p:spPr/>
        <p:txBody>
          <a:bodyPr>
            <a:noAutofit/>
          </a:bodyPr>
          <a:lstStyle/>
          <a:p>
            <a:r>
              <a:rPr lang="uk-UA" sz="3600" dirty="0" smtClean="0"/>
              <a:t>Орієнтовний план країнознавчої характеристики країни:</a:t>
            </a:r>
            <a:br>
              <a:rPr lang="uk-UA" sz="3600" dirty="0" smtClean="0"/>
            </a:br>
            <a:endParaRPr lang="uk-UA" sz="3600" dirty="0"/>
          </a:p>
        </p:txBody>
      </p:sp>
    </p:spTree>
    <p:extLst>
      <p:ext uri="{BB962C8B-B14F-4D97-AF65-F5344CB8AC3E}">
        <p14:creationId xmlns:p14="http://schemas.microsoft.com/office/powerpoint/2010/main" val="416850143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67544" y="1628800"/>
            <a:ext cx="8229600" cy="4525963"/>
          </a:xfrm>
        </p:spPr>
        <p:txBody>
          <a:bodyPr>
            <a:normAutofit/>
          </a:bodyPr>
          <a:lstStyle/>
          <a:p>
            <a:pPr marL="0" indent="0">
              <a:buNone/>
            </a:pPr>
            <a:r>
              <a:rPr lang="uk-UA" b="1" u="sng" dirty="0">
                <a:latin typeface="Arial" pitchFamily="34" charset="0"/>
                <a:cs typeface="Arial" pitchFamily="34" charset="0"/>
              </a:rPr>
              <a:t>М. </a:t>
            </a:r>
            <a:r>
              <a:rPr lang="uk-UA" b="1" u="sng" dirty="0" err="1">
                <a:latin typeface="Arial" pitchFamily="34" charset="0"/>
                <a:cs typeface="Arial" pitchFamily="34" charset="0"/>
              </a:rPr>
              <a:t>Труаси</a:t>
            </a:r>
            <a:r>
              <a:rPr lang="uk-UA" dirty="0">
                <a:latin typeface="Arial" pitchFamily="34" charset="0"/>
                <a:cs typeface="Arial" pitchFamily="34" charset="0"/>
              </a:rPr>
              <a:t> виділяв три основних групи на основі ознаки присутності антропогенного впливу:</a:t>
            </a:r>
          </a:p>
          <a:p>
            <a:pPr lvl="0"/>
            <a:r>
              <a:rPr lang="uk-UA" b="1" i="1" dirty="0">
                <a:latin typeface="Arial" pitchFamily="34" charset="0"/>
                <a:cs typeface="Arial" pitchFamily="34" charset="0"/>
              </a:rPr>
              <a:t>природні туристичні  ресурси</a:t>
            </a:r>
            <a:r>
              <a:rPr lang="uk-UA" dirty="0">
                <a:latin typeface="Arial" pitchFamily="34" charset="0"/>
                <a:cs typeface="Arial" pitchFamily="34" charset="0"/>
              </a:rPr>
              <a:t>, як природно-кліматичні умови;</a:t>
            </a:r>
          </a:p>
          <a:p>
            <a:pPr lvl="0"/>
            <a:r>
              <a:rPr lang="uk-UA" b="1" i="1" dirty="0">
                <a:latin typeface="Arial" pitchFamily="34" charset="0"/>
                <a:cs typeface="Arial" pitchFamily="34" charset="0"/>
              </a:rPr>
              <a:t>туристичні   ресурси, створені працею людини</a:t>
            </a:r>
            <a:r>
              <a:rPr lang="uk-UA" dirty="0">
                <a:latin typeface="Arial" pitchFamily="34" charset="0"/>
                <a:cs typeface="Arial" pitchFamily="34" charset="0"/>
              </a:rPr>
              <a:t> як сукупність об'єктів показу і туристського інтересу;</a:t>
            </a:r>
          </a:p>
          <a:p>
            <a:pPr lvl="0"/>
            <a:r>
              <a:rPr lang="uk-UA" b="1" i="1" dirty="0">
                <a:latin typeface="Arial" pitchFamily="34" charset="0"/>
                <a:cs typeface="Arial" pitchFamily="34" charset="0"/>
              </a:rPr>
              <a:t>додаткові туристичні ресурси</a:t>
            </a:r>
            <a:r>
              <a:rPr lang="uk-UA" dirty="0">
                <a:latin typeface="Arial" pitchFamily="34" charset="0"/>
                <a:cs typeface="Arial" pitchFamily="34" charset="0"/>
              </a:rPr>
              <a:t> - створені працею людини, але використовувані для обслуговування туристів, тобто індустрія туризму й </a:t>
            </a:r>
            <a:r>
              <a:rPr lang="uk-UA" dirty="0" err="1">
                <a:latin typeface="Arial" pitchFamily="34" charset="0"/>
                <a:cs typeface="Arial" pitchFamily="34" charset="0"/>
              </a:rPr>
              <a:t>т.ін</a:t>
            </a:r>
            <a:r>
              <a:rPr lang="uk-UA" dirty="0">
                <a:latin typeface="Arial" pitchFamily="34" charset="0"/>
                <a:cs typeface="Arial" pitchFamily="34" charset="0"/>
              </a:rPr>
              <a:t>.  </a:t>
            </a:r>
          </a:p>
          <a:p>
            <a:endParaRPr lang="uk-UA" dirty="0"/>
          </a:p>
        </p:txBody>
      </p:sp>
      <p:sp>
        <p:nvSpPr>
          <p:cNvPr id="2" name="Заголовок 1"/>
          <p:cNvSpPr>
            <a:spLocks noGrp="1"/>
          </p:cNvSpPr>
          <p:nvPr>
            <p:ph type="title"/>
          </p:nvPr>
        </p:nvSpPr>
        <p:spPr/>
        <p:txBody>
          <a:bodyPr/>
          <a:lstStyle/>
          <a:p>
            <a:endParaRPr lang="uk-UA"/>
          </a:p>
        </p:txBody>
      </p:sp>
    </p:spTree>
    <p:extLst>
      <p:ext uri="{BB962C8B-B14F-4D97-AF65-F5344CB8AC3E}">
        <p14:creationId xmlns:p14="http://schemas.microsoft.com/office/powerpoint/2010/main" val="180778862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r>
              <a:rPr lang="uk-UA" dirty="0" smtClean="0"/>
              <a:t>Природні туристичні ресурси</a:t>
            </a:r>
            <a:endParaRPr lang="ru-RU"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9552" y="1844824"/>
            <a:ext cx="8280920" cy="4320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647351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lstStyle/>
          <a:p>
            <a:pPr algn="just"/>
            <a:r>
              <a:rPr lang="uk-UA" sz="2800" b="1" dirty="0" smtClean="0"/>
              <a:t>Клімат, погода, їх комфортність</a:t>
            </a:r>
            <a:r>
              <a:rPr lang="uk-UA" sz="2800" dirty="0" smtClean="0"/>
              <a:t> </a:t>
            </a:r>
            <a:r>
              <a:rPr lang="uk-UA" sz="2800" b="1" dirty="0" smtClean="0"/>
              <a:t>і вплив на самопочуття людини</a:t>
            </a:r>
            <a:r>
              <a:rPr lang="uk-UA" sz="2800" dirty="0" smtClean="0"/>
              <a:t> – визначальний чинник розвитку для більшості функціональних типів територіальних рекреаційних систем, туристичних комплексів і масових видів туризму. </a:t>
            </a:r>
          </a:p>
          <a:p>
            <a:endParaRPr lang="ru-RU" dirty="0"/>
          </a:p>
        </p:txBody>
      </p:sp>
      <p:sp>
        <p:nvSpPr>
          <p:cNvPr id="3" name="Заголовок 2"/>
          <p:cNvSpPr>
            <a:spLocks noGrp="1"/>
          </p:cNvSpPr>
          <p:nvPr>
            <p:ph type="title"/>
          </p:nvPr>
        </p:nvSpPr>
        <p:spPr/>
        <p:txBody>
          <a:bodyPr/>
          <a:lstStyle/>
          <a:p>
            <a:r>
              <a:rPr lang="uk-UA" dirty="0" err="1" smtClean="0"/>
              <a:t>Кліматотерапевтичні</a:t>
            </a:r>
            <a:r>
              <a:rPr lang="uk-UA" dirty="0" smtClean="0"/>
              <a:t> ресурси</a:t>
            </a:r>
            <a:endParaRPr lang="uk-UA" dirty="0"/>
          </a:p>
        </p:txBody>
      </p:sp>
    </p:spTree>
    <p:extLst>
      <p:ext uri="{BB962C8B-B14F-4D97-AF65-F5344CB8AC3E}">
        <p14:creationId xmlns:p14="http://schemas.microsoft.com/office/powerpoint/2010/main" val="13845000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normAutofit fontScale="90000"/>
          </a:bodyPr>
          <a:lstStyle/>
          <a:p>
            <a:r>
              <a:rPr lang="uk-UA" dirty="0" smtClean="0"/>
              <a:t>Сприятливі</a:t>
            </a:r>
            <a:r>
              <a:rPr lang="en-US" dirty="0" smtClean="0"/>
              <a:t>/</a:t>
            </a:r>
            <a:r>
              <a:rPr lang="uk-UA" dirty="0" smtClean="0"/>
              <a:t>несприятливі кліматичні умови</a:t>
            </a:r>
            <a:endParaRPr lang="ru-RU" dirty="0"/>
          </a:p>
        </p:txBody>
      </p:sp>
      <p:pic>
        <p:nvPicPr>
          <p:cNvPr id="3074" name="Picture 2" descr="D:\!Dell\Desktop\тропики.jpg"/>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683568" y="2780928"/>
            <a:ext cx="3744416" cy="3456384"/>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D:\!Dell\Desktop\арктика.jpg"/>
          <p:cNvPicPr>
            <a:picLocks noGrp="1" noChangeAspect="1" noChangeArrowheads="1"/>
          </p:cNvPicPr>
          <p:nvPr>
            <p:ph sz="quarter" idx="14"/>
          </p:nvPr>
        </p:nvPicPr>
        <p:blipFill>
          <a:blip r:embed="rId3">
            <a:extLst>
              <a:ext uri="{28A0092B-C50C-407E-A947-70E740481C1C}">
                <a14:useLocalDpi xmlns:a14="http://schemas.microsoft.com/office/drawing/2010/main" val="0"/>
              </a:ext>
            </a:extLst>
          </a:blip>
          <a:srcRect/>
          <a:stretch>
            <a:fillRect/>
          </a:stretch>
        </p:blipFill>
        <p:spPr bwMode="auto">
          <a:xfrm>
            <a:off x="4860032" y="2780928"/>
            <a:ext cx="3672408" cy="3456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57009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uk-UA" dirty="0" smtClean="0"/>
              <a:t>Мінімальні сезонні коливання метеорологічних характеристик</a:t>
            </a:r>
            <a:endParaRPr lang="ru-RU" dirty="0"/>
          </a:p>
        </p:txBody>
      </p:sp>
      <p:pic>
        <p:nvPicPr>
          <p:cNvPr id="4098" name="Picture 2" descr="D:\!Dell\Desktop\майорка август.jpg"/>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683568" y="2492896"/>
            <a:ext cx="3600400" cy="3312368"/>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D:\!Dell\Desktop\майорка январь.jpg"/>
          <p:cNvPicPr>
            <a:picLocks noGrp="1" noChangeAspect="1" noChangeArrowheads="1"/>
          </p:cNvPicPr>
          <p:nvPr>
            <p:ph sz="quarter" idx="14"/>
          </p:nvPr>
        </p:nvPicPr>
        <p:blipFill>
          <a:blip r:embed="rId3">
            <a:extLst>
              <a:ext uri="{28A0092B-C50C-407E-A947-70E740481C1C}">
                <a14:useLocalDpi xmlns:a14="http://schemas.microsoft.com/office/drawing/2010/main" val="0"/>
              </a:ext>
            </a:extLst>
          </a:blip>
          <a:srcRect/>
          <a:stretch>
            <a:fillRect/>
          </a:stretch>
        </p:blipFill>
        <p:spPr bwMode="auto">
          <a:xfrm>
            <a:off x="4716016" y="2564904"/>
            <a:ext cx="3822700" cy="3240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01259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uk-UA" dirty="0" smtClean="0">
                <a:latin typeface="Cambria"/>
                <a:ea typeface="Calibri"/>
                <a:cs typeface="Times New Roman"/>
              </a:rPr>
              <a:t>Оцінка </a:t>
            </a:r>
            <a:r>
              <a:rPr lang="uk-UA" dirty="0">
                <a:latin typeface="Cambria"/>
                <a:ea typeface="Calibri"/>
                <a:cs typeface="Times New Roman"/>
              </a:rPr>
              <a:t>кліматичних і погодних туристичних ресурсів </a:t>
            </a:r>
            <a:endParaRPr lang="ru-RU" dirty="0"/>
          </a:p>
        </p:txBody>
      </p:sp>
      <p:sp>
        <p:nvSpPr>
          <p:cNvPr id="3" name="Объект 2"/>
          <p:cNvSpPr>
            <a:spLocks noGrp="1"/>
          </p:cNvSpPr>
          <p:nvPr>
            <p:ph idx="1"/>
          </p:nvPr>
        </p:nvSpPr>
        <p:spPr/>
        <p:txBody>
          <a:bodyPr>
            <a:normAutofit fontScale="92500" lnSpcReduction="10000"/>
          </a:bodyPr>
          <a:lstStyle/>
          <a:p>
            <a:pPr marL="457200" algn="just">
              <a:lnSpc>
                <a:spcPct val="115000"/>
              </a:lnSpc>
              <a:spcAft>
                <a:spcPts val="0"/>
              </a:spcAft>
              <a:tabLst>
                <a:tab pos="450215" algn="l"/>
              </a:tabLst>
            </a:pPr>
            <a:r>
              <a:rPr lang="uk-UA" dirty="0" smtClean="0">
                <a:latin typeface="Cambria"/>
                <a:ea typeface="Calibri"/>
                <a:cs typeface="Times New Roman"/>
              </a:rPr>
              <a:t>сумарна радіація</a:t>
            </a:r>
          </a:p>
          <a:p>
            <a:pPr marL="457200" algn="just">
              <a:lnSpc>
                <a:spcPct val="115000"/>
              </a:lnSpc>
              <a:spcAft>
                <a:spcPts val="0"/>
              </a:spcAft>
              <a:tabLst>
                <a:tab pos="450215" algn="l"/>
              </a:tabLst>
            </a:pPr>
            <a:r>
              <a:rPr lang="uk-UA" dirty="0" smtClean="0">
                <a:latin typeface="Cambria"/>
                <a:ea typeface="Calibri"/>
                <a:cs typeface="Times New Roman"/>
              </a:rPr>
              <a:t> </a:t>
            </a:r>
            <a:r>
              <a:rPr lang="uk-UA" dirty="0">
                <a:latin typeface="Cambria"/>
                <a:ea typeface="Calibri"/>
                <a:cs typeface="Times New Roman"/>
              </a:rPr>
              <a:t>атмосферний </a:t>
            </a:r>
            <a:r>
              <a:rPr lang="uk-UA" dirty="0" smtClean="0">
                <a:latin typeface="Cambria"/>
                <a:ea typeface="Calibri"/>
                <a:cs typeface="Times New Roman"/>
              </a:rPr>
              <a:t>тиск</a:t>
            </a:r>
          </a:p>
          <a:p>
            <a:pPr marL="457200" algn="just">
              <a:lnSpc>
                <a:spcPct val="115000"/>
              </a:lnSpc>
              <a:spcAft>
                <a:spcPts val="0"/>
              </a:spcAft>
              <a:tabLst>
                <a:tab pos="450215" algn="l"/>
              </a:tabLst>
            </a:pPr>
            <a:r>
              <a:rPr lang="uk-UA" dirty="0" smtClean="0">
                <a:latin typeface="Cambria"/>
                <a:ea typeface="Calibri"/>
                <a:cs typeface="Times New Roman"/>
              </a:rPr>
              <a:t>пересічна </a:t>
            </a:r>
            <a:r>
              <a:rPr lang="uk-UA" dirty="0">
                <a:latin typeface="Cambria"/>
                <a:ea typeface="Calibri"/>
                <a:cs typeface="Times New Roman"/>
              </a:rPr>
              <a:t>температура повітря (місячна і річна</a:t>
            </a:r>
            <a:r>
              <a:rPr lang="uk-UA" dirty="0" smtClean="0">
                <a:latin typeface="Cambria"/>
                <a:ea typeface="Calibri"/>
                <a:cs typeface="Times New Roman"/>
              </a:rPr>
              <a:t>)</a:t>
            </a:r>
          </a:p>
          <a:p>
            <a:pPr marL="457200" algn="just">
              <a:lnSpc>
                <a:spcPct val="115000"/>
              </a:lnSpc>
              <a:spcAft>
                <a:spcPts val="0"/>
              </a:spcAft>
              <a:tabLst>
                <a:tab pos="450215" algn="l"/>
              </a:tabLst>
            </a:pPr>
            <a:r>
              <a:rPr lang="uk-UA" dirty="0">
                <a:latin typeface="Cambria"/>
                <a:ea typeface="Calibri"/>
                <a:cs typeface="Times New Roman"/>
              </a:rPr>
              <a:t>в</a:t>
            </a:r>
            <a:r>
              <a:rPr lang="uk-UA" dirty="0" smtClean="0">
                <a:latin typeface="Cambria"/>
                <a:ea typeface="Calibri"/>
                <a:cs typeface="Times New Roman"/>
              </a:rPr>
              <a:t>ологість повітря</a:t>
            </a:r>
          </a:p>
          <a:p>
            <a:pPr marL="457200" algn="just">
              <a:lnSpc>
                <a:spcPct val="115000"/>
              </a:lnSpc>
              <a:spcAft>
                <a:spcPts val="0"/>
              </a:spcAft>
              <a:tabLst>
                <a:tab pos="450215" algn="l"/>
              </a:tabLst>
            </a:pPr>
            <a:r>
              <a:rPr lang="uk-UA" dirty="0" smtClean="0">
                <a:latin typeface="Cambria"/>
                <a:ea typeface="Calibri"/>
                <a:cs typeface="Times New Roman"/>
              </a:rPr>
              <a:t>середня </a:t>
            </a:r>
            <a:r>
              <a:rPr lang="uk-UA" dirty="0">
                <a:latin typeface="Cambria"/>
                <a:ea typeface="Calibri"/>
                <a:cs typeface="Times New Roman"/>
              </a:rPr>
              <a:t>кількість опадів протягом </a:t>
            </a:r>
            <a:r>
              <a:rPr lang="uk-UA" dirty="0" smtClean="0">
                <a:latin typeface="Cambria"/>
                <a:ea typeface="Calibri"/>
                <a:cs typeface="Times New Roman"/>
              </a:rPr>
              <a:t>сезонів</a:t>
            </a:r>
          </a:p>
          <a:p>
            <a:pPr marL="457200" algn="just">
              <a:lnSpc>
                <a:spcPct val="115000"/>
              </a:lnSpc>
              <a:spcAft>
                <a:spcPts val="0"/>
              </a:spcAft>
              <a:tabLst>
                <a:tab pos="450215" algn="l"/>
              </a:tabLst>
            </a:pPr>
            <a:r>
              <a:rPr lang="uk-UA" dirty="0" smtClean="0">
                <a:latin typeface="Cambria"/>
                <a:ea typeface="Calibri"/>
                <a:cs typeface="Times New Roman"/>
              </a:rPr>
              <a:t>панівні </a:t>
            </a:r>
            <a:r>
              <a:rPr lang="uk-UA" dirty="0">
                <a:latin typeface="Cambria"/>
                <a:ea typeface="Calibri"/>
                <a:cs typeface="Times New Roman"/>
              </a:rPr>
              <a:t>та місцеві </a:t>
            </a:r>
            <a:r>
              <a:rPr lang="uk-UA" dirty="0" smtClean="0">
                <a:latin typeface="Cambria"/>
                <a:ea typeface="Calibri"/>
                <a:cs typeface="Times New Roman"/>
              </a:rPr>
              <a:t>вітри</a:t>
            </a:r>
          </a:p>
          <a:p>
            <a:pPr marL="457200" algn="just">
              <a:lnSpc>
                <a:spcPct val="115000"/>
              </a:lnSpc>
              <a:spcAft>
                <a:spcPts val="0"/>
              </a:spcAft>
              <a:tabLst>
                <a:tab pos="450215" algn="l"/>
              </a:tabLst>
            </a:pPr>
            <a:r>
              <a:rPr lang="uk-UA" dirty="0" smtClean="0">
                <a:latin typeface="Cambria"/>
                <a:ea typeface="Calibri"/>
                <a:cs typeface="Times New Roman"/>
              </a:rPr>
              <a:t>баричні </a:t>
            </a:r>
            <a:r>
              <a:rPr lang="uk-UA" dirty="0">
                <a:latin typeface="Cambria"/>
                <a:ea typeface="Calibri"/>
                <a:cs typeface="Times New Roman"/>
              </a:rPr>
              <a:t>та термічні добові </a:t>
            </a:r>
            <a:r>
              <a:rPr lang="uk-UA" dirty="0" smtClean="0">
                <a:latin typeface="Cambria"/>
                <a:ea typeface="Calibri"/>
                <a:cs typeface="Times New Roman"/>
              </a:rPr>
              <a:t>амплітуди</a:t>
            </a:r>
          </a:p>
          <a:p>
            <a:pPr marL="457200" algn="just">
              <a:lnSpc>
                <a:spcPct val="115000"/>
              </a:lnSpc>
              <a:spcAft>
                <a:spcPts val="0"/>
              </a:spcAft>
              <a:tabLst>
                <a:tab pos="450215" algn="l"/>
              </a:tabLst>
            </a:pPr>
            <a:r>
              <a:rPr lang="uk-UA" dirty="0" smtClean="0">
                <a:latin typeface="Cambria"/>
                <a:ea typeface="Calibri"/>
                <a:cs typeface="Times New Roman"/>
              </a:rPr>
              <a:t>геомагнітна </a:t>
            </a:r>
            <a:r>
              <a:rPr lang="uk-UA" dirty="0">
                <a:latin typeface="Cambria"/>
                <a:ea typeface="Calibri"/>
                <a:cs typeface="Times New Roman"/>
              </a:rPr>
              <a:t>активність.</a:t>
            </a:r>
            <a:endParaRPr lang="ru-RU" sz="2000" b="1" dirty="0">
              <a:latin typeface="Calibri"/>
              <a:ea typeface="Calibri"/>
              <a:cs typeface="Times New Roman"/>
            </a:endParaRPr>
          </a:p>
          <a:p>
            <a:endParaRPr lang="ru-RU" dirty="0"/>
          </a:p>
        </p:txBody>
      </p:sp>
    </p:spTree>
    <p:extLst>
      <p:ext uri="{BB962C8B-B14F-4D97-AF65-F5344CB8AC3E}">
        <p14:creationId xmlns:p14="http://schemas.microsoft.com/office/powerpoint/2010/main" val="32773339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lstStyle/>
          <a:p>
            <a:r>
              <a:rPr lang="uk-UA" dirty="0" smtClean="0"/>
              <a:t>Комфортний</a:t>
            </a:r>
          </a:p>
          <a:p>
            <a:r>
              <a:rPr lang="uk-UA" dirty="0" smtClean="0"/>
              <a:t>Сезонно комфортний</a:t>
            </a:r>
          </a:p>
          <a:p>
            <a:r>
              <a:rPr lang="uk-UA" dirty="0" err="1" smtClean="0"/>
              <a:t>Субкомфортний</a:t>
            </a:r>
            <a:endParaRPr lang="uk-UA" dirty="0" smtClean="0"/>
          </a:p>
          <a:p>
            <a:r>
              <a:rPr lang="uk-UA" dirty="0" smtClean="0"/>
              <a:t>Дискомфортний</a:t>
            </a:r>
            <a:endParaRPr lang="uk-UA" dirty="0"/>
          </a:p>
        </p:txBody>
      </p:sp>
      <p:sp>
        <p:nvSpPr>
          <p:cNvPr id="3" name="Заголовок 2"/>
          <p:cNvSpPr>
            <a:spLocks noGrp="1"/>
          </p:cNvSpPr>
          <p:nvPr>
            <p:ph type="title"/>
          </p:nvPr>
        </p:nvSpPr>
        <p:spPr/>
        <p:txBody>
          <a:bodyPr/>
          <a:lstStyle/>
          <a:p>
            <a:r>
              <a:rPr lang="uk-UA" dirty="0" smtClean="0"/>
              <a:t>Погодно-кліматичні комплекси </a:t>
            </a:r>
            <a:endParaRPr lang="uk-UA" dirty="0"/>
          </a:p>
        </p:txBody>
      </p:sp>
    </p:spTree>
    <p:extLst>
      <p:ext uri="{BB962C8B-B14F-4D97-AF65-F5344CB8AC3E}">
        <p14:creationId xmlns:p14="http://schemas.microsoft.com/office/powerpoint/2010/main" val="27996471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457200" y="338328"/>
            <a:ext cx="8229600" cy="2802640"/>
          </a:xfrm>
        </p:spPr>
        <p:txBody>
          <a:bodyPr>
            <a:normAutofit/>
          </a:bodyPr>
          <a:lstStyle/>
          <a:p>
            <a:r>
              <a:rPr lang="uk-UA" sz="2800" dirty="0" smtClean="0">
                <a:solidFill>
                  <a:schemeClr val="tx2">
                    <a:lumMod val="75000"/>
                  </a:schemeClr>
                </a:solidFill>
              </a:rPr>
              <a:t>Водні природно-рекреаційні ресурси включають повністю всі водойми, розташовані в певній місцевості і застосовні для безпечного відпочинку населення.</a:t>
            </a:r>
            <a:br>
              <a:rPr lang="uk-UA" sz="2800" dirty="0" smtClean="0">
                <a:solidFill>
                  <a:schemeClr val="tx2">
                    <a:lumMod val="75000"/>
                  </a:schemeClr>
                </a:solidFill>
              </a:rPr>
            </a:br>
            <a:endParaRPr lang="uk-UA" sz="2800" dirty="0">
              <a:solidFill>
                <a:schemeClr val="tx2">
                  <a:lumMod val="75000"/>
                </a:schemeClr>
              </a:solidFill>
            </a:endParaRPr>
          </a:p>
        </p:txBody>
      </p:sp>
      <p:pic>
        <p:nvPicPr>
          <p:cNvPr id="5122" name="Picture 2" descr="D:\!Dell\Desktop\Країнознавство новое\картинки\водніе ресурси.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7544" y="2780928"/>
            <a:ext cx="8136904" cy="3384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61035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lstStyle/>
          <a:p>
            <a:r>
              <a:rPr lang="uk-UA" dirty="0" smtClean="0"/>
              <a:t>Океани</a:t>
            </a:r>
          </a:p>
          <a:p>
            <a:r>
              <a:rPr lang="uk-UA" dirty="0" smtClean="0"/>
              <a:t>Моря</a:t>
            </a:r>
          </a:p>
          <a:p>
            <a:r>
              <a:rPr lang="uk-UA" dirty="0" smtClean="0"/>
              <a:t>Озера</a:t>
            </a:r>
          </a:p>
          <a:p>
            <a:r>
              <a:rPr lang="uk-UA" dirty="0" smtClean="0"/>
              <a:t>Великі та малі річки</a:t>
            </a:r>
          </a:p>
          <a:p>
            <a:r>
              <a:rPr lang="uk-UA" dirty="0" smtClean="0"/>
              <a:t>Водосховища </a:t>
            </a:r>
            <a:endParaRPr lang="uk-UA" dirty="0"/>
          </a:p>
        </p:txBody>
      </p:sp>
      <p:sp>
        <p:nvSpPr>
          <p:cNvPr id="3" name="Заголовок 2"/>
          <p:cNvSpPr>
            <a:spLocks noGrp="1"/>
          </p:cNvSpPr>
          <p:nvPr>
            <p:ph type="title"/>
          </p:nvPr>
        </p:nvSpPr>
        <p:spPr/>
        <p:txBody>
          <a:bodyPr/>
          <a:lstStyle/>
          <a:p>
            <a:r>
              <a:rPr lang="uk-UA" dirty="0" smtClean="0"/>
              <a:t>Гідрографічні об'єкти</a:t>
            </a:r>
            <a:endParaRPr lang="uk-UA" dirty="0"/>
          </a:p>
        </p:txBody>
      </p:sp>
    </p:spTree>
    <p:extLst>
      <p:ext uri="{BB962C8B-B14F-4D97-AF65-F5344CB8AC3E}">
        <p14:creationId xmlns:p14="http://schemas.microsoft.com/office/powerpoint/2010/main" val="37742223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457200" y="338328"/>
            <a:ext cx="8229600" cy="1002440"/>
          </a:xfrm>
        </p:spPr>
        <p:txBody>
          <a:bodyPr/>
          <a:lstStyle/>
          <a:p>
            <a:r>
              <a:rPr lang="en-GB" dirty="0"/>
              <a:t>Pink Sands Beach </a:t>
            </a:r>
            <a:endParaRPr lang="ru-RU" dirty="0"/>
          </a:p>
        </p:txBody>
      </p:sp>
      <p:pic>
        <p:nvPicPr>
          <p:cNvPr id="6146" name="Picture 2" descr="D:\!Dell\Desktop\Країнознавство новое\картинки\pink-sand.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520" y="1484313"/>
            <a:ext cx="8640960" cy="4641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469537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lstStyle/>
          <a:p>
            <a:pPr marL="0" indent="0" algn="ctr">
              <a:buNone/>
            </a:pPr>
            <a:r>
              <a:rPr lang="uk-UA" sz="2800" dirty="0" smtClean="0">
                <a:latin typeface="Arial" pitchFamily="34" charset="0"/>
                <a:cs typeface="Arial" pitchFamily="34" charset="0"/>
              </a:rPr>
              <a:t>Під </a:t>
            </a:r>
            <a:r>
              <a:rPr lang="uk-UA" sz="2800" b="1" dirty="0" smtClean="0">
                <a:latin typeface="Arial" pitchFamily="34" charset="0"/>
                <a:cs typeface="Arial" pitchFamily="34" charset="0"/>
              </a:rPr>
              <a:t>туристичними ресурсами</a:t>
            </a:r>
            <a:r>
              <a:rPr lang="uk-UA" sz="2800" dirty="0" smtClean="0">
                <a:latin typeface="Arial" pitchFamily="34" charset="0"/>
                <a:cs typeface="Arial" pitchFamily="34" charset="0"/>
              </a:rPr>
              <a:t> розуміють сукупність природних та штучно створених людиною об'єктів, що мають комфортні властивості та придатні для створення туристичного продукту. </a:t>
            </a:r>
          </a:p>
          <a:p>
            <a:pPr marL="0" indent="0" algn="ctr">
              <a:buNone/>
            </a:pPr>
            <a:endParaRPr lang="uk-UA" dirty="0">
              <a:latin typeface="Arial" pitchFamily="34" charset="0"/>
              <a:cs typeface="Arial" pitchFamily="34" charset="0"/>
            </a:endParaRPr>
          </a:p>
        </p:txBody>
      </p:sp>
      <p:sp>
        <p:nvSpPr>
          <p:cNvPr id="2" name="Заголовок 1"/>
          <p:cNvSpPr>
            <a:spLocks noGrp="1"/>
          </p:cNvSpPr>
          <p:nvPr>
            <p:ph type="title"/>
          </p:nvPr>
        </p:nvSpPr>
        <p:spPr/>
        <p:txBody>
          <a:bodyPr>
            <a:noAutofit/>
          </a:bodyPr>
          <a:lstStyle/>
          <a:p>
            <a:pPr lvl="0"/>
            <a:r>
              <a:rPr lang="uk-UA" sz="2800" i="1" dirty="0" smtClean="0">
                <a:latin typeface="Arial" pitchFamily="34" charset="0"/>
                <a:cs typeface="Arial" pitchFamily="34" charset="0"/>
              </a:rPr>
              <a:t>1. Зміст </a:t>
            </a:r>
            <a:r>
              <a:rPr lang="uk-UA" sz="2800" i="1" dirty="0" smtClean="0">
                <a:latin typeface="Arial" pitchFamily="34" charset="0"/>
                <a:cs typeface="Arial" pitchFamily="34" charset="0"/>
              </a:rPr>
              <a:t>понять "туристичні" та "туристично-рекреаційні" ресурси</a:t>
            </a:r>
            <a:r>
              <a:rPr lang="uk-UA" sz="2800" dirty="0" smtClean="0">
                <a:latin typeface="Arial" pitchFamily="34" charset="0"/>
                <a:cs typeface="Arial" pitchFamily="34" charset="0"/>
              </a:rPr>
              <a:t/>
            </a:r>
            <a:br>
              <a:rPr lang="uk-UA" sz="2800" dirty="0" smtClean="0">
                <a:latin typeface="Arial" pitchFamily="34" charset="0"/>
                <a:cs typeface="Arial" pitchFamily="34" charset="0"/>
              </a:rPr>
            </a:br>
            <a:endParaRPr lang="uk-UA" sz="2800" dirty="0"/>
          </a:p>
        </p:txBody>
      </p:sp>
    </p:spTree>
    <p:extLst>
      <p:ext uri="{BB962C8B-B14F-4D97-AF65-F5344CB8AC3E}">
        <p14:creationId xmlns:p14="http://schemas.microsoft.com/office/powerpoint/2010/main" val="234113244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D:\!Dell\Desktop\Країнознавство новое\картинки\Pink sand beac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8928992" cy="6336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030499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descr="D:\!Dell\Desktop\Країнознавство новое\картинки\Pink sands 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16632"/>
            <a:ext cx="8784976" cy="6696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044744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457200" y="338328"/>
            <a:ext cx="8229600" cy="858424"/>
          </a:xfrm>
        </p:spPr>
        <p:txBody>
          <a:bodyPr/>
          <a:lstStyle/>
          <a:p>
            <a:r>
              <a:rPr lang="en-GB" dirty="0" err="1"/>
              <a:t>Anse</a:t>
            </a:r>
            <a:r>
              <a:rPr lang="en-GB" dirty="0"/>
              <a:t> Source </a:t>
            </a:r>
            <a:r>
              <a:rPr lang="en-GB" dirty="0" err="1"/>
              <a:t>D’Argent</a:t>
            </a:r>
            <a:endParaRPr lang="ru-RU" dirty="0"/>
          </a:p>
        </p:txBody>
      </p:sp>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052736"/>
            <a:ext cx="8640960" cy="5472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8320238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260648"/>
            <a:ext cx="8784976" cy="6192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2057573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smtClean="0"/>
              <a:t>«Прохолодні» моря</a:t>
            </a:r>
            <a:endParaRPr lang="ru-RU" dirty="0"/>
          </a:p>
        </p:txBody>
      </p:sp>
      <p:pic>
        <p:nvPicPr>
          <p:cNvPr id="112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7544" y="1844824"/>
            <a:ext cx="4176464" cy="4248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1844824"/>
            <a:ext cx="4104456" cy="4248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6204618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55576" y="260648"/>
            <a:ext cx="7848872" cy="1252728"/>
          </a:xfrm>
        </p:spPr>
        <p:txBody>
          <a:bodyPr/>
          <a:lstStyle/>
          <a:p>
            <a:r>
              <a:rPr lang="ru-RU" dirty="0"/>
              <a:t>Озера</a:t>
            </a:r>
          </a:p>
        </p:txBody>
      </p:sp>
      <p:sp>
        <p:nvSpPr>
          <p:cNvPr id="3" name="Текст 2"/>
          <p:cNvSpPr>
            <a:spLocks noGrp="1"/>
          </p:cNvSpPr>
          <p:nvPr>
            <p:ph type="body" idx="1"/>
          </p:nvPr>
        </p:nvSpPr>
        <p:spPr>
          <a:xfrm>
            <a:off x="539552" y="1484784"/>
            <a:ext cx="3822192" cy="864096"/>
          </a:xfrm>
        </p:spPr>
        <p:txBody>
          <a:bodyPr>
            <a:normAutofit fontScale="85000" lnSpcReduction="20000"/>
          </a:bodyPr>
          <a:lstStyle/>
          <a:p>
            <a:r>
              <a:rPr lang="uk-UA" dirty="0" smtClean="0"/>
              <a:t>місця пляжно-купального відпочинку з елементами водного туризму</a:t>
            </a:r>
            <a:endParaRPr lang="uk-UA" dirty="0"/>
          </a:p>
        </p:txBody>
      </p:sp>
      <p:sp>
        <p:nvSpPr>
          <p:cNvPr id="5" name="Текст 4"/>
          <p:cNvSpPr>
            <a:spLocks noGrp="1"/>
          </p:cNvSpPr>
          <p:nvPr>
            <p:ph type="body" sz="quarter" idx="3"/>
          </p:nvPr>
        </p:nvSpPr>
        <p:spPr>
          <a:xfrm>
            <a:off x="4644008" y="1556792"/>
            <a:ext cx="3822192" cy="639762"/>
          </a:xfrm>
        </p:spPr>
        <p:txBody>
          <a:bodyPr/>
          <a:lstStyle/>
          <a:p>
            <a:r>
              <a:rPr lang="uk-UA" dirty="0" smtClean="0"/>
              <a:t>об'єкти споглядання</a:t>
            </a:r>
            <a:endParaRPr lang="uk-UA" dirty="0"/>
          </a:p>
        </p:txBody>
      </p:sp>
      <p:pic>
        <p:nvPicPr>
          <p:cNvPr id="12290"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39552" y="2564904"/>
            <a:ext cx="3960440" cy="3888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bwMode="auto">
          <a:xfrm>
            <a:off x="5004048" y="2564904"/>
            <a:ext cx="3816424" cy="3888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5665489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lstStyle/>
          <a:p>
            <a:endParaRPr lang="ru-RU"/>
          </a:p>
        </p:txBody>
      </p:sp>
      <p:sp>
        <p:nvSpPr>
          <p:cNvPr id="3" name="Заголовок 2"/>
          <p:cNvSpPr>
            <a:spLocks noGrp="1"/>
          </p:cNvSpPr>
          <p:nvPr>
            <p:ph type="title"/>
          </p:nvPr>
        </p:nvSpPr>
        <p:spPr>
          <a:xfrm>
            <a:off x="457200" y="338328"/>
            <a:ext cx="8229600" cy="858424"/>
          </a:xfrm>
        </p:spPr>
        <p:txBody>
          <a:bodyPr/>
          <a:lstStyle/>
          <a:p>
            <a:r>
              <a:rPr lang="uk-UA" dirty="0" smtClean="0"/>
              <a:t>Річки</a:t>
            </a:r>
            <a:r>
              <a:rPr lang="ru-RU" dirty="0" smtClean="0"/>
              <a:t> </a:t>
            </a:r>
            <a:endParaRPr lang="ru-RU" dirty="0"/>
          </a:p>
        </p:txBody>
      </p:sp>
      <p:pic>
        <p:nvPicPr>
          <p:cNvPr id="133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556792"/>
            <a:ext cx="8712968" cy="4752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6294434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6268700" cy="10852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004977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normAutofit/>
          </a:bodyPr>
          <a:lstStyle/>
          <a:p>
            <a:r>
              <a:rPr lang="uk-UA" sz="3200" dirty="0" smtClean="0"/>
              <a:t>включають джерела унікальних за складом мінеральних вод, також поклади цілющої грязі різного походження та складу, включаючи вулканічну і сапропелеві, торф’яну і мулові грязі. </a:t>
            </a:r>
            <a:endParaRPr lang="uk-UA" sz="3200" dirty="0"/>
          </a:p>
        </p:txBody>
      </p:sp>
      <p:sp>
        <p:nvSpPr>
          <p:cNvPr id="3" name="Заголовок 2"/>
          <p:cNvSpPr>
            <a:spLocks noGrp="1"/>
          </p:cNvSpPr>
          <p:nvPr>
            <p:ph type="title"/>
          </p:nvPr>
        </p:nvSpPr>
        <p:spPr/>
        <p:txBody>
          <a:bodyPr/>
          <a:lstStyle/>
          <a:p>
            <a:r>
              <a:rPr lang="uk-UA" dirty="0" smtClean="0"/>
              <a:t>Бальнеологічні ресурси </a:t>
            </a:r>
            <a:endParaRPr lang="uk-UA" dirty="0"/>
          </a:p>
        </p:txBody>
      </p:sp>
    </p:spTree>
    <p:extLst>
      <p:ext uri="{BB962C8B-B14F-4D97-AF65-F5344CB8AC3E}">
        <p14:creationId xmlns:p14="http://schemas.microsoft.com/office/powerpoint/2010/main" val="343157542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60648"/>
            <a:ext cx="8640960" cy="6336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746966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683568" y="1997839"/>
            <a:ext cx="7776864" cy="4401205"/>
          </a:xfrm>
          <a:prstGeom prst="rect">
            <a:avLst/>
          </a:prstGeom>
          <a:ln>
            <a:noFill/>
          </a:ln>
        </p:spPr>
        <p:txBody>
          <a:bodyPr wrap="square">
            <a:spAutoFit/>
          </a:bodyPr>
          <a:lstStyle/>
          <a:p>
            <a:pPr algn="just"/>
            <a:r>
              <a:rPr lang="uk-UA" sz="2800" b="1" dirty="0" smtClean="0">
                <a:solidFill>
                  <a:srgbClr val="002060"/>
                </a:solidFill>
              </a:rPr>
              <a:t>Туристичні ресурси </a:t>
            </a:r>
            <a:r>
              <a:rPr lang="uk-UA" sz="2800" dirty="0" smtClean="0">
                <a:solidFill>
                  <a:srgbClr val="002060"/>
                </a:solidFill>
              </a:rPr>
              <a:t>- сукупність </a:t>
            </a:r>
            <a:r>
              <a:rPr lang="uk-UA" sz="2800" b="1" dirty="0" smtClean="0">
                <a:solidFill>
                  <a:srgbClr val="002060"/>
                </a:solidFill>
              </a:rPr>
              <a:t>природних</a:t>
            </a:r>
            <a:r>
              <a:rPr lang="uk-UA" sz="2800" dirty="0" smtClean="0">
                <a:solidFill>
                  <a:srgbClr val="002060"/>
                </a:solidFill>
              </a:rPr>
              <a:t> і соціально-культурних комплексів та їх елементів, що сприяють задоволенню фізіологічних та соціальних потреб людини, відновленню її працездатності і які при сучасній та перспективній структурі рекреаційних потреб і техніко-економічних можливостях, використовуються для прямого й опосередкованого споживання та виробництва туристичного продукту.</a:t>
            </a:r>
            <a:endParaRPr lang="uk-UA" sz="2800" dirty="0">
              <a:solidFill>
                <a:srgbClr val="002060"/>
              </a:solidFill>
            </a:endParaRPr>
          </a:p>
        </p:txBody>
      </p:sp>
    </p:spTree>
    <p:extLst>
      <p:ext uri="{BB962C8B-B14F-4D97-AF65-F5344CB8AC3E}">
        <p14:creationId xmlns:p14="http://schemas.microsoft.com/office/powerpoint/2010/main" val="305454280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smtClean="0">
                <a:solidFill>
                  <a:schemeClr val="tx2">
                    <a:lumMod val="75000"/>
                  </a:schemeClr>
                </a:solidFill>
              </a:rPr>
              <a:t>Ландшафтні ресурси </a:t>
            </a:r>
            <a:endParaRPr lang="uk-UA" dirty="0">
              <a:solidFill>
                <a:schemeClr val="tx2">
                  <a:lumMod val="75000"/>
                </a:schemeClr>
              </a:solidFill>
            </a:endParaRPr>
          </a:p>
        </p:txBody>
      </p:sp>
      <p:sp>
        <p:nvSpPr>
          <p:cNvPr id="3" name="Объект 2"/>
          <p:cNvSpPr>
            <a:spLocks noGrp="1"/>
          </p:cNvSpPr>
          <p:nvPr>
            <p:ph idx="1"/>
          </p:nvPr>
        </p:nvSpPr>
        <p:spPr>
          <a:xfrm>
            <a:off x="179513" y="1340768"/>
            <a:ext cx="8712968" cy="4785395"/>
          </a:xfrm>
        </p:spPr>
        <p:txBody>
          <a:bodyPr>
            <a:normAutofit/>
          </a:bodyPr>
          <a:lstStyle/>
          <a:p>
            <a:pPr algn="just"/>
            <a:r>
              <a:rPr lang="uk-UA" sz="2800" dirty="0" smtClean="0"/>
              <a:t>середовище, у якому відбуваються рекреаційно-туристичні процеси</a:t>
            </a:r>
          </a:p>
          <a:p>
            <a:pPr algn="just"/>
            <a:r>
              <a:rPr lang="uk-UA" sz="2800" dirty="0" smtClean="0"/>
              <a:t>унікальний об'єкт споглядання, тобто туристична атракція (ландшафт, що перетворюється на об'єкт туристського споглядання, належить до естетично привабливих, унікальних природних комплексів, де на перший план виходить один із його виняткових за візуальним сприйняттям складників: рельєф, загальний характер поверхневих і підземних вод, рослинні і тваринні формації тощо).</a:t>
            </a:r>
          </a:p>
          <a:p>
            <a:pPr algn="just"/>
            <a:endParaRPr lang="uk-UA" sz="2800" dirty="0"/>
          </a:p>
        </p:txBody>
      </p:sp>
    </p:spTree>
    <p:extLst>
      <p:ext uri="{BB962C8B-B14F-4D97-AF65-F5344CB8AC3E}">
        <p14:creationId xmlns:p14="http://schemas.microsoft.com/office/powerpoint/2010/main" val="13124500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260648"/>
            <a:ext cx="8136903" cy="54726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2868261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5240000" cy="857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9834392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60648"/>
            <a:ext cx="8640960" cy="6192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675613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3900" y="-266700"/>
            <a:ext cx="13131800" cy="7391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643978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60648"/>
            <a:ext cx="8712968" cy="6120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2496005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88640"/>
            <a:ext cx="8784976" cy="6192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874122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uk-UA" dirty="0" smtClean="0"/>
              <a:t>Природні туристичні ресурси другого порядку</a:t>
            </a:r>
            <a:endParaRPr lang="uk-UA" dirty="0"/>
          </a:p>
        </p:txBody>
      </p:sp>
      <p:sp>
        <p:nvSpPr>
          <p:cNvPr id="3" name="Объект 2"/>
          <p:cNvSpPr>
            <a:spLocks noGrp="1"/>
          </p:cNvSpPr>
          <p:nvPr>
            <p:ph idx="1"/>
          </p:nvPr>
        </p:nvSpPr>
        <p:spPr>
          <a:xfrm>
            <a:off x="872067" y="1844824"/>
            <a:ext cx="7408333" cy="4281339"/>
          </a:xfrm>
        </p:spPr>
        <p:txBody>
          <a:bodyPr>
            <a:normAutofit lnSpcReduction="10000"/>
          </a:bodyPr>
          <a:lstStyle/>
          <a:p>
            <a:pPr algn="just"/>
            <a:r>
              <a:rPr lang="uk-UA" dirty="0" smtClean="0"/>
              <a:t>Орографічні – елементи рельєфу: рівнини, височини, пагорби, гори, урвища, яри, каньйони, западини</a:t>
            </a:r>
          </a:p>
          <a:p>
            <a:pPr algn="just"/>
            <a:r>
              <a:rPr lang="uk-UA" dirty="0" smtClean="0"/>
              <a:t>Лісові ресурси </a:t>
            </a:r>
          </a:p>
          <a:p>
            <a:pPr algn="just"/>
            <a:r>
              <a:rPr lang="uk-UA" dirty="0" smtClean="0"/>
              <a:t>Флоро-фауністичні або біотичні ресурси - ресурси рослинного і тваринного світу. </a:t>
            </a:r>
          </a:p>
          <a:p>
            <a:pPr algn="just"/>
            <a:r>
              <a:rPr lang="uk-UA" dirty="0" err="1" smtClean="0"/>
              <a:t>Фітолікувальні</a:t>
            </a:r>
            <a:r>
              <a:rPr lang="uk-UA" dirty="0" smtClean="0"/>
              <a:t> ресурси обмежуються параметрами рекреаційного використання лісів, їхніми </a:t>
            </a:r>
            <a:r>
              <a:rPr lang="uk-UA" dirty="0" err="1" smtClean="0"/>
              <a:t>водоохоронно</a:t>
            </a:r>
            <a:r>
              <a:rPr lang="uk-UA" dirty="0" smtClean="0"/>
              <a:t>-захисними властивостями, цілющим впливом на організм людини і сприятливим санітарно-гігієнічним фоном для лікування, відпочинку, туризму.</a:t>
            </a:r>
          </a:p>
        </p:txBody>
      </p:sp>
    </p:spTree>
    <p:extLst>
      <p:ext uri="{BB962C8B-B14F-4D97-AF65-F5344CB8AC3E}">
        <p14:creationId xmlns:p14="http://schemas.microsoft.com/office/powerpoint/2010/main" val="19246331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60648"/>
            <a:ext cx="8712968" cy="6480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194236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812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4619063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5536" y="1997839"/>
            <a:ext cx="8424936" cy="3539430"/>
          </a:xfrm>
          <a:prstGeom prst="rect">
            <a:avLst/>
          </a:prstGeom>
        </p:spPr>
        <p:txBody>
          <a:bodyPr wrap="square">
            <a:spAutoFit/>
          </a:bodyPr>
          <a:lstStyle/>
          <a:p>
            <a:pPr algn="just"/>
            <a:r>
              <a:rPr lang="uk-UA" sz="2800" b="1" dirty="0" smtClean="0">
                <a:solidFill>
                  <a:schemeClr val="tx2">
                    <a:lumMod val="75000"/>
                  </a:schemeClr>
                </a:solidFill>
              </a:rPr>
              <a:t>Туристично-рекреаційні ресурси </a:t>
            </a:r>
            <a:r>
              <a:rPr lang="uk-UA" sz="2800" dirty="0" smtClean="0">
                <a:solidFill>
                  <a:schemeClr val="tx2">
                    <a:lumMod val="75000"/>
                  </a:schemeClr>
                </a:solidFill>
              </a:rPr>
              <a:t>- це </a:t>
            </a:r>
            <a:r>
              <a:rPr lang="uk-UA" sz="2800" b="1" dirty="0" smtClean="0">
                <a:solidFill>
                  <a:schemeClr val="tx2">
                    <a:lumMod val="75000"/>
                  </a:schemeClr>
                </a:solidFill>
              </a:rPr>
              <a:t>компоненти географічного довкілля, об'єкти антропогенної діяльності, </a:t>
            </a:r>
            <a:r>
              <a:rPr lang="uk-UA" sz="2800" dirty="0" smtClean="0">
                <a:solidFill>
                  <a:schemeClr val="tx2">
                    <a:lumMod val="75000"/>
                  </a:schemeClr>
                </a:solidFill>
              </a:rPr>
              <a:t>які завдяки таким властивостям, як унікальність, історична або художня цінність, оригінальність, естетична привабливість і лікувально-</a:t>
            </a:r>
            <a:r>
              <a:rPr lang="uk-UA" sz="2800" dirty="0" err="1" smtClean="0">
                <a:solidFill>
                  <a:schemeClr val="tx2">
                    <a:lumMod val="75000"/>
                  </a:schemeClr>
                </a:solidFill>
              </a:rPr>
              <a:t>оздоровлювальна</a:t>
            </a:r>
            <a:r>
              <a:rPr lang="uk-UA" sz="2800" dirty="0" smtClean="0">
                <a:solidFill>
                  <a:schemeClr val="tx2">
                    <a:lumMod val="75000"/>
                  </a:schemeClr>
                </a:solidFill>
              </a:rPr>
              <a:t> значущість, можуть бути використані для організації різноманітних видів рекреаційних занять.</a:t>
            </a:r>
            <a:endParaRPr lang="uk-UA" sz="2800" dirty="0">
              <a:solidFill>
                <a:schemeClr val="tx2">
                  <a:lumMod val="75000"/>
                </a:schemeClr>
              </a:solidFill>
            </a:endParaRPr>
          </a:p>
        </p:txBody>
      </p:sp>
    </p:spTree>
    <p:extLst>
      <p:ext uri="{BB962C8B-B14F-4D97-AF65-F5344CB8AC3E}">
        <p14:creationId xmlns:p14="http://schemas.microsoft.com/office/powerpoint/2010/main" val="7697275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60648"/>
            <a:ext cx="8712968" cy="6408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9720584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3528" y="1382174"/>
            <a:ext cx="8424936" cy="4451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p:txBody>
          <a:bodyPr>
            <a:noAutofit/>
          </a:bodyPr>
          <a:lstStyle/>
          <a:p>
            <a:r>
              <a:rPr lang="uk-UA" sz="2400" b="1" dirty="0">
                <a:latin typeface="Arial" pitchFamily="34" charset="0"/>
                <a:cs typeface="Arial" pitchFamily="34" charset="0"/>
              </a:rPr>
              <a:t>Класифікація природних рекреаційних ресурсів за ступенем </a:t>
            </a:r>
            <a:r>
              <a:rPr lang="uk-UA" sz="2400" b="1" dirty="0" smtClean="0">
                <a:latin typeface="Arial" pitchFamily="34" charset="0"/>
                <a:cs typeface="Arial" pitchFamily="34" charset="0"/>
              </a:rPr>
              <a:t>використання</a:t>
            </a:r>
            <a:r>
              <a:rPr lang="uk-UA" sz="2400" dirty="0">
                <a:latin typeface="Arial" pitchFamily="34" charset="0"/>
                <a:cs typeface="Arial" pitchFamily="34" charset="0"/>
              </a:rPr>
              <a:t> </a:t>
            </a:r>
            <a:br>
              <a:rPr lang="uk-UA" sz="2400" dirty="0">
                <a:latin typeface="Arial" pitchFamily="34" charset="0"/>
                <a:cs typeface="Arial" pitchFamily="34" charset="0"/>
              </a:rPr>
            </a:br>
            <a:endParaRPr lang="uk-UA" sz="2400" dirty="0">
              <a:latin typeface="Arial" pitchFamily="34" charset="0"/>
              <a:cs typeface="Arial" pitchFamily="34" charset="0"/>
            </a:endParaRPr>
          </a:p>
        </p:txBody>
      </p:sp>
    </p:spTree>
    <p:extLst>
      <p:ext uri="{BB962C8B-B14F-4D97-AF65-F5344CB8AC3E}">
        <p14:creationId xmlns:p14="http://schemas.microsoft.com/office/powerpoint/2010/main" val="411116478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323528" y="2204864"/>
            <a:ext cx="8640959" cy="3921299"/>
          </a:xfrm>
        </p:spPr>
        <p:txBody>
          <a:bodyPr>
            <a:normAutofit/>
          </a:bodyPr>
          <a:lstStyle/>
          <a:p>
            <a:pPr marL="0" indent="0">
              <a:buNone/>
            </a:pPr>
            <a:r>
              <a:rPr lang="uk-UA" sz="3200" dirty="0" smtClean="0"/>
              <a:t>рельєф + спелеологічні ресурси           клімат</a:t>
            </a:r>
          </a:p>
          <a:p>
            <a:pPr marL="0" indent="0">
              <a:buNone/>
            </a:pPr>
            <a:r>
              <a:rPr lang="uk-UA" sz="3200" dirty="0" smtClean="0"/>
              <a:t>гідрографічна мережа+ бальнеологічні ресурси  </a:t>
            </a:r>
          </a:p>
          <a:p>
            <a:pPr marL="0" indent="0">
              <a:buNone/>
            </a:pPr>
            <a:r>
              <a:rPr lang="uk-UA" sz="3200" dirty="0" smtClean="0"/>
              <a:t>	природні зони                  рослинність             тваринний світ  	ландшафти природоохоронні об’єкти.</a:t>
            </a:r>
            <a:endParaRPr lang="uk-UA" sz="3200" dirty="0"/>
          </a:p>
        </p:txBody>
      </p:sp>
      <p:sp>
        <p:nvSpPr>
          <p:cNvPr id="3" name="Заголовок 2"/>
          <p:cNvSpPr>
            <a:spLocks noGrp="1"/>
          </p:cNvSpPr>
          <p:nvPr>
            <p:ph type="title"/>
          </p:nvPr>
        </p:nvSpPr>
        <p:spPr/>
        <p:txBody>
          <a:bodyPr>
            <a:noAutofit/>
          </a:bodyPr>
          <a:lstStyle/>
          <a:p>
            <a:r>
              <a:rPr lang="uk-UA" sz="3200" dirty="0" smtClean="0">
                <a:solidFill>
                  <a:schemeClr val="tx2">
                    <a:lumMod val="75000"/>
                  </a:schemeClr>
                </a:solidFill>
              </a:rPr>
              <a:t>5. Послідовність характеристики природного середовища</a:t>
            </a:r>
            <a:br>
              <a:rPr lang="uk-UA" sz="3200" dirty="0" smtClean="0">
                <a:solidFill>
                  <a:schemeClr val="tx2">
                    <a:lumMod val="75000"/>
                  </a:schemeClr>
                </a:solidFill>
              </a:rPr>
            </a:br>
            <a:endParaRPr lang="uk-UA" sz="3200" dirty="0">
              <a:solidFill>
                <a:schemeClr val="tx2">
                  <a:lumMod val="75000"/>
                </a:schemeClr>
              </a:solidFill>
            </a:endParaRPr>
          </a:p>
        </p:txBody>
      </p:sp>
      <p:sp>
        <p:nvSpPr>
          <p:cNvPr id="4" name="Стрелка вправо 3"/>
          <p:cNvSpPr/>
          <p:nvPr/>
        </p:nvSpPr>
        <p:spPr>
          <a:xfrm>
            <a:off x="8203207" y="2250580"/>
            <a:ext cx="654943"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Стрелка вправо 5"/>
          <p:cNvSpPr/>
          <p:nvPr/>
        </p:nvSpPr>
        <p:spPr>
          <a:xfrm>
            <a:off x="6098628" y="2263578"/>
            <a:ext cx="654943"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Стрелка вправо 6"/>
          <p:cNvSpPr/>
          <p:nvPr/>
        </p:nvSpPr>
        <p:spPr>
          <a:xfrm>
            <a:off x="3203848" y="3921641"/>
            <a:ext cx="654943"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Стрелка вправо 7"/>
          <p:cNvSpPr/>
          <p:nvPr/>
        </p:nvSpPr>
        <p:spPr>
          <a:xfrm>
            <a:off x="8028384" y="3502168"/>
            <a:ext cx="654943"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Стрелка вправо 8"/>
          <p:cNvSpPr/>
          <p:nvPr/>
        </p:nvSpPr>
        <p:spPr>
          <a:xfrm>
            <a:off x="611560" y="3429000"/>
            <a:ext cx="654943"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Стрелка вправо 9"/>
          <p:cNvSpPr/>
          <p:nvPr/>
        </p:nvSpPr>
        <p:spPr>
          <a:xfrm>
            <a:off x="4355976" y="3517421"/>
            <a:ext cx="654943"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Стрелка вправо 10"/>
          <p:cNvSpPr/>
          <p:nvPr/>
        </p:nvSpPr>
        <p:spPr>
          <a:xfrm>
            <a:off x="6407396" y="3986800"/>
            <a:ext cx="654943"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93039309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uk-UA" dirty="0" smtClean="0">
                <a:solidFill>
                  <a:schemeClr val="tx2">
                    <a:lumMod val="75000"/>
                  </a:schemeClr>
                </a:solidFill>
              </a:rPr>
              <a:t>Послідовність характеристики рельєфу:</a:t>
            </a:r>
            <a:endParaRPr lang="uk-UA" dirty="0">
              <a:solidFill>
                <a:schemeClr val="tx2">
                  <a:lumMod val="75000"/>
                </a:schemeClr>
              </a:solidFill>
            </a:endParaRPr>
          </a:p>
        </p:txBody>
      </p:sp>
      <p:sp>
        <p:nvSpPr>
          <p:cNvPr id="3" name="Объект 2"/>
          <p:cNvSpPr>
            <a:spLocks noGrp="1"/>
          </p:cNvSpPr>
          <p:nvPr>
            <p:ph idx="1"/>
          </p:nvPr>
        </p:nvSpPr>
        <p:spPr>
          <a:xfrm>
            <a:off x="395537" y="1700808"/>
            <a:ext cx="8496944" cy="4752528"/>
          </a:xfrm>
        </p:spPr>
        <p:txBody>
          <a:bodyPr>
            <a:noAutofit/>
          </a:bodyPr>
          <a:lstStyle/>
          <a:p>
            <a:pPr marL="0" indent="0" algn="ctr">
              <a:buNone/>
            </a:pPr>
            <a:r>
              <a:rPr lang="uk-UA" sz="2800" dirty="0" smtClean="0">
                <a:solidFill>
                  <a:schemeClr val="tx2">
                    <a:lumMod val="75000"/>
                  </a:schemeClr>
                </a:solidFill>
              </a:rPr>
              <a:t>Форми рельєфу, що знаходяться на території, їх</a:t>
            </a:r>
          </a:p>
          <a:p>
            <a:pPr marL="0" indent="0" algn="ctr">
              <a:buNone/>
            </a:pPr>
            <a:r>
              <a:rPr lang="uk-UA" sz="2800" dirty="0">
                <a:solidFill>
                  <a:schemeClr val="tx2">
                    <a:lumMod val="75000"/>
                  </a:schemeClr>
                </a:solidFill>
              </a:rPr>
              <a:t>с</a:t>
            </a:r>
            <a:r>
              <a:rPr lang="uk-UA" sz="2800" dirty="0" smtClean="0">
                <a:solidFill>
                  <a:schemeClr val="tx2">
                    <a:lumMod val="75000"/>
                  </a:schemeClr>
                </a:solidFill>
              </a:rPr>
              <a:t>піввідношення </a:t>
            </a:r>
            <a:r>
              <a:rPr lang="ru-RU" sz="2800" dirty="0" smtClean="0"/>
              <a:t>за </a:t>
            </a:r>
            <a:r>
              <a:rPr lang="uk-UA" sz="2800" dirty="0" smtClean="0"/>
              <a:t>площею</a:t>
            </a:r>
            <a:r>
              <a:rPr lang="ru-RU" sz="2800" dirty="0" smtClean="0"/>
              <a:t> </a:t>
            </a:r>
            <a:endParaRPr lang="uk-UA" sz="2800" dirty="0" smtClean="0">
              <a:solidFill>
                <a:schemeClr val="tx2">
                  <a:lumMod val="75000"/>
                </a:schemeClr>
              </a:solidFill>
            </a:endParaRPr>
          </a:p>
          <a:p>
            <a:pPr marL="0" indent="0" algn="just">
              <a:buNone/>
            </a:pPr>
            <a:r>
              <a:rPr lang="ru-RU" b="1" dirty="0" smtClean="0"/>
              <a:t>гори</a:t>
            </a:r>
            <a:r>
              <a:rPr lang="ru-RU" b="1" dirty="0"/>
              <a:t>:</a:t>
            </a:r>
            <a:r>
              <a:rPr lang="ru-RU" dirty="0"/>
              <a:t> </a:t>
            </a:r>
            <a:r>
              <a:rPr lang="uk-UA" sz="2600" dirty="0" smtClean="0"/>
              <a:t>назва, місцеположення , вік, сейсмічність, склад гірських хребтів, простягання і взаємне розташування хребтів, середня і максимальна висоти, склад гірських порід, риси </a:t>
            </a:r>
            <a:r>
              <a:rPr lang="uk-UA" sz="2600" dirty="0" err="1" smtClean="0"/>
              <a:t>морфоскульптури</a:t>
            </a:r>
            <a:r>
              <a:rPr lang="uk-UA" sz="2600" dirty="0" smtClean="0"/>
              <a:t>: форми рельєфу, утворені під дією води, давніх льодовиків, вітру, карстових процесів, гравітації; характеристика </a:t>
            </a:r>
            <a:r>
              <a:rPr lang="uk-UA" sz="2600" dirty="0" err="1" smtClean="0"/>
              <a:t>спелеоресурсів</a:t>
            </a:r>
            <a:r>
              <a:rPr lang="uk-UA" sz="2600" dirty="0" smtClean="0"/>
              <a:t> (якщо вони є), висота снігової лінії, характеристика льодовиків і сніжників, можливості використання гір для потреб туризму</a:t>
            </a:r>
            <a:endParaRPr lang="uk-UA" sz="2600" dirty="0"/>
          </a:p>
        </p:txBody>
      </p:sp>
    </p:spTree>
    <p:extLst>
      <p:ext uri="{BB962C8B-B14F-4D97-AF65-F5344CB8AC3E}">
        <p14:creationId xmlns:p14="http://schemas.microsoft.com/office/powerpoint/2010/main" val="35869318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872067" y="1556792"/>
            <a:ext cx="7408333" cy="4569371"/>
          </a:xfrm>
        </p:spPr>
        <p:txBody>
          <a:bodyPr>
            <a:normAutofit/>
          </a:bodyPr>
          <a:lstStyle/>
          <a:p>
            <a:pPr marL="0" indent="0" algn="just">
              <a:buNone/>
            </a:pPr>
            <a:r>
              <a:rPr lang="uk-UA" sz="2800" b="1" dirty="0" smtClean="0"/>
              <a:t>рівнини: </a:t>
            </a:r>
            <a:r>
              <a:rPr lang="uk-UA" sz="2800" dirty="0" smtClean="0"/>
              <a:t>назва, місцеположення, походження,  вік, сейсмічність, характер гірських порід, простягання, середня і максимальна висоти (назва найвищої точки), склад рівнини, характер поверхні, риси </a:t>
            </a:r>
            <a:r>
              <a:rPr lang="uk-UA" sz="2800" dirty="0" err="1" smtClean="0"/>
              <a:t>морфоскульптури</a:t>
            </a:r>
            <a:r>
              <a:rPr lang="uk-UA" sz="2800" dirty="0" smtClean="0"/>
              <a:t>: форми рельєфу, утворені під дією води, давніх льодовиків, вітру, карстових процесів, гравітації ; характеристика </a:t>
            </a:r>
            <a:r>
              <a:rPr lang="uk-UA" sz="2800" dirty="0" err="1" smtClean="0"/>
              <a:t>спелеоресурсів</a:t>
            </a:r>
            <a:r>
              <a:rPr lang="uk-UA" sz="2800" dirty="0" smtClean="0"/>
              <a:t> (якщо є); можливості використання рівнинних територій для потреб туризму.</a:t>
            </a:r>
          </a:p>
          <a:p>
            <a:endParaRPr lang="ru-RU" dirty="0"/>
          </a:p>
        </p:txBody>
      </p:sp>
      <p:sp>
        <p:nvSpPr>
          <p:cNvPr id="3" name="Заголовок 2"/>
          <p:cNvSpPr>
            <a:spLocks noGrp="1"/>
          </p:cNvSpPr>
          <p:nvPr>
            <p:ph type="title"/>
          </p:nvPr>
        </p:nvSpPr>
        <p:spPr/>
        <p:txBody>
          <a:bodyPr>
            <a:normAutofit fontScale="90000"/>
          </a:bodyPr>
          <a:lstStyle/>
          <a:p>
            <a:r>
              <a:rPr lang="uk-UA" dirty="0" smtClean="0"/>
              <a:t>Послідовність характеристики рельєфу:</a:t>
            </a:r>
            <a:endParaRPr lang="uk-UA" dirty="0"/>
          </a:p>
        </p:txBody>
      </p:sp>
    </p:spTree>
    <p:extLst>
      <p:ext uri="{BB962C8B-B14F-4D97-AF65-F5344CB8AC3E}">
        <p14:creationId xmlns:p14="http://schemas.microsoft.com/office/powerpoint/2010/main" val="136920207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395536" y="1700808"/>
            <a:ext cx="8568951" cy="4425355"/>
          </a:xfrm>
        </p:spPr>
        <p:txBody>
          <a:bodyPr>
            <a:normAutofit fontScale="92500" lnSpcReduction="10000"/>
          </a:bodyPr>
          <a:lstStyle/>
          <a:p>
            <a:pPr algn="just"/>
            <a:r>
              <a:rPr lang="uk-UA" dirty="0" smtClean="0"/>
              <a:t>кліматичні пояси, в яких знаходиться країна</a:t>
            </a:r>
          </a:p>
          <a:p>
            <a:pPr algn="just"/>
            <a:r>
              <a:rPr lang="uk-UA" dirty="0" smtClean="0"/>
              <a:t>тип клімату</a:t>
            </a:r>
          </a:p>
          <a:p>
            <a:pPr algn="just"/>
            <a:r>
              <a:rPr lang="uk-UA" dirty="0" smtClean="0"/>
              <a:t>кліматична область (характеризуються в порядку, відповідному</a:t>
            </a:r>
          </a:p>
          <a:p>
            <a:pPr algn="just"/>
            <a:r>
              <a:rPr lang="uk-UA" dirty="0" smtClean="0"/>
              <a:t>ступеню сприятливості для організації туризму)</a:t>
            </a:r>
          </a:p>
          <a:p>
            <a:pPr algn="just"/>
            <a:r>
              <a:rPr lang="uk-UA" dirty="0" smtClean="0"/>
              <a:t>температура,</a:t>
            </a:r>
          </a:p>
          <a:p>
            <a:pPr algn="just"/>
            <a:r>
              <a:rPr lang="uk-UA" dirty="0" smtClean="0"/>
              <a:t>тиск, вологість, опади, вітри (розглядаються параметри показників</a:t>
            </a:r>
          </a:p>
          <a:p>
            <a:pPr algn="just"/>
            <a:r>
              <a:rPr lang="uk-UA" dirty="0" smtClean="0"/>
              <a:t>протягом року, в середньому за рік, по сезонах, амплітуди</a:t>
            </a:r>
          </a:p>
          <a:p>
            <a:pPr algn="just"/>
            <a:r>
              <a:rPr lang="uk-UA" dirty="0" smtClean="0"/>
              <a:t>коливань)</a:t>
            </a:r>
          </a:p>
          <a:p>
            <a:pPr algn="just"/>
            <a:r>
              <a:rPr lang="uk-UA" dirty="0" smtClean="0"/>
              <a:t>характеристика основних кліматичних явищ</a:t>
            </a:r>
          </a:p>
          <a:p>
            <a:pPr algn="just"/>
            <a:r>
              <a:rPr lang="uk-UA" dirty="0" smtClean="0"/>
              <a:t>характеристика переважаючих типів погоди, їх вплив на самопочуття і прояви </a:t>
            </a:r>
            <a:r>
              <a:rPr lang="uk-UA" dirty="0" err="1" smtClean="0"/>
              <a:t>метеочутливості</a:t>
            </a:r>
            <a:r>
              <a:rPr lang="uk-UA" dirty="0" smtClean="0"/>
              <a:t>.</a:t>
            </a:r>
            <a:endParaRPr lang="uk-UA" dirty="0"/>
          </a:p>
        </p:txBody>
      </p:sp>
      <p:sp>
        <p:nvSpPr>
          <p:cNvPr id="3" name="Заголовок 2"/>
          <p:cNvSpPr>
            <a:spLocks noGrp="1"/>
          </p:cNvSpPr>
          <p:nvPr>
            <p:ph type="title"/>
          </p:nvPr>
        </p:nvSpPr>
        <p:spPr>
          <a:xfrm>
            <a:off x="611560" y="332656"/>
            <a:ext cx="8229600" cy="1252728"/>
          </a:xfrm>
        </p:spPr>
        <p:txBody>
          <a:bodyPr>
            <a:normAutofit fontScale="90000"/>
          </a:bodyPr>
          <a:lstStyle/>
          <a:p>
            <a:r>
              <a:rPr lang="uk-UA" dirty="0" smtClean="0">
                <a:solidFill>
                  <a:schemeClr val="tx2">
                    <a:lumMod val="75000"/>
                  </a:schemeClr>
                </a:solidFill>
              </a:rPr>
              <a:t>Послідовність характеристики клімату:</a:t>
            </a:r>
            <a:endParaRPr lang="uk-UA" dirty="0">
              <a:solidFill>
                <a:schemeClr val="tx2">
                  <a:lumMod val="75000"/>
                </a:schemeClr>
              </a:solidFill>
            </a:endParaRPr>
          </a:p>
        </p:txBody>
      </p:sp>
    </p:spTree>
    <p:extLst>
      <p:ext uri="{BB962C8B-B14F-4D97-AF65-F5344CB8AC3E}">
        <p14:creationId xmlns:p14="http://schemas.microsoft.com/office/powerpoint/2010/main" val="242260111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467544" y="1556792"/>
            <a:ext cx="8424935" cy="4569371"/>
          </a:xfrm>
        </p:spPr>
        <p:txBody>
          <a:bodyPr>
            <a:normAutofit/>
          </a:bodyPr>
          <a:lstStyle/>
          <a:p>
            <a:pPr marL="0" indent="0" algn="ctr">
              <a:buNone/>
            </a:pPr>
            <a:r>
              <a:rPr lang="uk-UA" sz="2800" b="1" dirty="0" smtClean="0">
                <a:solidFill>
                  <a:schemeClr val="tx2">
                    <a:lumMod val="75000"/>
                  </a:schemeClr>
                </a:solidFill>
              </a:rPr>
              <a:t>Об’єкти гідрографічної мережі, що знаходяться</a:t>
            </a:r>
          </a:p>
          <a:p>
            <a:pPr marL="0" indent="0" algn="ctr">
              <a:buNone/>
            </a:pPr>
            <a:r>
              <a:rPr lang="uk-UA" sz="2800" b="1" dirty="0" smtClean="0">
                <a:solidFill>
                  <a:schemeClr val="tx2">
                    <a:lumMod val="75000"/>
                  </a:schemeClr>
                </a:solidFill>
              </a:rPr>
              <a:t>на території</a:t>
            </a:r>
          </a:p>
          <a:p>
            <a:pPr marL="0" indent="0" algn="just">
              <a:buNone/>
            </a:pPr>
            <a:r>
              <a:rPr lang="uk-UA" b="1" dirty="0" smtClean="0">
                <a:solidFill>
                  <a:schemeClr val="tx2">
                    <a:lumMod val="75000"/>
                  </a:schemeClr>
                </a:solidFill>
              </a:rPr>
              <a:t>води </a:t>
            </a:r>
            <a:r>
              <a:rPr lang="uk-UA" b="1" dirty="0">
                <a:solidFill>
                  <a:schemeClr val="tx2">
                    <a:lumMod val="75000"/>
                  </a:schemeClr>
                </a:solidFill>
              </a:rPr>
              <a:t>Світового океану (моря, океани, затоки</a:t>
            </a:r>
            <a:r>
              <a:rPr lang="uk-UA" b="1" dirty="0" smtClean="0">
                <a:solidFill>
                  <a:schemeClr val="tx2">
                    <a:lumMod val="75000"/>
                  </a:schemeClr>
                </a:solidFill>
              </a:rPr>
              <a:t>, протоки</a:t>
            </a:r>
            <a:r>
              <a:rPr lang="uk-UA" b="1" dirty="0">
                <a:solidFill>
                  <a:schemeClr val="tx2">
                    <a:lumMod val="75000"/>
                  </a:schemeClr>
                </a:solidFill>
              </a:rPr>
              <a:t>): </a:t>
            </a:r>
            <a:endParaRPr lang="uk-UA" b="1" dirty="0" smtClean="0">
              <a:solidFill>
                <a:schemeClr val="tx2">
                  <a:lumMod val="75000"/>
                </a:schemeClr>
              </a:solidFill>
            </a:endParaRPr>
          </a:p>
          <a:p>
            <a:pPr marL="0" indent="0" algn="just">
              <a:buNone/>
            </a:pPr>
            <a:r>
              <a:rPr lang="uk-UA" dirty="0" smtClean="0">
                <a:solidFill>
                  <a:schemeClr val="tx2">
                    <a:lumMod val="75000"/>
                  </a:schemeClr>
                </a:solidFill>
              </a:rPr>
              <a:t>назва;  </a:t>
            </a:r>
            <a:r>
              <a:rPr lang="uk-UA" dirty="0">
                <a:solidFill>
                  <a:schemeClr val="tx2">
                    <a:lumMod val="75000"/>
                  </a:schemeClr>
                </a:solidFill>
              </a:rPr>
              <a:t>місцеположення </a:t>
            </a:r>
            <a:r>
              <a:rPr lang="uk-UA" dirty="0" smtClean="0">
                <a:solidFill>
                  <a:schemeClr val="tx2">
                    <a:lumMod val="75000"/>
                  </a:schemeClr>
                </a:solidFill>
              </a:rPr>
              <a:t>щодо території </a:t>
            </a:r>
            <a:r>
              <a:rPr lang="uk-UA" dirty="0">
                <a:solidFill>
                  <a:schemeClr val="tx2">
                    <a:lumMod val="75000"/>
                  </a:schemeClr>
                </a:solidFill>
              </a:rPr>
              <a:t>країни чи </a:t>
            </a:r>
            <a:r>
              <a:rPr lang="uk-UA" dirty="0" smtClean="0">
                <a:solidFill>
                  <a:schemeClr val="tx2">
                    <a:lumMod val="75000"/>
                  </a:schemeClr>
                </a:solidFill>
              </a:rPr>
              <a:t>океану; </a:t>
            </a:r>
            <a:r>
              <a:rPr lang="uk-UA" dirty="0">
                <a:solidFill>
                  <a:schemeClr val="tx2">
                    <a:lumMod val="75000"/>
                  </a:schemeClr>
                </a:solidFill>
              </a:rPr>
              <a:t>характеристика </a:t>
            </a:r>
            <a:r>
              <a:rPr lang="uk-UA" dirty="0" smtClean="0">
                <a:solidFill>
                  <a:schemeClr val="tx2">
                    <a:lumMod val="75000"/>
                  </a:schemeClr>
                </a:solidFill>
              </a:rPr>
              <a:t>вод (</a:t>
            </a:r>
            <a:r>
              <a:rPr lang="uk-UA" dirty="0">
                <a:solidFill>
                  <a:schemeClr val="tx2">
                    <a:lumMod val="75000"/>
                  </a:schemeClr>
                </a:solidFill>
              </a:rPr>
              <a:t>температура і її зміна по сезонах року, солоність</a:t>
            </a:r>
            <a:r>
              <a:rPr lang="uk-UA" dirty="0" smtClean="0">
                <a:solidFill>
                  <a:schemeClr val="tx2">
                    <a:lumMod val="75000"/>
                  </a:schemeClr>
                </a:solidFill>
              </a:rPr>
              <a:t>, течії </a:t>
            </a:r>
            <a:r>
              <a:rPr lang="uk-UA" dirty="0">
                <a:solidFill>
                  <a:schemeClr val="tx2">
                    <a:lumMod val="75000"/>
                  </a:schemeClr>
                </a:solidFill>
              </a:rPr>
              <a:t>і хвилювання води, припливи, тривалість і</a:t>
            </a:r>
          </a:p>
          <a:p>
            <a:pPr marL="0" indent="0" algn="just">
              <a:buNone/>
            </a:pPr>
            <a:r>
              <a:rPr lang="uk-UA" dirty="0">
                <a:solidFill>
                  <a:schemeClr val="tx2">
                    <a:lumMod val="75000"/>
                  </a:schemeClr>
                </a:solidFill>
              </a:rPr>
              <a:t>стійкість льодового покриву</a:t>
            </a:r>
            <a:r>
              <a:rPr lang="uk-UA" dirty="0" smtClean="0">
                <a:solidFill>
                  <a:schemeClr val="tx2">
                    <a:lumMod val="75000"/>
                  </a:schemeClr>
                </a:solidFill>
              </a:rPr>
              <a:t>);  </a:t>
            </a:r>
            <a:r>
              <a:rPr lang="uk-UA" dirty="0">
                <a:solidFill>
                  <a:schemeClr val="tx2">
                    <a:lumMod val="75000"/>
                  </a:schemeClr>
                </a:solidFill>
              </a:rPr>
              <a:t>характер </a:t>
            </a:r>
            <a:r>
              <a:rPr lang="uk-UA" dirty="0" err="1" smtClean="0">
                <a:solidFill>
                  <a:schemeClr val="tx2">
                    <a:lumMod val="75000"/>
                  </a:schemeClr>
                </a:solidFill>
              </a:rPr>
              <a:t>дна</a:t>
            </a:r>
            <a:r>
              <a:rPr lang="uk-UA" dirty="0" smtClean="0">
                <a:solidFill>
                  <a:schemeClr val="tx2">
                    <a:lumMod val="75000"/>
                  </a:schemeClr>
                </a:solidFill>
              </a:rPr>
              <a:t> прибережної </a:t>
            </a:r>
            <a:r>
              <a:rPr lang="uk-UA" dirty="0">
                <a:solidFill>
                  <a:schemeClr val="tx2">
                    <a:lumMod val="75000"/>
                  </a:schemeClr>
                </a:solidFill>
              </a:rPr>
              <a:t>зони (глибини, склад порід</a:t>
            </a:r>
            <a:r>
              <a:rPr lang="uk-UA" dirty="0" smtClean="0">
                <a:solidFill>
                  <a:schemeClr val="tx2">
                    <a:lumMod val="75000"/>
                  </a:schemeClr>
                </a:solidFill>
              </a:rPr>
              <a:t>); характер </a:t>
            </a:r>
            <a:r>
              <a:rPr lang="uk-UA" dirty="0">
                <a:solidFill>
                  <a:schemeClr val="tx2">
                    <a:lumMod val="75000"/>
                  </a:schemeClr>
                </a:solidFill>
              </a:rPr>
              <a:t>берегової </a:t>
            </a:r>
            <a:r>
              <a:rPr lang="uk-UA" dirty="0" smtClean="0">
                <a:solidFill>
                  <a:schemeClr val="tx2">
                    <a:lumMod val="75000"/>
                  </a:schemeClr>
                </a:solidFill>
              </a:rPr>
              <a:t>лінії; </a:t>
            </a:r>
            <a:r>
              <a:rPr lang="uk-UA" dirty="0">
                <a:solidFill>
                  <a:schemeClr val="tx2">
                    <a:lumMod val="75000"/>
                  </a:schemeClr>
                </a:solidFill>
              </a:rPr>
              <a:t>придатність </a:t>
            </a:r>
            <a:r>
              <a:rPr lang="uk-UA" dirty="0" smtClean="0">
                <a:solidFill>
                  <a:schemeClr val="tx2">
                    <a:lumMod val="75000"/>
                  </a:schemeClr>
                </a:solidFill>
              </a:rPr>
              <a:t>для розвитку </a:t>
            </a:r>
            <a:r>
              <a:rPr lang="uk-UA" dirty="0">
                <a:solidFill>
                  <a:schemeClr val="tx2">
                    <a:lumMod val="75000"/>
                  </a:schemeClr>
                </a:solidFill>
              </a:rPr>
              <a:t>туризму</a:t>
            </a:r>
          </a:p>
        </p:txBody>
      </p:sp>
      <p:sp>
        <p:nvSpPr>
          <p:cNvPr id="3" name="Заголовок 2"/>
          <p:cNvSpPr>
            <a:spLocks noGrp="1"/>
          </p:cNvSpPr>
          <p:nvPr>
            <p:ph type="title"/>
          </p:nvPr>
        </p:nvSpPr>
        <p:spPr/>
        <p:txBody>
          <a:bodyPr>
            <a:normAutofit fontScale="90000"/>
          </a:bodyPr>
          <a:lstStyle/>
          <a:p>
            <a:r>
              <a:rPr lang="uk-UA" dirty="0" smtClean="0">
                <a:solidFill>
                  <a:schemeClr val="tx2">
                    <a:lumMod val="75000"/>
                  </a:schemeClr>
                </a:solidFill>
              </a:rPr>
              <a:t>Послідовність характеристики гідрографічної мережі:</a:t>
            </a:r>
            <a:endParaRPr lang="uk-UA" dirty="0">
              <a:solidFill>
                <a:schemeClr val="tx2">
                  <a:lumMod val="75000"/>
                </a:schemeClr>
              </a:solidFill>
            </a:endParaRPr>
          </a:p>
        </p:txBody>
      </p:sp>
    </p:spTree>
    <p:extLst>
      <p:ext uri="{BB962C8B-B14F-4D97-AF65-F5344CB8AC3E}">
        <p14:creationId xmlns:p14="http://schemas.microsoft.com/office/powerpoint/2010/main" val="97764847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251520" y="1628800"/>
            <a:ext cx="8640959" cy="4497363"/>
          </a:xfrm>
        </p:spPr>
        <p:txBody>
          <a:bodyPr>
            <a:normAutofit lnSpcReduction="10000"/>
          </a:bodyPr>
          <a:lstStyle/>
          <a:p>
            <a:pPr algn="just"/>
            <a:r>
              <a:rPr lang="uk-UA" b="1" dirty="0" smtClean="0"/>
              <a:t>річки:</a:t>
            </a:r>
            <a:r>
              <a:rPr lang="uk-UA" dirty="0" smtClean="0"/>
              <a:t> забезпеченість території країни;  їх розмір, значення ; особливості розміщення; найбільші річки країни;</a:t>
            </a:r>
          </a:p>
          <a:p>
            <a:pPr algn="just"/>
            <a:r>
              <a:rPr lang="uk-UA" dirty="0" smtClean="0"/>
              <a:t> характеристика кількох річок різного типу, що мають інтерес для туризму: назва річки, її місце в річковій системі (головна річка або притока),  місцеположення,  витік, гирло, характер перебігу річки (гірська або рівнинна, багато- або маловодна), температура води, швидкість течії,  ухил, режим річки (зміна рівня води, наявність і час повені, межені, паводків, тривалість і стійкість льодового покриву, час льодоставу і льодоходу), характер русла (наявність порогів, водоспадів, перекатів); характер річкової долини; придатність для розвитку окремих видів туризму.</a:t>
            </a:r>
            <a:endParaRPr lang="uk-UA" dirty="0"/>
          </a:p>
        </p:txBody>
      </p:sp>
      <p:sp>
        <p:nvSpPr>
          <p:cNvPr id="3" name="Заголовок 2"/>
          <p:cNvSpPr>
            <a:spLocks noGrp="1"/>
          </p:cNvSpPr>
          <p:nvPr>
            <p:ph type="title"/>
          </p:nvPr>
        </p:nvSpPr>
        <p:spPr/>
        <p:txBody>
          <a:bodyPr>
            <a:normAutofit fontScale="90000"/>
          </a:bodyPr>
          <a:lstStyle/>
          <a:p>
            <a:r>
              <a:rPr lang="uk-UA" dirty="0" smtClean="0"/>
              <a:t>Послідовність характеристики гідрографічної мережі:</a:t>
            </a:r>
            <a:endParaRPr lang="uk-UA" dirty="0"/>
          </a:p>
        </p:txBody>
      </p:sp>
    </p:spTree>
    <p:extLst>
      <p:ext uri="{BB962C8B-B14F-4D97-AF65-F5344CB8AC3E}">
        <p14:creationId xmlns:p14="http://schemas.microsoft.com/office/powerpoint/2010/main" val="140766569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179512" y="1628800"/>
            <a:ext cx="8712967" cy="4497363"/>
          </a:xfrm>
        </p:spPr>
        <p:txBody>
          <a:bodyPr>
            <a:normAutofit/>
          </a:bodyPr>
          <a:lstStyle/>
          <a:p>
            <a:pPr algn="just"/>
            <a:r>
              <a:rPr lang="uk-UA" b="1" dirty="0" smtClean="0"/>
              <a:t>озера:</a:t>
            </a:r>
            <a:r>
              <a:rPr lang="uk-UA" dirty="0" smtClean="0"/>
              <a:t> забезпеченість території країни; походження; величина; глибина; особливості розміщення; найбільш великі озера; характеристика тих з них, які представляють найбільший інтерес для різних видів туризму; назва озера, його місцеположення, походження озерної улоговини (тектонічне, льодовикове, карстове), характер берегової</a:t>
            </a:r>
          </a:p>
          <a:p>
            <a:pPr algn="just"/>
            <a:r>
              <a:rPr lang="uk-UA" dirty="0" smtClean="0"/>
              <a:t>лінії, </a:t>
            </a:r>
            <a:r>
              <a:rPr lang="uk-UA" dirty="0" err="1" smtClean="0"/>
              <a:t>дна</a:t>
            </a:r>
            <a:r>
              <a:rPr lang="uk-UA" dirty="0" smtClean="0"/>
              <a:t> і гірських порід, що складають береги і дно озера, глибини, температура, солоність (стічне або безстічне), рух вод озера, характер рельєфу і рослинності берегів, придатність для розвитку туризму.</a:t>
            </a:r>
            <a:endParaRPr lang="uk-UA" dirty="0"/>
          </a:p>
        </p:txBody>
      </p:sp>
      <p:sp>
        <p:nvSpPr>
          <p:cNvPr id="3" name="Заголовок 2"/>
          <p:cNvSpPr>
            <a:spLocks noGrp="1"/>
          </p:cNvSpPr>
          <p:nvPr>
            <p:ph type="title"/>
          </p:nvPr>
        </p:nvSpPr>
        <p:spPr/>
        <p:txBody>
          <a:bodyPr>
            <a:normAutofit fontScale="90000"/>
          </a:bodyPr>
          <a:lstStyle/>
          <a:p>
            <a:r>
              <a:rPr lang="uk-UA" dirty="0" smtClean="0"/>
              <a:t>Послідовність характеристики гідрографічної мережі:</a:t>
            </a:r>
            <a:endParaRPr lang="uk-UA" dirty="0"/>
          </a:p>
        </p:txBody>
      </p:sp>
    </p:spTree>
    <p:extLst>
      <p:ext uri="{BB962C8B-B14F-4D97-AF65-F5344CB8AC3E}">
        <p14:creationId xmlns:p14="http://schemas.microsoft.com/office/powerpoint/2010/main" val="248259826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323528" y="1700808"/>
            <a:ext cx="8640959" cy="4425355"/>
          </a:xfrm>
        </p:spPr>
        <p:txBody>
          <a:bodyPr/>
          <a:lstStyle/>
          <a:p>
            <a:pPr marL="0" indent="0" algn="ctr">
              <a:buNone/>
            </a:pPr>
            <a:r>
              <a:rPr lang="uk-UA" b="1" dirty="0" smtClean="0"/>
              <a:t>бальнеологічні ресурси:</a:t>
            </a:r>
          </a:p>
          <a:p>
            <a:pPr algn="just"/>
            <a:r>
              <a:rPr lang="uk-UA" dirty="0" smtClean="0"/>
              <a:t>забезпеченість території країни;</a:t>
            </a:r>
          </a:p>
          <a:p>
            <a:pPr algn="just"/>
            <a:r>
              <a:rPr lang="uk-UA" dirty="0" smtClean="0"/>
              <a:t> хімічний склад;</a:t>
            </a:r>
          </a:p>
          <a:p>
            <a:pPr algn="just"/>
            <a:r>
              <a:rPr lang="uk-UA" dirty="0" smtClean="0"/>
              <a:t>температура;</a:t>
            </a:r>
          </a:p>
          <a:p>
            <a:pPr algn="just"/>
            <a:r>
              <a:rPr lang="uk-UA" dirty="0" smtClean="0"/>
              <a:t> характер дії на організм людини;</a:t>
            </a:r>
          </a:p>
          <a:p>
            <a:pPr algn="just"/>
            <a:r>
              <a:rPr lang="uk-UA" dirty="0" smtClean="0"/>
              <a:t> території (райони країни), найбільш багаті мінеральними водами або лікувальними грязями.</a:t>
            </a:r>
            <a:endParaRPr lang="uk-UA" dirty="0"/>
          </a:p>
        </p:txBody>
      </p:sp>
      <p:sp>
        <p:nvSpPr>
          <p:cNvPr id="3" name="Заголовок 2"/>
          <p:cNvSpPr>
            <a:spLocks noGrp="1"/>
          </p:cNvSpPr>
          <p:nvPr>
            <p:ph type="title"/>
          </p:nvPr>
        </p:nvSpPr>
        <p:spPr/>
        <p:txBody>
          <a:bodyPr>
            <a:normAutofit fontScale="90000"/>
          </a:bodyPr>
          <a:lstStyle/>
          <a:p>
            <a:r>
              <a:rPr lang="uk-UA" dirty="0" smtClean="0"/>
              <a:t>Послідовність характеристики гідрографічної мережі:</a:t>
            </a:r>
            <a:endParaRPr lang="uk-UA" dirty="0"/>
          </a:p>
        </p:txBody>
      </p:sp>
    </p:spTree>
    <p:extLst>
      <p:ext uri="{BB962C8B-B14F-4D97-AF65-F5344CB8AC3E}">
        <p14:creationId xmlns:p14="http://schemas.microsoft.com/office/powerpoint/2010/main" val="26979344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3"/>
          <p:cNvGraphicFramePr>
            <a:graphicFrameLocks noGrp="1"/>
          </p:cNvGraphicFramePr>
          <p:nvPr>
            <p:ph idx="1"/>
            <p:extLst>
              <p:ext uri="{D42A27DB-BD31-4B8C-83A1-F6EECF244321}">
                <p14:modId xmlns:p14="http://schemas.microsoft.com/office/powerpoint/2010/main" val="1564869979"/>
              </p:ext>
            </p:extLst>
          </p:nvPr>
        </p:nvGraphicFramePr>
        <p:xfrm>
          <a:off x="871538" y="2674938"/>
          <a:ext cx="7408862" cy="34512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Заголовок 1"/>
          <p:cNvSpPr>
            <a:spLocks noGrp="1"/>
          </p:cNvSpPr>
          <p:nvPr>
            <p:ph type="title"/>
          </p:nvPr>
        </p:nvSpPr>
        <p:spPr/>
        <p:txBody>
          <a:bodyPr>
            <a:normAutofit fontScale="90000"/>
          </a:bodyPr>
          <a:lstStyle/>
          <a:p>
            <a:r>
              <a:rPr lang="uk-UA" dirty="0" smtClean="0"/>
              <a:t>Підходи до визначення поняття «туристичні ресурси»</a:t>
            </a:r>
            <a:endParaRPr lang="uk-UA" dirty="0"/>
          </a:p>
        </p:txBody>
      </p:sp>
    </p:spTree>
    <p:extLst>
      <p:ext uri="{BB962C8B-B14F-4D97-AF65-F5344CB8AC3E}">
        <p14:creationId xmlns:p14="http://schemas.microsoft.com/office/powerpoint/2010/main" val="236493971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lstStyle/>
          <a:p>
            <a:r>
              <a:rPr lang="uk-UA" dirty="0" smtClean="0"/>
              <a:t>географічне положення природної (-</a:t>
            </a:r>
            <a:r>
              <a:rPr lang="uk-UA" dirty="0" err="1" smtClean="0"/>
              <a:t>их</a:t>
            </a:r>
            <a:r>
              <a:rPr lang="uk-UA" dirty="0" smtClean="0"/>
              <a:t>) зони (зон), у межах якої/яких знаходиться держава;</a:t>
            </a:r>
          </a:p>
          <a:p>
            <a:r>
              <a:rPr lang="uk-UA" dirty="0" smtClean="0"/>
              <a:t>ґрунти;</a:t>
            </a:r>
          </a:p>
          <a:p>
            <a:r>
              <a:rPr lang="uk-UA" dirty="0" smtClean="0"/>
              <a:t>рослинний світ;</a:t>
            </a:r>
          </a:p>
          <a:p>
            <a:r>
              <a:rPr lang="uk-UA" dirty="0" smtClean="0"/>
              <a:t>тваринний світ;</a:t>
            </a:r>
          </a:p>
          <a:p>
            <a:r>
              <a:rPr lang="uk-UA" dirty="0" smtClean="0"/>
              <a:t>взаємозв’язок між компонентами природного середовища та їх вплив на розвиток туризму.</a:t>
            </a:r>
            <a:endParaRPr lang="uk-UA" dirty="0"/>
          </a:p>
        </p:txBody>
      </p:sp>
      <p:sp>
        <p:nvSpPr>
          <p:cNvPr id="3" name="Заголовок 2"/>
          <p:cNvSpPr>
            <a:spLocks noGrp="1"/>
          </p:cNvSpPr>
          <p:nvPr>
            <p:ph type="title"/>
          </p:nvPr>
        </p:nvSpPr>
        <p:spPr/>
        <p:txBody>
          <a:bodyPr>
            <a:normAutofit fontScale="90000"/>
          </a:bodyPr>
          <a:lstStyle/>
          <a:p>
            <a:r>
              <a:rPr lang="uk-UA" dirty="0" smtClean="0">
                <a:solidFill>
                  <a:schemeClr val="tx2">
                    <a:lumMod val="75000"/>
                  </a:schemeClr>
                </a:solidFill>
              </a:rPr>
              <a:t>Послідовність характеристики природних зон:</a:t>
            </a:r>
            <a:endParaRPr lang="uk-UA" dirty="0">
              <a:solidFill>
                <a:schemeClr val="tx2">
                  <a:lumMod val="75000"/>
                </a:schemeClr>
              </a:solidFill>
            </a:endParaRPr>
          </a:p>
        </p:txBody>
      </p:sp>
    </p:spTree>
    <p:extLst>
      <p:ext uri="{BB962C8B-B14F-4D97-AF65-F5344CB8AC3E}">
        <p14:creationId xmlns:p14="http://schemas.microsoft.com/office/powerpoint/2010/main" val="248129768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467544" y="1844824"/>
            <a:ext cx="8424935" cy="4281339"/>
          </a:xfrm>
        </p:spPr>
        <p:txBody>
          <a:bodyPr>
            <a:noAutofit/>
          </a:bodyPr>
          <a:lstStyle/>
          <a:p>
            <a:r>
              <a:rPr lang="uk-UA" sz="2800" dirty="0" smtClean="0"/>
              <a:t>типи домінуючих природних ландшафтів у межах країни;</a:t>
            </a:r>
          </a:p>
          <a:p>
            <a:r>
              <a:rPr lang="uk-UA" sz="2800" dirty="0" smtClean="0"/>
              <a:t>ступінь ландшафтної мозаїчності;</a:t>
            </a:r>
          </a:p>
          <a:p>
            <a:r>
              <a:rPr lang="uk-UA" sz="2800" dirty="0" smtClean="0"/>
              <a:t>типи переважаючих рекреаційно-туристичних ландшафтів;</a:t>
            </a:r>
          </a:p>
          <a:p>
            <a:r>
              <a:rPr lang="uk-UA" sz="2800" dirty="0" smtClean="0"/>
              <a:t>естетична привабливість ландшафтів;</a:t>
            </a:r>
          </a:p>
          <a:p>
            <a:r>
              <a:rPr lang="uk-UA" sz="2800" dirty="0" smtClean="0"/>
              <a:t>способи використання ландшафтів у рекреації та туризмі;</a:t>
            </a:r>
          </a:p>
          <a:p>
            <a:r>
              <a:rPr lang="uk-UA" sz="2800" dirty="0" smtClean="0"/>
              <a:t>найбільш відомі і привабливі для туристів ландшафтні комплекси.</a:t>
            </a:r>
            <a:endParaRPr lang="uk-UA" sz="2800" dirty="0"/>
          </a:p>
        </p:txBody>
      </p:sp>
      <p:sp>
        <p:nvSpPr>
          <p:cNvPr id="3" name="Заголовок 2"/>
          <p:cNvSpPr>
            <a:spLocks noGrp="1"/>
          </p:cNvSpPr>
          <p:nvPr>
            <p:ph type="title"/>
          </p:nvPr>
        </p:nvSpPr>
        <p:spPr/>
        <p:txBody>
          <a:bodyPr>
            <a:normAutofit fontScale="90000"/>
          </a:bodyPr>
          <a:lstStyle/>
          <a:p>
            <a:r>
              <a:rPr lang="uk-UA" dirty="0" smtClean="0">
                <a:solidFill>
                  <a:schemeClr val="tx2">
                    <a:lumMod val="75000"/>
                  </a:schemeClr>
                </a:solidFill>
              </a:rPr>
              <a:t>Послідовність характеристики ландшафтів:</a:t>
            </a:r>
            <a:endParaRPr lang="uk-UA" dirty="0">
              <a:solidFill>
                <a:schemeClr val="tx2">
                  <a:lumMod val="75000"/>
                </a:schemeClr>
              </a:solidFill>
            </a:endParaRPr>
          </a:p>
        </p:txBody>
      </p:sp>
    </p:spTree>
    <p:extLst>
      <p:ext uri="{BB962C8B-B14F-4D97-AF65-F5344CB8AC3E}">
        <p14:creationId xmlns:p14="http://schemas.microsoft.com/office/powerpoint/2010/main" val="41031677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3"/>
          <p:cNvGraphicFramePr>
            <a:graphicFrameLocks noGrp="1"/>
          </p:cNvGraphicFramePr>
          <p:nvPr>
            <p:ph idx="1"/>
            <p:extLst>
              <p:ext uri="{D42A27DB-BD31-4B8C-83A1-F6EECF244321}">
                <p14:modId xmlns:p14="http://schemas.microsoft.com/office/powerpoint/2010/main" val="2321749962"/>
              </p:ext>
            </p:extLst>
          </p:nvPr>
        </p:nvGraphicFramePr>
        <p:xfrm>
          <a:off x="107504" y="188640"/>
          <a:ext cx="8856984" cy="5755000"/>
        </p:xfrm>
        <a:graphic>
          <a:graphicData uri="http://schemas.openxmlformats.org/drawingml/2006/table">
            <a:tbl>
              <a:tblPr firstRow="1" bandRow="1">
                <a:tableStyleId>{5C22544A-7EE6-4342-B048-85BDC9FD1C3A}</a:tableStyleId>
              </a:tblPr>
              <a:tblGrid>
                <a:gridCol w="2088232"/>
                <a:gridCol w="6768752"/>
              </a:tblGrid>
              <a:tr h="390169">
                <a:tc gridSpan="2">
                  <a:txBody>
                    <a:bodyPr/>
                    <a:lstStyle/>
                    <a:p>
                      <a:pPr algn="ctr"/>
                      <a:r>
                        <a:rPr lang="uk-UA" sz="1800" noProof="0" dirty="0" smtClean="0">
                          <a:latin typeface="Arial" pitchFamily="34" charset="0"/>
                          <a:cs typeface="Arial" pitchFamily="34" charset="0"/>
                        </a:rPr>
                        <a:t>Еколого-економічний підхід</a:t>
                      </a:r>
                      <a:endParaRPr lang="uk-UA" sz="1800" noProof="0" dirty="0">
                        <a:latin typeface="Arial" pitchFamily="34" charset="0"/>
                        <a:cs typeface="Arial" pitchFamily="34" charset="0"/>
                      </a:endParaRPr>
                    </a:p>
                  </a:txBody>
                  <a:tcPr/>
                </a:tc>
                <a:tc hMerge="1">
                  <a:txBody>
                    <a:bodyPr/>
                    <a:lstStyle/>
                    <a:p>
                      <a:endParaRPr lang="uk-UA" dirty="0"/>
                    </a:p>
                  </a:txBody>
                  <a:tcPr/>
                </a:tc>
              </a:tr>
              <a:tr h="682797">
                <a:tc>
                  <a:txBody>
                    <a:bodyPr/>
                    <a:lstStyle/>
                    <a:p>
                      <a:r>
                        <a:rPr lang="ru-RU" sz="1800" b="0" i="0" kern="1200" dirty="0" smtClean="0">
                          <a:solidFill>
                            <a:schemeClr val="dk1"/>
                          </a:solidFill>
                          <a:effectLst/>
                          <a:latin typeface="Arial" pitchFamily="34" charset="0"/>
                          <a:ea typeface="+mn-ea"/>
                          <a:cs typeface="Arial" pitchFamily="34" charset="0"/>
                        </a:rPr>
                        <a:t>Я.Б. </a:t>
                      </a:r>
                      <a:r>
                        <a:rPr lang="ru-RU" sz="1800" b="0" i="0" kern="1200" dirty="0" err="1" smtClean="0">
                          <a:solidFill>
                            <a:schemeClr val="dk1"/>
                          </a:solidFill>
                          <a:effectLst/>
                          <a:latin typeface="Arial" pitchFamily="34" charset="0"/>
                          <a:ea typeface="+mn-ea"/>
                          <a:cs typeface="Arial" pitchFamily="34" charset="0"/>
                        </a:rPr>
                        <a:t>Олійник</a:t>
                      </a:r>
                      <a:r>
                        <a:rPr lang="ru-RU" sz="1800" b="0" i="0" kern="1200" dirty="0" smtClean="0">
                          <a:solidFill>
                            <a:schemeClr val="dk1"/>
                          </a:solidFill>
                          <a:effectLst/>
                          <a:latin typeface="Arial" pitchFamily="34" charset="0"/>
                          <a:ea typeface="+mn-ea"/>
                          <a:cs typeface="Arial" pitchFamily="34" charset="0"/>
                        </a:rPr>
                        <a:t>,</a:t>
                      </a:r>
                      <a:r>
                        <a:rPr lang="ru-RU" sz="1800" b="0" i="0" kern="1200" baseline="0" dirty="0" smtClean="0">
                          <a:solidFill>
                            <a:schemeClr val="dk1"/>
                          </a:solidFill>
                          <a:effectLst/>
                          <a:latin typeface="Arial" pitchFamily="34" charset="0"/>
                          <a:ea typeface="+mn-ea"/>
                          <a:cs typeface="Arial" pitchFamily="34" charset="0"/>
                        </a:rPr>
                        <a:t> </a:t>
                      </a:r>
                      <a:r>
                        <a:rPr lang="ru-RU" sz="1800" b="0" i="0" kern="1200" dirty="0" smtClean="0">
                          <a:solidFill>
                            <a:schemeClr val="dk1"/>
                          </a:solidFill>
                          <a:effectLst/>
                          <a:latin typeface="Arial" pitchFamily="34" charset="0"/>
                          <a:ea typeface="+mn-ea"/>
                          <a:cs typeface="Arial" pitchFamily="34" charset="0"/>
                        </a:rPr>
                        <a:t> А.В. Степаненко </a:t>
                      </a:r>
                      <a:endParaRPr lang="uk-UA" sz="1800" dirty="0">
                        <a:latin typeface="Arial" pitchFamily="34" charset="0"/>
                        <a:cs typeface="Arial" pitchFamily="34" charset="0"/>
                      </a:endParaRPr>
                    </a:p>
                  </a:txBody>
                  <a:tcPr/>
                </a:tc>
                <a:tc>
                  <a:txBody>
                    <a:bodyPr/>
                    <a:lstStyle/>
                    <a:p>
                      <a:r>
                        <a:rPr lang="uk-UA" sz="1800" b="0" i="0" kern="1200" noProof="0" dirty="0" smtClean="0">
                          <a:solidFill>
                            <a:schemeClr val="dk1"/>
                          </a:solidFill>
                          <a:effectLst/>
                          <a:latin typeface="Arial" pitchFamily="34" charset="0"/>
                          <a:ea typeface="+mn-ea"/>
                          <a:cs typeface="Arial" pitchFamily="34" charset="0"/>
                        </a:rPr>
                        <a:t>сукупність </a:t>
                      </a:r>
                      <a:r>
                        <a:rPr lang="uk-UA" sz="1800" b="1" i="0" kern="1200" noProof="0" dirty="0" smtClean="0">
                          <a:solidFill>
                            <a:schemeClr val="dk1"/>
                          </a:solidFill>
                          <a:effectLst/>
                          <a:latin typeface="Arial" pitchFamily="34" charset="0"/>
                          <a:ea typeface="+mn-ea"/>
                          <a:cs typeface="Arial" pitchFamily="34" charset="0"/>
                        </a:rPr>
                        <a:t>природних </a:t>
                      </a:r>
                      <a:r>
                        <a:rPr lang="uk-UA" sz="1800" b="0" i="0" kern="1200" noProof="0" dirty="0" smtClean="0">
                          <a:solidFill>
                            <a:schemeClr val="dk1"/>
                          </a:solidFill>
                          <a:effectLst/>
                          <a:latin typeface="Arial" pitchFamily="34" charset="0"/>
                          <a:ea typeface="+mn-ea"/>
                          <a:cs typeface="Arial" pitchFamily="34" charset="0"/>
                        </a:rPr>
                        <a:t>та штучно створених людиною об'єктів, що мають комфортні властивості.</a:t>
                      </a:r>
                      <a:endParaRPr lang="uk-UA" sz="1800" noProof="0" dirty="0">
                        <a:latin typeface="Arial" pitchFamily="34" charset="0"/>
                        <a:cs typeface="Arial" pitchFamily="34" charset="0"/>
                      </a:endParaRPr>
                    </a:p>
                  </a:txBody>
                  <a:tcPr/>
                </a:tc>
              </a:tr>
              <a:tr h="2438559">
                <a:tc>
                  <a:txBody>
                    <a:bodyPr/>
                    <a:lstStyle/>
                    <a:p>
                      <a:r>
                        <a:rPr lang="uk-UA" sz="1800" b="0" i="0" kern="1200" dirty="0" smtClean="0">
                          <a:solidFill>
                            <a:schemeClr val="dk1"/>
                          </a:solidFill>
                          <a:effectLst/>
                          <a:latin typeface="Arial" pitchFamily="34" charset="0"/>
                          <a:ea typeface="+mn-ea"/>
                          <a:cs typeface="Arial" pitchFamily="34" charset="0"/>
                        </a:rPr>
                        <a:t>С. </a:t>
                      </a:r>
                      <a:r>
                        <a:rPr lang="uk-UA" sz="1800" b="0" i="0" kern="1200" dirty="0" err="1" smtClean="0">
                          <a:solidFill>
                            <a:schemeClr val="dk1"/>
                          </a:solidFill>
                          <a:effectLst/>
                          <a:latin typeface="Arial" pitchFamily="34" charset="0"/>
                          <a:ea typeface="+mn-ea"/>
                          <a:cs typeface="Arial" pitchFamily="34" charset="0"/>
                        </a:rPr>
                        <a:t>Кузик</a:t>
                      </a:r>
                      <a:r>
                        <a:rPr lang="uk-UA" sz="1800" b="0" i="0" kern="1200" dirty="0" smtClean="0">
                          <a:solidFill>
                            <a:schemeClr val="dk1"/>
                          </a:solidFill>
                          <a:effectLst/>
                          <a:latin typeface="Arial" pitchFamily="34" charset="0"/>
                          <a:ea typeface="+mn-ea"/>
                          <a:cs typeface="Arial" pitchFamily="34" charset="0"/>
                        </a:rPr>
                        <a:t> </a:t>
                      </a:r>
                      <a:endParaRPr lang="uk-UA" sz="1800" dirty="0">
                        <a:latin typeface="Arial" pitchFamily="34" charset="0"/>
                        <a:cs typeface="Arial" pitchFamily="34" charset="0"/>
                      </a:endParaRPr>
                    </a:p>
                  </a:txBody>
                  <a:tcPr/>
                </a:tc>
                <a:tc>
                  <a:txBody>
                    <a:bodyPr/>
                    <a:lstStyle/>
                    <a:p>
                      <a:r>
                        <a:rPr lang="uk-UA" sz="1800" b="0" i="0" kern="1200" noProof="0" dirty="0" smtClean="0">
                          <a:solidFill>
                            <a:schemeClr val="dk1"/>
                          </a:solidFill>
                          <a:effectLst/>
                          <a:latin typeface="Arial" pitchFamily="34" charset="0"/>
                          <a:ea typeface="+mn-ea"/>
                          <a:cs typeface="Arial" pitchFamily="34" charset="0"/>
                        </a:rPr>
                        <a:t>об'єкти та явища </a:t>
                      </a:r>
                      <a:r>
                        <a:rPr lang="uk-UA" sz="1800" b="1" i="0" kern="1200" noProof="0" dirty="0" smtClean="0">
                          <a:solidFill>
                            <a:schemeClr val="dk1"/>
                          </a:solidFill>
                          <a:effectLst/>
                          <a:latin typeface="Arial" pitchFamily="34" charset="0"/>
                          <a:ea typeface="+mn-ea"/>
                          <a:cs typeface="Arial" pitchFamily="34" charset="0"/>
                        </a:rPr>
                        <a:t>природного</a:t>
                      </a:r>
                      <a:r>
                        <a:rPr lang="uk-UA" sz="1800" b="0" i="0" kern="1200" noProof="0" dirty="0" smtClean="0">
                          <a:solidFill>
                            <a:schemeClr val="dk1"/>
                          </a:solidFill>
                          <a:effectLst/>
                          <a:latin typeface="Arial" pitchFamily="34" charset="0"/>
                          <a:ea typeface="+mn-ea"/>
                          <a:cs typeface="Arial" pitchFamily="34" charset="0"/>
                        </a:rPr>
                        <a:t> й </a:t>
                      </a:r>
                      <a:r>
                        <a:rPr lang="uk-UA" sz="1800" b="1" i="0" kern="1200" noProof="0" dirty="0" smtClean="0">
                          <a:solidFill>
                            <a:schemeClr val="dk1"/>
                          </a:solidFill>
                          <a:effectLst/>
                          <a:latin typeface="Arial" pitchFamily="34" charset="0"/>
                          <a:ea typeface="+mn-ea"/>
                          <a:cs typeface="Arial" pitchFamily="34" charset="0"/>
                        </a:rPr>
                        <a:t>антропогенного </a:t>
                      </a:r>
                      <a:r>
                        <a:rPr lang="uk-UA" sz="1800" b="0" i="0" kern="1200" noProof="0" dirty="0" smtClean="0">
                          <a:solidFill>
                            <a:schemeClr val="dk1"/>
                          </a:solidFill>
                          <a:effectLst/>
                          <a:latin typeface="Arial" pitchFamily="34" charset="0"/>
                          <a:ea typeface="+mn-ea"/>
                          <a:cs typeface="Arial" pitchFamily="34" charset="0"/>
                        </a:rPr>
                        <a:t>походження, які використовують або можуть бути використані для туристичної діяльності.</a:t>
                      </a:r>
                    </a:p>
                    <a:p>
                      <a:r>
                        <a:rPr lang="uk-UA" sz="1800" b="0" i="0" kern="1200" noProof="0" dirty="0" smtClean="0">
                          <a:solidFill>
                            <a:schemeClr val="dk1"/>
                          </a:solidFill>
                          <a:effectLst/>
                          <a:latin typeface="Arial" pitchFamily="34" charset="0"/>
                          <a:ea typeface="+mn-ea"/>
                          <a:cs typeface="Arial" pitchFamily="34" charset="0"/>
                        </a:rPr>
                        <a:t>особливість туристичних ресурсів полягає в тому, що вони мають властивість відновлювати фізичні і духовні сили людини, розвивати їх, вони також придатні для надання найрізноманітніших послуг, потреби в яких виникають під час мандрівки туристів </a:t>
                      </a:r>
                      <a:endParaRPr lang="uk-UA" sz="1800" noProof="0" dirty="0">
                        <a:latin typeface="Arial" pitchFamily="34" charset="0"/>
                        <a:cs typeface="Arial" pitchFamily="34" charset="0"/>
                      </a:endParaRPr>
                    </a:p>
                  </a:txBody>
                  <a:tcPr/>
                </a:tc>
              </a:tr>
              <a:tr h="1560678">
                <a:tc>
                  <a:txBody>
                    <a:bodyPr/>
                    <a:lstStyle/>
                    <a:p>
                      <a:r>
                        <a:rPr lang="uk-UA" sz="1800" b="0" i="0" kern="1200" dirty="0" smtClean="0">
                          <a:solidFill>
                            <a:schemeClr val="dk1"/>
                          </a:solidFill>
                          <a:effectLst/>
                          <a:latin typeface="Arial" pitchFamily="34" charset="0"/>
                          <a:ea typeface="+mn-ea"/>
                          <a:cs typeface="Arial" pitchFamily="34" charset="0"/>
                        </a:rPr>
                        <a:t>О.О. </a:t>
                      </a:r>
                      <a:r>
                        <a:rPr lang="uk-UA" sz="1800" b="0" i="0" kern="1200" dirty="0" err="1" smtClean="0">
                          <a:solidFill>
                            <a:schemeClr val="dk1"/>
                          </a:solidFill>
                          <a:effectLst/>
                          <a:latin typeface="Arial" pitchFamily="34" charset="0"/>
                          <a:ea typeface="+mn-ea"/>
                          <a:cs typeface="Arial" pitchFamily="34" charset="0"/>
                        </a:rPr>
                        <a:t>Любіцева</a:t>
                      </a:r>
                      <a:r>
                        <a:rPr lang="uk-UA" sz="1800" b="0" i="0" kern="1200" dirty="0" smtClean="0">
                          <a:solidFill>
                            <a:schemeClr val="dk1"/>
                          </a:solidFill>
                          <a:effectLst/>
                          <a:latin typeface="Arial" pitchFamily="34" charset="0"/>
                          <a:ea typeface="+mn-ea"/>
                          <a:cs typeface="Arial" pitchFamily="34" charset="0"/>
                        </a:rPr>
                        <a:t> </a:t>
                      </a:r>
                      <a:endParaRPr lang="uk-UA" sz="1800" dirty="0">
                        <a:latin typeface="Arial" pitchFamily="34" charset="0"/>
                        <a:cs typeface="Arial" pitchFamily="34" charset="0"/>
                      </a:endParaRPr>
                    </a:p>
                  </a:txBody>
                  <a:tcPr/>
                </a:tc>
                <a:tc>
                  <a:txBody>
                    <a:bodyPr/>
                    <a:lstStyle/>
                    <a:p>
                      <a:r>
                        <a:rPr lang="uk-UA" sz="1800" b="1" i="0" kern="1200" noProof="0" dirty="0" smtClean="0">
                          <a:solidFill>
                            <a:schemeClr val="dk1"/>
                          </a:solidFill>
                          <a:effectLst/>
                          <a:latin typeface="Arial" pitchFamily="34" charset="0"/>
                          <a:ea typeface="+mn-ea"/>
                          <a:cs typeface="Arial" pitchFamily="34" charset="0"/>
                        </a:rPr>
                        <a:t>об'єкти природи</a:t>
                      </a:r>
                      <a:r>
                        <a:rPr lang="uk-UA" sz="1800" b="0" i="0" kern="1200" noProof="0" dirty="0" smtClean="0">
                          <a:solidFill>
                            <a:schemeClr val="dk1"/>
                          </a:solidFill>
                          <a:effectLst/>
                          <a:latin typeface="Arial" pitchFamily="34" charset="0"/>
                          <a:ea typeface="+mn-ea"/>
                          <a:cs typeface="Arial" pitchFamily="34" charset="0"/>
                        </a:rPr>
                        <a:t>, історії, культури, поточні події, явища, які можуть бути використані у процесі створення та реалізації туристичного продукту, будучи мотиваційною підставою для його вибору, наприклад за видом, сезоном та іншими ознаками</a:t>
                      </a:r>
                      <a:endParaRPr lang="uk-UA" sz="1800" noProof="0" dirty="0">
                        <a:latin typeface="Arial" pitchFamily="34" charset="0"/>
                        <a:cs typeface="Arial" pitchFamily="34" charset="0"/>
                      </a:endParaRPr>
                    </a:p>
                  </a:txBody>
                  <a:tcPr/>
                </a:tc>
              </a:tr>
              <a:tr h="68279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uk-UA" sz="1800" b="0" i="0" kern="1200" dirty="0" smtClean="0">
                          <a:solidFill>
                            <a:schemeClr val="tx1"/>
                          </a:solidFill>
                          <a:effectLst/>
                          <a:latin typeface="Arial" pitchFamily="34" charset="0"/>
                          <a:ea typeface="+mn-ea"/>
                          <a:cs typeface="Arial" pitchFamily="34" charset="0"/>
                        </a:rPr>
                        <a:t> І.М. Школа </a:t>
                      </a:r>
                      <a:endParaRPr lang="uk-UA" sz="1800" dirty="0" smtClean="0">
                        <a:solidFill>
                          <a:schemeClr val="tx1"/>
                        </a:solidFill>
                        <a:latin typeface="Arial" pitchFamily="34" charset="0"/>
                        <a:cs typeface="Arial" pitchFamily="34" charset="0"/>
                      </a:endParaRPr>
                    </a:p>
                    <a:p>
                      <a:endParaRPr lang="uk-UA" sz="1800" dirty="0">
                        <a:solidFill>
                          <a:schemeClr val="tx1"/>
                        </a:solidFill>
                        <a:latin typeface="Arial" pitchFamily="34" charset="0"/>
                        <a:cs typeface="Arial" pitchFamily="34" charset="0"/>
                      </a:endParaRPr>
                    </a:p>
                  </a:txBody>
                  <a:tcPr/>
                </a:tc>
                <a:tc>
                  <a:txBody>
                    <a:bodyPr/>
                    <a:lstStyle/>
                    <a:p>
                      <a:r>
                        <a:rPr lang="uk-UA" sz="1800" b="0" i="0" kern="1200" noProof="0" dirty="0" smtClean="0">
                          <a:solidFill>
                            <a:schemeClr val="tx1"/>
                          </a:solidFill>
                          <a:effectLst/>
                          <a:latin typeface="Arial" pitchFamily="34" charset="0"/>
                          <a:ea typeface="+mn-ea"/>
                          <a:cs typeface="Arial" pitchFamily="34" charset="0"/>
                        </a:rPr>
                        <a:t>сукупність </a:t>
                      </a:r>
                      <a:r>
                        <a:rPr lang="uk-UA" sz="1800" b="1" i="0" kern="1200" noProof="0" dirty="0" smtClean="0">
                          <a:solidFill>
                            <a:schemeClr val="tx1"/>
                          </a:solidFill>
                          <a:effectLst/>
                          <a:latin typeface="Arial" pitchFamily="34" charset="0"/>
                          <a:ea typeface="+mn-ea"/>
                          <a:cs typeface="Arial" pitchFamily="34" charset="0"/>
                        </a:rPr>
                        <a:t>природних </a:t>
                      </a:r>
                      <a:r>
                        <a:rPr lang="uk-UA" sz="1800" b="0" i="0" kern="1200" noProof="0" dirty="0" smtClean="0">
                          <a:solidFill>
                            <a:schemeClr val="tx1"/>
                          </a:solidFill>
                          <a:effectLst/>
                          <a:latin typeface="Arial" pitchFamily="34" charset="0"/>
                          <a:ea typeface="+mn-ea"/>
                          <a:cs typeface="Arial" pitchFamily="34" charset="0"/>
                        </a:rPr>
                        <a:t>та штучно створених людиною об'єктів, придатних для виробництва туристичного продукту</a:t>
                      </a:r>
                      <a:endParaRPr lang="uk-UA" sz="1800" noProof="0" dirty="0">
                        <a:solidFill>
                          <a:schemeClr val="tx1"/>
                        </a:solidFill>
                        <a:latin typeface="Arial" pitchFamily="34" charset="0"/>
                        <a:cs typeface="Arial" pitchFamily="34" charset="0"/>
                      </a:endParaRPr>
                    </a:p>
                  </a:txBody>
                  <a:tcPr/>
                </a:tc>
              </a:tr>
            </a:tbl>
          </a:graphicData>
        </a:graphic>
      </p:graphicFrame>
    </p:spTree>
    <p:extLst>
      <p:ext uri="{BB962C8B-B14F-4D97-AF65-F5344CB8AC3E}">
        <p14:creationId xmlns:p14="http://schemas.microsoft.com/office/powerpoint/2010/main" val="298960672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dirty="0"/>
          </a:p>
        </p:txBody>
      </p:sp>
      <p:graphicFrame>
        <p:nvGraphicFramePr>
          <p:cNvPr id="6" name="Таблица 5"/>
          <p:cNvGraphicFramePr>
            <a:graphicFrameLocks noGrp="1"/>
          </p:cNvGraphicFramePr>
          <p:nvPr>
            <p:extLst>
              <p:ext uri="{D42A27DB-BD31-4B8C-83A1-F6EECF244321}">
                <p14:modId xmlns:p14="http://schemas.microsoft.com/office/powerpoint/2010/main" val="1865660754"/>
              </p:ext>
            </p:extLst>
          </p:nvPr>
        </p:nvGraphicFramePr>
        <p:xfrm>
          <a:off x="0" y="10967"/>
          <a:ext cx="8964488" cy="6763261"/>
        </p:xfrm>
        <a:graphic>
          <a:graphicData uri="http://schemas.openxmlformats.org/drawingml/2006/table">
            <a:tbl>
              <a:tblPr firstRow="1" bandRow="1">
                <a:tableStyleId>{5C22544A-7EE6-4342-B048-85BDC9FD1C3A}</a:tableStyleId>
              </a:tblPr>
              <a:tblGrid>
                <a:gridCol w="2370774"/>
                <a:gridCol w="6593714"/>
              </a:tblGrid>
              <a:tr h="345538">
                <a:tc gridSpan="2">
                  <a:txBody>
                    <a:bodyPr/>
                    <a:lstStyle/>
                    <a:p>
                      <a:pPr algn="ctr"/>
                      <a:r>
                        <a:rPr lang="uk-UA" sz="1800" dirty="0" smtClean="0">
                          <a:latin typeface="Arial" pitchFamily="34" charset="0"/>
                          <a:cs typeface="Arial" pitchFamily="34" charset="0"/>
                        </a:rPr>
                        <a:t>Функціональний підхід</a:t>
                      </a:r>
                      <a:endParaRPr lang="uk-UA" sz="1800" dirty="0">
                        <a:latin typeface="Arial" pitchFamily="34" charset="0"/>
                        <a:cs typeface="Arial" pitchFamily="34" charset="0"/>
                      </a:endParaRPr>
                    </a:p>
                  </a:txBody>
                  <a:tcPr/>
                </a:tc>
                <a:tc hMerge="1">
                  <a:txBody>
                    <a:bodyPr/>
                    <a:lstStyle/>
                    <a:p>
                      <a:pPr algn="ctr"/>
                      <a:endParaRPr lang="uk-UA" sz="1600" dirty="0">
                        <a:latin typeface="Arial" pitchFamily="34" charset="0"/>
                        <a:cs typeface="Arial" pitchFamily="34" charset="0"/>
                      </a:endParaRPr>
                    </a:p>
                  </a:txBody>
                  <a:tcPr/>
                </a:tc>
              </a:tr>
              <a:tr h="1099440">
                <a:tc>
                  <a:txBody>
                    <a:bodyPr/>
                    <a:lstStyle/>
                    <a:p>
                      <a:r>
                        <a:rPr lang="ru-RU" sz="1600" b="0" i="0" kern="1200" dirty="0" smtClean="0">
                          <a:solidFill>
                            <a:schemeClr val="dk1"/>
                          </a:solidFill>
                          <a:effectLst/>
                          <a:latin typeface="Arial" pitchFamily="34" charset="0"/>
                          <a:ea typeface="+mn-ea"/>
                          <a:cs typeface="Arial" pitchFamily="34" charset="0"/>
                        </a:rPr>
                        <a:t>І. </a:t>
                      </a:r>
                      <a:r>
                        <a:rPr lang="ru-RU" sz="1600" b="0" i="0" kern="1200" dirty="0" err="1" smtClean="0">
                          <a:solidFill>
                            <a:schemeClr val="dk1"/>
                          </a:solidFill>
                          <a:effectLst/>
                          <a:latin typeface="Arial" pitchFamily="34" charset="0"/>
                          <a:ea typeface="+mn-ea"/>
                          <a:cs typeface="Arial" pitchFamily="34" charset="0"/>
                        </a:rPr>
                        <a:t>Зорін</a:t>
                      </a:r>
                      <a:r>
                        <a:rPr lang="ru-RU" sz="1600" b="0" i="0" kern="1200" dirty="0" smtClean="0">
                          <a:solidFill>
                            <a:schemeClr val="dk1"/>
                          </a:solidFill>
                          <a:effectLst/>
                          <a:latin typeface="Arial" pitchFamily="34" charset="0"/>
                          <a:ea typeface="+mn-ea"/>
                          <a:cs typeface="Arial" pitchFamily="34" charset="0"/>
                        </a:rPr>
                        <a:t>,</a:t>
                      </a:r>
                      <a:r>
                        <a:rPr lang="ru-RU" sz="1600" b="0" i="0" kern="1200" baseline="0" dirty="0" smtClean="0">
                          <a:solidFill>
                            <a:schemeClr val="dk1"/>
                          </a:solidFill>
                          <a:effectLst/>
                          <a:latin typeface="Arial" pitchFamily="34" charset="0"/>
                          <a:ea typeface="+mn-ea"/>
                          <a:cs typeface="Arial" pitchFamily="34" charset="0"/>
                        </a:rPr>
                        <a:t> </a:t>
                      </a:r>
                      <a:r>
                        <a:rPr lang="ru-RU" sz="1600" b="0" i="0" kern="1200" dirty="0" smtClean="0">
                          <a:solidFill>
                            <a:schemeClr val="dk1"/>
                          </a:solidFill>
                          <a:effectLst/>
                          <a:latin typeface="Arial" pitchFamily="34" charset="0"/>
                          <a:ea typeface="+mn-ea"/>
                          <a:cs typeface="Arial" pitchFamily="34" charset="0"/>
                        </a:rPr>
                        <a:t>В. Квартальнов</a:t>
                      </a:r>
                      <a:endParaRPr lang="uk-UA" sz="1600" dirty="0">
                        <a:latin typeface="Arial" pitchFamily="34" charset="0"/>
                        <a:cs typeface="Arial" pitchFamily="34" charset="0"/>
                      </a:endParaRPr>
                    </a:p>
                  </a:txBody>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uk-UA" sz="1600" b="0" i="0" kern="1200" noProof="0" dirty="0" smtClean="0">
                          <a:solidFill>
                            <a:schemeClr val="dk1"/>
                          </a:solidFill>
                          <a:effectLst/>
                          <a:latin typeface="Arial" pitchFamily="34" charset="0"/>
                          <a:ea typeface="+mn-ea"/>
                          <a:cs typeface="Arial" pitchFamily="34" charset="0"/>
                        </a:rPr>
                        <a:t>природні, історичні, соціально-культурні об'єкти, з об'єктами туристичного показу включно, а також інші об'єкти, здатні задовольняти духовні потреби туристів, сприяти відновленню та розвитку їх фізичних сил</a:t>
                      </a:r>
                      <a:endParaRPr lang="uk-UA" sz="1600" noProof="0" dirty="0">
                        <a:latin typeface="Arial" pitchFamily="34" charset="0"/>
                        <a:cs typeface="Arial" pitchFamily="34" charset="0"/>
                      </a:endParaRPr>
                    </a:p>
                  </a:txBody>
                  <a:tcPr/>
                </a:tc>
              </a:tr>
              <a:tr h="12075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600" b="0" i="0" kern="1200" dirty="0" smtClean="0">
                          <a:solidFill>
                            <a:schemeClr val="dk1"/>
                          </a:solidFill>
                          <a:effectLst/>
                          <a:latin typeface="Arial" pitchFamily="34" charset="0"/>
                          <a:ea typeface="+mn-ea"/>
                          <a:cs typeface="Arial" pitchFamily="34" charset="0"/>
                        </a:rPr>
                        <a:t>В. І. Криворучко, Л. В. Криворучко, А. В. </a:t>
                      </a:r>
                      <a:r>
                        <a:rPr lang="ru-RU" sz="1600" b="0" i="0" kern="1200" dirty="0" err="1" smtClean="0">
                          <a:solidFill>
                            <a:schemeClr val="dk1"/>
                          </a:solidFill>
                          <a:effectLst/>
                          <a:latin typeface="Arial" pitchFamily="34" charset="0"/>
                          <a:ea typeface="+mn-ea"/>
                          <a:cs typeface="Arial" pitchFamily="34" charset="0"/>
                        </a:rPr>
                        <a:t>Островерхов</a:t>
                      </a:r>
                      <a:r>
                        <a:rPr lang="ru-RU" sz="1600" b="0" i="0" kern="1200" dirty="0" smtClean="0">
                          <a:solidFill>
                            <a:schemeClr val="dk1"/>
                          </a:solidFill>
                          <a:effectLst/>
                          <a:latin typeface="Arial" pitchFamily="34" charset="0"/>
                          <a:ea typeface="+mn-ea"/>
                          <a:cs typeface="Arial" pitchFamily="34" charset="0"/>
                        </a:rPr>
                        <a:t>, І. П. Лебедева</a:t>
                      </a:r>
                      <a:endParaRPr lang="uk-UA" sz="1600" dirty="0" smtClean="0">
                        <a:latin typeface="Arial" pitchFamily="34" charset="0"/>
                        <a:cs typeface="Arial" pitchFamily="34" charset="0"/>
                      </a:endParaRPr>
                    </a:p>
                  </a:txBody>
                  <a:tcPr/>
                </a:tc>
                <a:tc>
                  <a:txBody>
                    <a:bodyPr/>
                    <a:lstStyle/>
                    <a:p>
                      <a:r>
                        <a:rPr lang="uk-UA" sz="1600" b="0" i="0" kern="1200" noProof="0" dirty="0" smtClean="0">
                          <a:solidFill>
                            <a:schemeClr val="dk1"/>
                          </a:solidFill>
                          <a:effectLst/>
                          <a:latin typeface="Arial" pitchFamily="34" charset="0"/>
                          <a:ea typeface="+mn-ea"/>
                          <a:cs typeface="Arial" pitchFamily="34" charset="0"/>
                        </a:rPr>
                        <a:t>природні, історичні, соціально-культурні й інші об'єкти, що стимулюють туристів до подорожі, здатні задовольняти потреби у відновленні та розвитку фізичних, емоційних та інтелектуальних сил людини</a:t>
                      </a:r>
                      <a:endParaRPr lang="uk-UA" sz="1600" noProof="0" dirty="0">
                        <a:latin typeface="Arial" pitchFamily="34" charset="0"/>
                        <a:cs typeface="Arial" pitchFamily="34" charset="0"/>
                      </a:endParaRPr>
                    </a:p>
                  </a:txBody>
                  <a:tcPr/>
                </a:tc>
              </a:tr>
              <a:tr h="15162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600" b="0" i="0" dirty="0" smtClean="0">
                          <a:latin typeface="Arial" pitchFamily="34" charset="0"/>
                          <a:cs typeface="Arial" pitchFamily="34" charset="0"/>
                        </a:rPr>
                        <a:t>І.В. </a:t>
                      </a:r>
                      <a:r>
                        <a:rPr lang="ru-RU" sz="1600" b="0" i="0" dirty="0" err="1" smtClean="0">
                          <a:latin typeface="Arial" pitchFamily="34" charset="0"/>
                          <a:cs typeface="Arial" pitchFamily="34" charset="0"/>
                        </a:rPr>
                        <a:t>Смаль</a:t>
                      </a:r>
                      <a:endParaRPr lang="uk-UA" sz="1600" dirty="0" smtClean="0">
                        <a:latin typeface="Arial" pitchFamily="34" charset="0"/>
                        <a:cs typeface="Arial" pitchFamily="34" charset="0"/>
                      </a:endParaRPr>
                    </a:p>
                  </a:txBody>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uk-UA" sz="1600" b="0" i="0" noProof="0" dirty="0" smtClean="0">
                          <a:latin typeface="Arial" pitchFamily="34" charset="0"/>
                          <a:cs typeface="Arial" pitchFamily="34" charset="0"/>
                        </a:rPr>
                        <a:t>сукупність природних і соціально-культурних комплексів та їх елементів, що сприяють задоволенню фізіологічних та соціальних потреб людини, відновленню її працездатності і які при сучасній та перспективній структурі рекреаційних потреб і техніко-економічних можливостях, використовуються для прямого й опосередкованого споживання та виробництва туристичного продукту. </a:t>
                      </a:r>
                      <a:endParaRPr lang="uk-UA" sz="1600" noProof="0" dirty="0">
                        <a:latin typeface="Arial" pitchFamily="34" charset="0"/>
                        <a:cs typeface="Arial" pitchFamily="34" charset="0"/>
                      </a:endParaRPr>
                    </a:p>
                  </a:txBody>
                  <a:tcPr/>
                </a:tc>
              </a:tr>
              <a:tr h="1508031">
                <a:tc>
                  <a:txBody>
                    <a:bodyPr/>
                    <a:lstStyle/>
                    <a:p>
                      <a:r>
                        <a:rPr lang="ru-RU" sz="1600" b="0" i="0" kern="1200" dirty="0" smtClean="0">
                          <a:solidFill>
                            <a:schemeClr val="dk1"/>
                          </a:solidFill>
                          <a:effectLst/>
                          <a:latin typeface="Arial" pitchFamily="34" charset="0"/>
                          <a:ea typeface="+mn-ea"/>
                          <a:cs typeface="Arial" pitchFamily="34" charset="0"/>
                        </a:rPr>
                        <a:t>М. </a:t>
                      </a:r>
                      <a:r>
                        <a:rPr lang="ru-RU" sz="1600" b="0" i="0" kern="1200" dirty="0" err="1" smtClean="0">
                          <a:solidFill>
                            <a:schemeClr val="dk1"/>
                          </a:solidFill>
                          <a:effectLst/>
                          <a:latin typeface="Arial" pitchFamily="34" charset="0"/>
                          <a:ea typeface="+mn-ea"/>
                          <a:cs typeface="Arial" pitchFamily="34" charset="0"/>
                        </a:rPr>
                        <a:t>Мальська</a:t>
                      </a:r>
                      <a:r>
                        <a:rPr lang="ru-RU" sz="1600" b="0" i="0" kern="1200" dirty="0" smtClean="0">
                          <a:solidFill>
                            <a:schemeClr val="dk1"/>
                          </a:solidFill>
                          <a:effectLst/>
                          <a:latin typeface="Arial" pitchFamily="34" charset="0"/>
                          <a:ea typeface="+mn-ea"/>
                          <a:cs typeface="Arial" pitchFamily="34" charset="0"/>
                        </a:rPr>
                        <a:t>, Н. Антонюк і Н. </a:t>
                      </a:r>
                      <a:r>
                        <a:rPr lang="ru-RU" sz="1600" b="0" i="0" kern="1200" dirty="0" err="1" smtClean="0">
                          <a:solidFill>
                            <a:schemeClr val="dk1"/>
                          </a:solidFill>
                          <a:effectLst/>
                          <a:latin typeface="Arial" pitchFamily="34" charset="0"/>
                          <a:ea typeface="+mn-ea"/>
                          <a:cs typeface="Arial" pitchFamily="34" charset="0"/>
                        </a:rPr>
                        <a:t>Ганич</a:t>
                      </a:r>
                      <a:r>
                        <a:rPr lang="ru-RU" sz="1600" b="0" i="0" kern="1200" dirty="0" smtClean="0">
                          <a:solidFill>
                            <a:schemeClr val="dk1"/>
                          </a:solidFill>
                          <a:effectLst/>
                          <a:latin typeface="Arial" pitchFamily="34" charset="0"/>
                          <a:ea typeface="+mn-ea"/>
                          <a:cs typeface="Arial" pitchFamily="34" charset="0"/>
                        </a:rPr>
                        <a:t> </a:t>
                      </a:r>
                      <a:endParaRPr lang="uk-UA" sz="1600" dirty="0" smtClean="0">
                        <a:latin typeface="Arial" pitchFamily="34" charset="0"/>
                        <a:cs typeface="Arial" pitchFamily="34" charset="0"/>
                      </a:endParaRPr>
                    </a:p>
                  </a:txBody>
                  <a:tcPr/>
                </a:tc>
                <a:tc>
                  <a:txBody>
                    <a:bodyPr/>
                    <a:lstStyle/>
                    <a:p>
                      <a:r>
                        <a:rPr lang="uk-UA" sz="1600" b="0" i="0" kern="1200" noProof="0" dirty="0" smtClean="0">
                          <a:solidFill>
                            <a:schemeClr val="dk1"/>
                          </a:solidFill>
                          <a:effectLst/>
                          <a:latin typeface="Arial" pitchFamily="34" charset="0"/>
                          <a:ea typeface="+mn-ea"/>
                          <a:cs typeface="Arial" pitchFamily="34" charset="0"/>
                        </a:rPr>
                        <a:t>специфічні властивості природного середовища, а також їх поєднання, прояви людської діяльності, природні, історичні, соціально-культурні об'єкти, які є предметами зацікавлення туристів, стимулюють їх до подорожі, здатні задовольнити їхні потреби у відновленні та розвитку фізичних, емоційних та інтелектуальних сил. </a:t>
                      </a:r>
                      <a:endParaRPr lang="uk-UA" sz="1600" noProof="0" dirty="0">
                        <a:latin typeface="Arial" pitchFamily="34" charset="0"/>
                        <a:cs typeface="Arial" pitchFamily="34" charset="0"/>
                      </a:endParaRPr>
                    </a:p>
                  </a:txBody>
                  <a:tcPr/>
                </a:tc>
              </a:tr>
              <a:tr h="981540">
                <a:tc>
                  <a:txBody>
                    <a:bodyPr/>
                    <a:lstStyle/>
                    <a:p>
                      <a:r>
                        <a:rPr lang="uk-UA" sz="1600" b="0" i="0" kern="1200" dirty="0" smtClean="0">
                          <a:solidFill>
                            <a:schemeClr val="dk1"/>
                          </a:solidFill>
                          <a:effectLst/>
                          <a:latin typeface="Arial" pitchFamily="34" charset="0"/>
                          <a:ea typeface="+mn-ea"/>
                          <a:cs typeface="Arial" pitchFamily="34" charset="0"/>
                        </a:rPr>
                        <a:t>П. </a:t>
                      </a:r>
                      <a:r>
                        <a:rPr lang="uk-UA" sz="1600" b="0" i="0" kern="1200" dirty="0" err="1" smtClean="0">
                          <a:solidFill>
                            <a:schemeClr val="dk1"/>
                          </a:solidFill>
                          <a:effectLst/>
                          <a:latin typeface="Arial" pitchFamily="34" charset="0"/>
                          <a:ea typeface="+mn-ea"/>
                          <a:cs typeface="Arial" pitchFamily="34" charset="0"/>
                        </a:rPr>
                        <a:t>Дефер</a:t>
                      </a:r>
                      <a:endParaRPr lang="uk-UA" sz="1600" dirty="0" smtClean="0">
                        <a:latin typeface="Arial" pitchFamily="34" charset="0"/>
                        <a:cs typeface="Arial" pitchFamily="34" charset="0"/>
                      </a:endParaRPr>
                    </a:p>
                  </a:txBody>
                  <a:tcPr/>
                </a:tc>
                <a:tc>
                  <a:txBody>
                    <a:bodyPr/>
                    <a:lstStyle/>
                    <a:p>
                      <a:r>
                        <a:rPr lang="uk-UA" sz="1600" b="0" i="0" kern="1200" noProof="0" dirty="0" smtClean="0">
                          <a:solidFill>
                            <a:schemeClr val="dk1"/>
                          </a:solidFill>
                          <a:effectLst/>
                          <a:latin typeface="Arial" pitchFamily="34" charset="0"/>
                          <a:ea typeface="+mn-ea"/>
                          <a:cs typeface="Arial" pitchFamily="34" charset="0"/>
                        </a:rPr>
                        <a:t>сукупність природних і створених людиною ресурсів та всі види людської діяльності, які викликають інтерес туристів незалежно від навколишньої ситуації.</a:t>
                      </a:r>
                      <a:endParaRPr lang="uk-UA" sz="1600" noProof="0" dirty="0">
                        <a:latin typeface="Arial" pitchFamily="34" charset="0"/>
                        <a:cs typeface="Arial" pitchFamily="34" charset="0"/>
                      </a:endParaRPr>
                    </a:p>
                  </a:txBody>
                  <a:tcPr/>
                </a:tc>
              </a:tr>
            </a:tbl>
          </a:graphicData>
        </a:graphic>
      </p:graphicFrame>
    </p:spTree>
    <p:extLst>
      <p:ext uri="{BB962C8B-B14F-4D97-AF65-F5344CB8AC3E}">
        <p14:creationId xmlns:p14="http://schemas.microsoft.com/office/powerpoint/2010/main" val="82270192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3"/>
          <p:cNvGraphicFramePr>
            <a:graphicFrameLocks noGrp="1"/>
          </p:cNvGraphicFramePr>
          <p:nvPr>
            <p:ph idx="1"/>
            <p:extLst>
              <p:ext uri="{D42A27DB-BD31-4B8C-83A1-F6EECF244321}">
                <p14:modId xmlns:p14="http://schemas.microsoft.com/office/powerpoint/2010/main" val="682117680"/>
              </p:ext>
            </p:extLst>
          </p:nvPr>
        </p:nvGraphicFramePr>
        <p:xfrm>
          <a:off x="0" y="-1"/>
          <a:ext cx="9144000" cy="6283605"/>
        </p:xfrm>
        <a:graphic>
          <a:graphicData uri="http://schemas.openxmlformats.org/drawingml/2006/table">
            <a:tbl>
              <a:tblPr firstRow="1" bandRow="1">
                <a:tableStyleId>{5C22544A-7EE6-4342-B048-85BDC9FD1C3A}</a:tableStyleId>
              </a:tblPr>
              <a:tblGrid>
                <a:gridCol w="2011716"/>
                <a:gridCol w="7132284"/>
              </a:tblGrid>
              <a:tr h="512343">
                <a:tc gridSpan="2">
                  <a:txBody>
                    <a:bodyPr/>
                    <a:lstStyle/>
                    <a:p>
                      <a:pPr algn="ctr"/>
                      <a:r>
                        <a:rPr lang="uk-UA" sz="1800" b="1" i="0" kern="1200" dirty="0" smtClean="0">
                          <a:solidFill>
                            <a:schemeClr val="lt1"/>
                          </a:solidFill>
                          <a:effectLst/>
                          <a:latin typeface="Arial" pitchFamily="34" charset="0"/>
                          <a:ea typeface="+mn-ea"/>
                          <a:cs typeface="Arial" pitchFamily="34" charset="0"/>
                        </a:rPr>
                        <a:t>Територіальний підхід </a:t>
                      </a:r>
                      <a:endParaRPr lang="uk-UA" b="1" dirty="0">
                        <a:latin typeface="Arial" pitchFamily="34" charset="0"/>
                        <a:cs typeface="Arial" pitchFamily="34" charset="0"/>
                      </a:endParaRPr>
                    </a:p>
                  </a:txBody>
                  <a:tcPr/>
                </a:tc>
                <a:tc hMerge="1">
                  <a:txBody>
                    <a:bodyPr/>
                    <a:lstStyle/>
                    <a:p>
                      <a:endParaRPr lang="uk-UA" dirty="0"/>
                    </a:p>
                  </a:txBody>
                  <a:tcPr/>
                </a:tc>
              </a:tr>
              <a:tr h="1084337">
                <a:tc>
                  <a:txBody>
                    <a:bodyPr/>
                    <a:lstStyle/>
                    <a:p>
                      <a:r>
                        <a:rPr lang="uk-UA" sz="1800" b="0" i="0" kern="1200" dirty="0" smtClean="0">
                          <a:solidFill>
                            <a:schemeClr val="dk1"/>
                          </a:solidFill>
                          <a:effectLst/>
                          <a:latin typeface="Arial" pitchFamily="34" charset="0"/>
                          <a:ea typeface="+mn-ea"/>
                          <a:cs typeface="Arial" pitchFamily="34" charset="0"/>
                        </a:rPr>
                        <a:t>М. </a:t>
                      </a:r>
                      <a:r>
                        <a:rPr lang="uk-UA" sz="1800" b="0" i="0" kern="1200" dirty="0" err="1" smtClean="0">
                          <a:solidFill>
                            <a:schemeClr val="dk1"/>
                          </a:solidFill>
                          <a:effectLst/>
                          <a:latin typeface="Arial" pitchFamily="34" charset="0"/>
                          <a:ea typeface="+mn-ea"/>
                          <a:cs typeface="Arial" pitchFamily="34" charset="0"/>
                        </a:rPr>
                        <a:t>Труасі</a:t>
                      </a:r>
                      <a:endParaRPr lang="uk-UA" dirty="0">
                        <a:latin typeface="Arial" pitchFamily="34" charset="0"/>
                        <a:cs typeface="Arial" pitchFamily="34" charset="0"/>
                      </a:endParaRPr>
                    </a:p>
                  </a:txBody>
                  <a:tcPr/>
                </a:tc>
                <a:tc>
                  <a:txBody>
                    <a:bodyPr/>
                    <a:lstStyle/>
                    <a:p>
                      <a:r>
                        <a:rPr lang="uk-UA" sz="1800" b="1" i="0" kern="1200" noProof="0" dirty="0" smtClean="0">
                          <a:solidFill>
                            <a:schemeClr val="dk1"/>
                          </a:solidFill>
                          <a:effectLst/>
                          <a:latin typeface="Arial" pitchFamily="34" charset="0"/>
                          <a:ea typeface="+mn-ea"/>
                          <a:cs typeface="Arial" pitchFamily="34" charset="0"/>
                        </a:rPr>
                        <a:t>сукупність природних</a:t>
                      </a:r>
                      <a:r>
                        <a:rPr lang="uk-UA" sz="1800" b="0" i="0" kern="1200" noProof="0" dirty="0" smtClean="0">
                          <a:solidFill>
                            <a:schemeClr val="dk1"/>
                          </a:solidFill>
                          <a:effectLst/>
                          <a:latin typeface="Arial" pitchFamily="34" charset="0"/>
                          <a:ea typeface="+mn-ea"/>
                          <a:cs typeface="Arial" pitchFamily="34" charset="0"/>
                        </a:rPr>
                        <a:t>, створених працею людини та "додаткових" ресурсів для послуг, які охоплюють інфраструктуру району і всі підприємства з прийому та обслуговування туристів.</a:t>
                      </a:r>
                      <a:endParaRPr lang="uk-UA" noProof="0" dirty="0">
                        <a:latin typeface="Arial" pitchFamily="34" charset="0"/>
                        <a:cs typeface="Arial" pitchFamily="34" charset="0"/>
                      </a:endParaRPr>
                    </a:p>
                  </a:txBody>
                  <a:tcPr/>
                </a:tc>
              </a:tr>
              <a:tr h="2120353">
                <a:tc>
                  <a:txBody>
                    <a:bodyPr/>
                    <a:lstStyle/>
                    <a:p>
                      <a:r>
                        <a:rPr lang="uk-UA" sz="1800" b="0" i="0" kern="1200" dirty="0" smtClean="0">
                          <a:solidFill>
                            <a:schemeClr val="dk1"/>
                          </a:solidFill>
                          <a:effectLst/>
                          <a:latin typeface="Arial" pitchFamily="34" charset="0"/>
                          <a:ea typeface="+mn-ea"/>
                          <a:cs typeface="Arial" pitchFamily="34" charset="0"/>
                        </a:rPr>
                        <a:t>М. </a:t>
                      </a:r>
                      <a:r>
                        <a:rPr lang="uk-UA" sz="1800" b="0" i="0" kern="1200" dirty="0" err="1" smtClean="0">
                          <a:solidFill>
                            <a:schemeClr val="dk1"/>
                          </a:solidFill>
                          <a:effectLst/>
                          <a:latin typeface="Arial" pitchFamily="34" charset="0"/>
                          <a:ea typeface="+mn-ea"/>
                          <a:cs typeface="Arial" pitchFamily="34" charset="0"/>
                        </a:rPr>
                        <a:t>Чабб</a:t>
                      </a:r>
                      <a:r>
                        <a:rPr lang="uk-UA" sz="1800" b="0" i="0" kern="1200" dirty="0" smtClean="0">
                          <a:solidFill>
                            <a:schemeClr val="dk1"/>
                          </a:solidFill>
                          <a:effectLst/>
                          <a:latin typeface="Arial" pitchFamily="34" charset="0"/>
                          <a:ea typeface="+mn-ea"/>
                          <a:cs typeface="Arial" pitchFamily="34" charset="0"/>
                        </a:rPr>
                        <a:t> і Х.Р. </a:t>
                      </a:r>
                      <a:r>
                        <a:rPr lang="uk-UA" sz="1800" b="0" i="0" kern="1200" dirty="0" err="1" smtClean="0">
                          <a:solidFill>
                            <a:schemeClr val="dk1"/>
                          </a:solidFill>
                          <a:effectLst/>
                          <a:latin typeface="Arial" pitchFamily="34" charset="0"/>
                          <a:ea typeface="+mn-ea"/>
                          <a:cs typeface="Arial" pitchFamily="34" charset="0"/>
                        </a:rPr>
                        <a:t>Чабб</a:t>
                      </a:r>
                      <a:endParaRPr lang="uk-UA" dirty="0">
                        <a:latin typeface="Arial" pitchFamily="34" charset="0"/>
                        <a:cs typeface="Arial" pitchFamily="34" charset="0"/>
                      </a:endParaRPr>
                    </a:p>
                  </a:txBody>
                  <a:tcPr/>
                </a:tc>
                <a:tc>
                  <a:txBody>
                    <a:bodyPr/>
                    <a:lstStyle/>
                    <a:p>
                      <a:r>
                        <a:rPr lang="uk-UA" sz="1800" b="0" i="0" kern="1200" noProof="0" dirty="0" smtClean="0">
                          <a:solidFill>
                            <a:schemeClr val="dk1"/>
                          </a:solidFill>
                          <a:effectLst/>
                          <a:latin typeface="Arial" pitchFamily="34" charset="0"/>
                          <a:ea typeface="+mn-ea"/>
                          <a:cs typeface="Arial" pitchFamily="34" charset="0"/>
                        </a:rPr>
                        <a:t>виділяють розвинені і неопрацьовані ресурси туристичних потреб. Розвинені ресурси включають шосе, засоби обслуговування, каналізацію, будинки, і так далі, які полегшують використання даної області. І навпаки, неопрацьовані ресурси можуть бути знайдені, і в міському й глухому навколишньому середовищі, але ступінь, до якого вони визнані, також - індивідуальний і часто залежить від ситуації.</a:t>
                      </a:r>
                      <a:endParaRPr lang="uk-UA" noProof="0" dirty="0">
                        <a:latin typeface="Arial" pitchFamily="34" charset="0"/>
                        <a:cs typeface="Arial" pitchFamily="34" charset="0"/>
                      </a:endParaRPr>
                    </a:p>
                  </a:txBody>
                  <a:tcPr/>
                </a:tc>
              </a:tr>
              <a:tr h="1751035">
                <a:tc>
                  <a:txBody>
                    <a:bodyPr/>
                    <a:lstStyle/>
                    <a:p>
                      <a:r>
                        <a:rPr lang="uk-UA" sz="1800" b="0" i="0" kern="1200" dirty="0" smtClean="0">
                          <a:solidFill>
                            <a:schemeClr val="dk1"/>
                          </a:solidFill>
                          <a:effectLst/>
                          <a:latin typeface="Arial" pitchFamily="34" charset="0"/>
                          <a:ea typeface="+mn-ea"/>
                          <a:cs typeface="Arial" pitchFamily="34" charset="0"/>
                        </a:rPr>
                        <a:t>Н.В. Фоменко</a:t>
                      </a:r>
                      <a:endParaRPr lang="uk-UA" dirty="0">
                        <a:latin typeface="Arial" pitchFamily="34" charset="0"/>
                        <a:cs typeface="Arial" pitchFamily="34" charset="0"/>
                      </a:endParaRPr>
                    </a:p>
                  </a:txBody>
                  <a:tcPr/>
                </a:tc>
                <a:tc>
                  <a:txBody>
                    <a:bodyPr/>
                    <a:lstStyle/>
                    <a:p>
                      <a:r>
                        <a:rPr lang="uk-UA" sz="1800" b="0" i="0" kern="1200" noProof="0" dirty="0" smtClean="0">
                          <a:solidFill>
                            <a:schemeClr val="dk1"/>
                          </a:solidFill>
                          <a:effectLst/>
                          <a:latin typeface="Arial" pitchFamily="34" charset="0"/>
                          <a:ea typeface="+mn-ea"/>
                          <a:cs typeface="Arial" pitchFamily="34" charset="0"/>
                        </a:rPr>
                        <a:t>сукупність </a:t>
                      </a:r>
                      <a:r>
                        <a:rPr lang="uk-UA" sz="1800" b="1" i="0" kern="1200" noProof="0" dirty="0" smtClean="0">
                          <a:solidFill>
                            <a:schemeClr val="dk1"/>
                          </a:solidFill>
                          <a:effectLst/>
                          <a:latin typeface="Arial" pitchFamily="34" charset="0"/>
                          <a:ea typeface="+mn-ea"/>
                          <a:cs typeface="Arial" pitchFamily="34" charset="0"/>
                        </a:rPr>
                        <a:t>унікальних явищ природи </a:t>
                      </a:r>
                      <a:r>
                        <a:rPr lang="uk-UA" sz="1800" b="0" i="0" kern="1200" noProof="0" dirty="0" smtClean="0">
                          <a:solidFill>
                            <a:schemeClr val="dk1"/>
                          </a:solidFill>
                          <a:effectLst/>
                          <a:latin typeface="Arial" pitchFamily="34" charset="0"/>
                          <a:ea typeface="+mn-ea"/>
                          <a:cs typeface="Arial" pitchFamily="34" charset="0"/>
                        </a:rPr>
                        <a:t>та історико-культурних і сучасних об'єктів. Автор вважає, що </a:t>
                      </a:r>
                      <a:r>
                        <a:rPr lang="uk-UA" sz="1800" b="1" i="0" kern="1200" noProof="0" dirty="0" smtClean="0">
                          <a:solidFill>
                            <a:schemeClr val="dk1"/>
                          </a:solidFill>
                          <a:effectLst/>
                          <a:latin typeface="Arial" pitchFamily="34" charset="0"/>
                          <a:ea typeface="+mn-ea"/>
                          <a:cs typeface="Arial" pitchFamily="34" charset="0"/>
                        </a:rPr>
                        <a:t>привабливі ландшафти, чисте повітря, незабруднена вода у водоймах, просторі пляжі, різноманіття лісових насаджень</a:t>
                      </a:r>
                      <a:r>
                        <a:rPr lang="uk-UA" sz="1800" b="0" i="0" kern="1200" noProof="0" dirty="0" smtClean="0">
                          <a:solidFill>
                            <a:schemeClr val="dk1"/>
                          </a:solidFill>
                          <a:effectLst/>
                          <a:latin typeface="Arial" pitchFamily="34" charset="0"/>
                          <a:ea typeface="+mn-ea"/>
                          <a:cs typeface="Arial" pitchFamily="34" charset="0"/>
                        </a:rPr>
                        <a:t> - все це належить до туристичних ресурсів, які роблять даний район привабливим для туристів</a:t>
                      </a:r>
                      <a:endParaRPr lang="uk-UA" noProof="0" dirty="0">
                        <a:latin typeface="Arial" pitchFamily="34" charset="0"/>
                        <a:cs typeface="Arial" pitchFamily="34" charset="0"/>
                      </a:endParaRPr>
                    </a:p>
                  </a:txBody>
                  <a:tcPr/>
                </a:tc>
              </a:tr>
              <a:tr h="815537">
                <a:tc>
                  <a:txBody>
                    <a:bodyPr/>
                    <a:lstStyle/>
                    <a:p>
                      <a:r>
                        <a:rPr lang="uk-UA" sz="1800" b="0" i="0" kern="1200" dirty="0" smtClean="0">
                          <a:solidFill>
                            <a:schemeClr val="dk1"/>
                          </a:solidFill>
                          <a:effectLst/>
                          <a:latin typeface="Arial" pitchFamily="34" charset="0"/>
                          <a:ea typeface="+mn-ea"/>
                          <a:cs typeface="Arial" pitchFamily="34" charset="0"/>
                        </a:rPr>
                        <a:t>М. </a:t>
                      </a:r>
                      <a:r>
                        <a:rPr lang="uk-UA" sz="1800" b="0" i="0" kern="1200" dirty="0" err="1" smtClean="0">
                          <a:solidFill>
                            <a:schemeClr val="dk1"/>
                          </a:solidFill>
                          <a:effectLst/>
                          <a:latin typeface="Arial" pitchFamily="34" charset="0"/>
                          <a:ea typeface="+mn-ea"/>
                          <a:cs typeface="Arial" pitchFamily="34" charset="0"/>
                        </a:rPr>
                        <a:t>Борущак</a:t>
                      </a:r>
                      <a:r>
                        <a:rPr lang="uk-UA" sz="1800" b="0" i="0" kern="1200" dirty="0" smtClean="0">
                          <a:solidFill>
                            <a:schemeClr val="dk1"/>
                          </a:solidFill>
                          <a:effectLst/>
                          <a:latin typeface="Arial" pitchFamily="34" charset="0"/>
                          <a:ea typeface="+mn-ea"/>
                          <a:cs typeface="Arial" pitchFamily="34" charset="0"/>
                        </a:rPr>
                        <a:t> </a:t>
                      </a:r>
                      <a:endParaRPr lang="uk-UA" dirty="0">
                        <a:latin typeface="Arial" pitchFamily="34" charset="0"/>
                        <a:cs typeface="Arial" pitchFamily="34" charset="0"/>
                      </a:endParaRPr>
                    </a:p>
                  </a:txBody>
                  <a:tcPr/>
                </a:tc>
                <a:tc>
                  <a:txBody>
                    <a:bodyPr/>
                    <a:lstStyle/>
                    <a:p>
                      <a:r>
                        <a:rPr lang="uk-UA" sz="1800" b="1" i="0" kern="1200" noProof="0" dirty="0" smtClean="0">
                          <a:solidFill>
                            <a:schemeClr val="dk1"/>
                          </a:solidFill>
                          <a:effectLst/>
                          <a:latin typeface="Arial" pitchFamily="34" charset="0"/>
                          <a:ea typeface="+mn-ea"/>
                          <a:cs typeface="Arial" pitchFamily="34" charset="0"/>
                        </a:rPr>
                        <a:t>сукупність </a:t>
                      </a:r>
                      <a:r>
                        <a:rPr lang="uk-UA" sz="1800" b="1" i="0" kern="1200" noProof="0" dirty="0" smtClean="0">
                          <a:solidFill>
                            <a:schemeClr val="dk1"/>
                          </a:solidFill>
                          <a:effectLst/>
                          <a:latin typeface="Arial" pitchFamily="34" charset="0"/>
                          <a:ea typeface="+mn-ea"/>
                          <a:cs typeface="Arial" pitchFamily="34" charset="0"/>
                        </a:rPr>
                        <a:t>території і акваторії, маршрути і парки, ландшафти і природно-кліматичні зони.</a:t>
                      </a:r>
                      <a:endParaRPr lang="uk-UA" b="1" noProof="0" dirty="0">
                        <a:latin typeface="Arial" pitchFamily="34" charset="0"/>
                        <a:cs typeface="Arial" pitchFamily="34" charset="0"/>
                      </a:endParaRPr>
                    </a:p>
                  </a:txBody>
                  <a:tcPr/>
                </a:tc>
              </a:tr>
            </a:tbl>
          </a:graphicData>
        </a:graphic>
      </p:graphicFrame>
    </p:spTree>
    <p:extLst>
      <p:ext uri="{BB962C8B-B14F-4D97-AF65-F5344CB8AC3E}">
        <p14:creationId xmlns:p14="http://schemas.microsoft.com/office/powerpoint/2010/main" val="63658942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Волна">
  <a:themeElements>
    <a:clrScheme name="Волна">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Волна">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Волна">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1_Волна">
  <a:themeElements>
    <a:clrScheme name="Волна">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Волна">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Волна">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1380</TotalTime>
  <Words>2168</Words>
  <Application>Microsoft Office PowerPoint</Application>
  <PresentationFormat>Экран (4:3)</PresentationFormat>
  <Paragraphs>239</Paragraphs>
  <Slides>61</Slides>
  <Notes>0</Notes>
  <HiddenSlides>0</HiddenSlides>
  <MMClips>0</MMClips>
  <ScaleCrop>false</ScaleCrop>
  <HeadingPairs>
    <vt:vector size="4" baseType="variant">
      <vt:variant>
        <vt:lpstr>Тема</vt:lpstr>
      </vt:variant>
      <vt:variant>
        <vt:i4>2</vt:i4>
      </vt:variant>
      <vt:variant>
        <vt:lpstr>Заголовки слайдов</vt:lpstr>
      </vt:variant>
      <vt:variant>
        <vt:i4>61</vt:i4>
      </vt:variant>
    </vt:vector>
  </HeadingPairs>
  <TitlesOfParts>
    <vt:vector size="63" baseType="lpstr">
      <vt:lpstr>Волна</vt:lpstr>
      <vt:lpstr>1_Волна</vt:lpstr>
      <vt:lpstr>Лекція 3. Природне середовище у структурі туристичних ресурсів</vt:lpstr>
      <vt:lpstr>Орієнтовний план країнознавчої характеристики країни: </vt:lpstr>
      <vt:lpstr>1. Зміст понять "туристичні" та "туристично-рекреаційні" ресурси </vt:lpstr>
      <vt:lpstr>Презентация PowerPoint</vt:lpstr>
      <vt:lpstr>Презентация PowerPoint</vt:lpstr>
      <vt:lpstr>Підходи до визначення поняття «туристичні ресурси»</vt:lpstr>
      <vt:lpstr>Презентация PowerPoint</vt:lpstr>
      <vt:lpstr>Презентация PowerPoint</vt:lpstr>
      <vt:lpstr>Презентация PowerPoint</vt:lpstr>
      <vt:lpstr> 2. Структура туристичних ресурсів</vt:lpstr>
      <vt:lpstr>3. Підходи до класифікації туристичних ресурсів</vt:lpstr>
      <vt:lpstr>Сутнісний підхід</vt:lpstr>
      <vt:lpstr>Презентация PowerPoint</vt:lpstr>
      <vt:lpstr>Атрактивний підхід</vt:lpstr>
      <vt:lpstr>Ціннісний підхід</vt:lpstr>
      <vt:lpstr>Країни-лідери за кількістю світових культурних і природних атракцій, що входять до складу ЮНЕСКО</vt:lpstr>
      <vt:lpstr>Еколого-економічний підхід </vt:lpstr>
      <vt:lpstr>Класифікація типів туристичних ресурсів за О.О. Бейдиком</vt:lpstr>
      <vt:lpstr>Презентация PowerPoint</vt:lpstr>
      <vt:lpstr>Презентация PowerPoint</vt:lpstr>
      <vt:lpstr>Природні туристичні ресурси</vt:lpstr>
      <vt:lpstr>Кліматотерапевтичні ресурси</vt:lpstr>
      <vt:lpstr>Сприятливі/несприятливі кліматичні умови</vt:lpstr>
      <vt:lpstr>Мінімальні сезонні коливання метеорологічних характеристик</vt:lpstr>
      <vt:lpstr>Оцінка кліматичних і погодних туристичних ресурсів </vt:lpstr>
      <vt:lpstr>Погодно-кліматичні комплекси </vt:lpstr>
      <vt:lpstr>Водні природно-рекреаційні ресурси включають повністю всі водойми, розташовані в певній місцевості і застосовні для безпечного відпочинку населення. </vt:lpstr>
      <vt:lpstr>Гідрографічні об'єкти</vt:lpstr>
      <vt:lpstr>Pink Sands Beach </vt:lpstr>
      <vt:lpstr>Презентация PowerPoint</vt:lpstr>
      <vt:lpstr>Презентация PowerPoint</vt:lpstr>
      <vt:lpstr>Anse Source D’Argent</vt:lpstr>
      <vt:lpstr>Презентация PowerPoint</vt:lpstr>
      <vt:lpstr>«Прохолодні» моря</vt:lpstr>
      <vt:lpstr>Озера</vt:lpstr>
      <vt:lpstr>Річки </vt:lpstr>
      <vt:lpstr>Презентация PowerPoint</vt:lpstr>
      <vt:lpstr>Бальнеологічні ресурси </vt:lpstr>
      <vt:lpstr>Презентация PowerPoint</vt:lpstr>
      <vt:lpstr>Ландшафтні ресурси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Природні туристичні ресурси другого порядку</vt:lpstr>
      <vt:lpstr>Презентация PowerPoint</vt:lpstr>
      <vt:lpstr>Презентация PowerPoint</vt:lpstr>
      <vt:lpstr>Презентация PowerPoint</vt:lpstr>
      <vt:lpstr>Класифікація природних рекреаційних ресурсів за ступенем використання  </vt:lpstr>
      <vt:lpstr>5. Послідовність характеристики природного середовища </vt:lpstr>
      <vt:lpstr>Послідовність характеристики рельєфу:</vt:lpstr>
      <vt:lpstr>Послідовність характеристики рельєфу:</vt:lpstr>
      <vt:lpstr>Послідовність характеристики клімату:</vt:lpstr>
      <vt:lpstr>Послідовність характеристики гідрографічної мережі:</vt:lpstr>
      <vt:lpstr>Послідовність характеристики гідрографічної мережі:</vt:lpstr>
      <vt:lpstr>Послідовність характеристики гідрографічної мережі:</vt:lpstr>
      <vt:lpstr>Послідовність характеристики гідрографічної мережі:</vt:lpstr>
      <vt:lpstr>Послідовність характеристики природних зон:</vt:lpstr>
      <vt:lpstr>Послідовність характеристики ландшафтів:</vt:lpstr>
    </vt:vector>
  </TitlesOfParts>
  <Company>SPecialiST RePack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Тема 4. Класифікація та географічна оцінка туристичних ресурсів</dc:title>
  <dc:creator>User</dc:creator>
  <cp:lastModifiedBy>Пользователь Windows</cp:lastModifiedBy>
  <cp:revision>66</cp:revision>
  <dcterms:created xsi:type="dcterms:W3CDTF">2017-10-03T14:45:18Z</dcterms:created>
  <dcterms:modified xsi:type="dcterms:W3CDTF">2021-02-26T00:11:52Z</dcterms:modified>
</cp:coreProperties>
</file>