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66E4-FD91-4284-B235-FC4BB485F436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F56705-E15E-4D53-A149-4D6EDFBAE6D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66E4-FD91-4284-B235-FC4BB485F436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6705-E15E-4D53-A149-4D6EDFBA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66E4-FD91-4284-B235-FC4BB485F436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6705-E15E-4D53-A149-4D6EDFBA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6CB66E4-FD91-4284-B235-FC4BB485F436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0FF56705-E15E-4D53-A149-4D6EDFBAE6D3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66E4-FD91-4284-B235-FC4BB485F436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6705-E15E-4D53-A149-4D6EDFBAE6D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66E4-FD91-4284-B235-FC4BB485F436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6705-E15E-4D53-A149-4D6EDFBAE6D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6705-E15E-4D53-A149-4D6EDFBAE6D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66E4-FD91-4284-B235-FC4BB485F436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66E4-FD91-4284-B235-FC4BB485F436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6705-E15E-4D53-A149-4D6EDFBAE6D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66E4-FD91-4284-B235-FC4BB485F436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6705-E15E-4D53-A149-4D6EDFBA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6CB66E4-FD91-4284-B235-FC4BB485F436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FF56705-E15E-4D53-A149-4D6EDFBAE6D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66E4-FD91-4284-B235-FC4BB485F436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F56705-E15E-4D53-A149-4D6EDFBAE6D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6CB66E4-FD91-4284-B235-FC4BB485F436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0FF56705-E15E-4D53-A149-4D6EDFBAE6D3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Лекція 5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Екологічні фактори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 smtClean="0"/>
              <a:t>Найбільше</a:t>
            </a:r>
            <a:r>
              <a:rPr lang="ru-RU" sz="1600" dirty="0" smtClean="0"/>
              <a:t> </a:t>
            </a:r>
            <a:r>
              <a:rPr lang="ru-RU" sz="1600" dirty="0" err="1" smtClean="0"/>
              <a:t>можливостей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відносно</a:t>
            </a:r>
            <a:r>
              <a:rPr lang="ru-RU" sz="1600" dirty="0" smtClean="0"/>
              <a:t> </a:t>
            </a:r>
            <a:r>
              <a:rPr lang="ru-RU" sz="1600" dirty="0" err="1" smtClean="0"/>
              <a:t>притулків</a:t>
            </a:r>
            <a:r>
              <a:rPr lang="ru-RU" sz="1600" dirty="0" smtClean="0"/>
              <a:t>, </a:t>
            </a:r>
            <a:r>
              <a:rPr lang="ru-RU" sz="1600" dirty="0" err="1" smtClean="0"/>
              <a:t>сховищ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тварин</a:t>
            </a:r>
            <a:r>
              <a:rPr lang="ru-RU" sz="1600" dirty="0" smtClean="0"/>
              <a:t> </a:t>
            </a:r>
            <a:r>
              <a:rPr lang="ru-RU" sz="1600" dirty="0" err="1" smtClean="0"/>
              <a:t>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ліси</a:t>
            </a:r>
            <a:r>
              <a:rPr lang="ru-RU" sz="1600" dirty="0" smtClean="0"/>
              <a:t> старшого </a:t>
            </a:r>
            <a:r>
              <a:rPr lang="ru-RU" sz="1600" dirty="0" err="1" smtClean="0"/>
              <a:t>віку</a:t>
            </a:r>
            <a:r>
              <a:rPr lang="ru-RU" sz="1600" dirty="0" smtClean="0"/>
              <a:t>. </a:t>
            </a:r>
            <a:r>
              <a:rPr lang="ru-RU" sz="1600" dirty="0" err="1" smtClean="0"/>
              <a:t>Загалом</a:t>
            </a:r>
            <a:r>
              <a:rPr lang="ru-RU" sz="1600" dirty="0" smtClean="0"/>
              <a:t> же </a:t>
            </a:r>
            <a:r>
              <a:rPr lang="ru-RU" sz="1600" dirty="0" err="1" smtClean="0"/>
              <a:t>захисні</a:t>
            </a:r>
            <a:r>
              <a:rPr lang="ru-RU" sz="1600" dirty="0" smtClean="0"/>
              <a:t> </a:t>
            </a:r>
            <a:r>
              <a:rPr lang="ru-RU" sz="1600" dirty="0" err="1" smtClean="0"/>
              <a:t>властивості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лісу</a:t>
            </a:r>
            <a:r>
              <a:rPr lang="ru-RU" sz="1600" dirty="0" smtClean="0"/>
              <a:t> </a:t>
            </a:r>
            <a:r>
              <a:rPr lang="ru-RU" sz="1600" dirty="0" err="1" smtClean="0"/>
              <a:t>визначаються</a:t>
            </a:r>
            <a:r>
              <a:rPr lang="ru-RU" sz="1600" dirty="0" smtClean="0"/>
              <a:t> структурою </a:t>
            </a:r>
            <a:r>
              <a:rPr lang="ru-RU" sz="1600" dirty="0" err="1" smtClean="0"/>
              <a:t>деревостану</a:t>
            </a:r>
            <a:r>
              <a:rPr lang="ru-RU" sz="1600" dirty="0" smtClean="0"/>
              <a:t> (вона </a:t>
            </a:r>
            <a:r>
              <a:rPr lang="ru-RU" sz="1600" dirty="0" err="1" smtClean="0"/>
              <a:t>залежить</a:t>
            </a:r>
            <a:r>
              <a:rPr lang="ru-RU" sz="1600" dirty="0" smtClean="0"/>
              <a:t> не </a:t>
            </a:r>
            <a:r>
              <a:rPr lang="ru-RU" sz="1600" dirty="0" err="1" smtClean="0"/>
              <a:t>тільки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типу </a:t>
            </a:r>
            <a:r>
              <a:rPr lang="ru-RU" sz="1600" dirty="0" err="1" smtClean="0"/>
              <a:t>лісу</a:t>
            </a:r>
            <a:r>
              <a:rPr lang="ru-RU" sz="1600" dirty="0" smtClean="0"/>
              <a:t>, а </a:t>
            </a:r>
            <a:r>
              <a:rPr lang="ru-RU" sz="1600" dirty="0" err="1" smtClean="0"/>
              <a:t>й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віку</a:t>
            </a:r>
            <a:r>
              <a:rPr lang="ru-RU" sz="1600" dirty="0" smtClean="0"/>
              <a:t> та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складу </a:t>
            </a:r>
            <a:r>
              <a:rPr lang="ru-RU" sz="1600" dirty="0" err="1" smtClean="0"/>
              <a:t>порід</a:t>
            </a:r>
            <a:r>
              <a:rPr lang="ru-RU" sz="1600" dirty="0" smtClean="0"/>
              <a:t>), </a:t>
            </a:r>
            <a:r>
              <a:rPr lang="ru-RU" sz="1600" dirty="0" err="1" smtClean="0"/>
              <a:t>зімкненням</a:t>
            </a:r>
            <a:r>
              <a:rPr lang="ru-RU" sz="1600" dirty="0" smtClean="0"/>
              <a:t> крон, </a:t>
            </a:r>
            <a:r>
              <a:rPr lang="ru-RU" sz="1600" dirty="0" err="1" smtClean="0"/>
              <a:t>ступенем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розвитку</a:t>
            </a:r>
            <a:r>
              <a:rPr lang="ru-RU" sz="1600" dirty="0" smtClean="0"/>
              <a:t> </a:t>
            </a:r>
            <a:r>
              <a:rPr lang="ru-RU" sz="1600" dirty="0" err="1" smtClean="0"/>
              <a:t>підросту</a:t>
            </a:r>
            <a:r>
              <a:rPr lang="ru-RU" sz="1600" dirty="0" smtClean="0"/>
              <a:t>, </a:t>
            </a:r>
            <a:r>
              <a:rPr lang="ru-RU" sz="1600" dirty="0" err="1" smtClean="0"/>
              <a:t>підліску</a:t>
            </a:r>
            <a:r>
              <a:rPr lang="ru-RU" sz="1600" dirty="0" smtClean="0"/>
              <a:t>, </a:t>
            </a:r>
            <a:r>
              <a:rPr lang="ru-RU" sz="1600" dirty="0" err="1" smtClean="0"/>
              <a:t>трав’яного</a:t>
            </a:r>
            <a:r>
              <a:rPr lang="ru-RU" sz="1600" dirty="0" smtClean="0"/>
              <a:t> ярусу, </a:t>
            </a:r>
            <a:r>
              <a:rPr lang="ru-RU" sz="1600" dirty="0" err="1" smtClean="0"/>
              <a:t>наявністю</a:t>
            </a:r>
            <a:r>
              <a:rPr lang="ru-RU" sz="1600" dirty="0" smtClean="0"/>
              <a:t> </a:t>
            </a:r>
            <a:r>
              <a:rPr lang="ru-RU" sz="1600" dirty="0" err="1" smtClean="0"/>
              <a:t>дуплистих</a:t>
            </a:r>
            <a:r>
              <a:rPr lang="ru-RU" sz="1600" dirty="0" smtClean="0"/>
              <a:t> дерев, сушняку, </a:t>
            </a:r>
            <a:r>
              <a:rPr lang="ru-RU" sz="1600" dirty="0" err="1" smtClean="0"/>
              <a:t>порубочних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залишків</a:t>
            </a:r>
            <a:r>
              <a:rPr lang="ru-RU" sz="1600" dirty="0" smtClean="0"/>
              <a:t>; на </a:t>
            </a:r>
            <a:r>
              <a:rPr lang="ru-RU" sz="1600" dirty="0" err="1" smtClean="0"/>
              <a:t>зрубах</a:t>
            </a:r>
            <a:r>
              <a:rPr lang="ru-RU" sz="1600" dirty="0" smtClean="0"/>
              <a:t> – </a:t>
            </a:r>
            <a:r>
              <a:rPr lang="ru-RU" sz="1600" dirty="0" err="1" smtClean="0"/>
              <a:t>ступенем</a:t>
            </a:r>
            <a:r>
              <a:rPr lang="ru-RU" sz="1600" dirty="0" smtClean="0"/>
              <a:t> </a:t>
            </a:r>
            <a:r>
              <a:rPr lang="ru-RU" sz="1600" dirty="0" err="1" smtClean="0"/>
              <a:t>збереження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підросту</a:t>
            </a:r>
            <a:r>
              <a:rPr lang="ru-RU" sz="1600" dirty="0" smtClean="0"/>
              <a:t> </a:t>
            </a:r>
            <a:r>
              <a:rPr lang="ru-RU" sz="1600" dirty="0" err="1" smtClean="0"/>
              <a:t>під</a:t>
            </a:r>
            <a:r>
              <a:rPr lang="ru-RU" sz="1600" dirty="0" smtClean="0"/>
              <a:t> час рубки, </a:t>
            </a:r>
            <a:r>
              <a:rPr lang="ru-RU" sz="1600" dirty="0" err="1" smtClean="0"/>
              <a:t>наявністю</a:t>
            </a:r>
            <a:r>
              <a:rPr lang="ru-RU" sz="1600" dirty="0" smtClean="0"/>
              <a:t> </a:t>
            </a:r>
            <a:r>
              <a:rPr lang="ru-RU" sz="1600" dirty="0" err="1" smtClean="0"/>
              <a:t>порубочних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залишків</a:t>
            </a:r>
            <a:r>
              <a:rPr lang="ru-RU" sz="1600" dirty="0" smtClean="0"/>
              <a:t> та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розподілом</a:t>
            </a:r>
            <a:r>
              <a:rPr lang="ru-RU" sz="1600" dirty="0" smtClean="0"/>
              <a:t>, </a:t>
            </a:r>
            <a:r>
              <a:rPr lang="ru-RU" sz="1600" dirty="0" err="1" smtClean="0"/>
              <a:t>загальним</a:t>
            </a:r>
            <a:r>
              <a:rPr lang="ru-RU" sz="1600" dirty="0" smtClean="0"/>
              <a:t> </a:t>
            </a:r>
            <a:r>
              <a:rPr lang="ru-RU" sz="1600" dirty="0" err="1" smtClean="0"/>
              <a:t>ступенем</a:t>
            </a:r>
            <a:r>
              <a:rPr lang="ru-RU" sz="1600" dirty="0" smtClean="0"/>
              <a:t> </a:t>
            </a:r>
            <a:r>
              <a:rPr lang="ru-RU" sz="1600" dirty="0" err="1" smtClean="0"/>
              <a:t>захаращеності</a:t>
            </a:r>
            <a:r>
              <a:rPr lang="ru-RU" sz="1600" dirty="0" smtClean="0"/>
              <a:t>; на </a:t>
            </a:r>
            <a:r>
              <a:rPr lang="ru-RU" sz="1600" dirty="0" err="1" smtClean="0"/>
              <a:t>згарищах</a:t>
            </a:r>
            <a:r>
              <a:rPr lang="ru-RU" sz="1600" dirty="0" smtClean="0"/>
              <a:t> – </a:t>
            </a:r>
            <a:r>
              <a:rPr lang="ru-RU" sz="1600" dirty="0" err="1" smtClean="0"/>
              <a:t>ступенем</a:t>
            </a:r>
            <a:r>
              <a:rPr lang="ru-RU" sz="1600" dirty="0" smtClean="0"/>
              <a:t> </a:t>
            </a:r>
            <a:r>
              <a:rPr lang="ru-RU" sz="1600" dirty="0" err="1" smtClean="0"/>
              <a:t>збереженості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рослинності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ярусів</a:t>
            </a:r>
            <a:r>
              <a:rPr lang="ru-RU" sz="1600" dirty="0" smtClean="0"/>
              <a:t> та </a:t>
            </a:r>
            <a:r>
              <a:rPr lang="ru-RU" sz="1600" dirty="0" err="1" smtClean="0"/>
              <a:t>загальної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захаращеності</a:t>
            </a:r>
            <a:r>
              <a:rPr lang="ru-RU" sz="1600" dirty="0" smtClean="0"/>
              <a:t>; на </a:t>
            </a:r>
            <a:r>
              <a:rPr lang="ru-RU" sz="1600" dirty="0" err="1" smtClean="0"/>
              <a:t>інших</a:t>
            </a:r>
            <a:r>
              <a:rPr lang="ru-RU" sz="1600" dirty="0" smtClean="0"/>
              <a:t>, не </a:t>
            </a:r>
            <a:r>
              <a:rPr lang="ru-RU" sz="1600" dirty="0" err="1" smtClean="0"/>
              <a:t>покритих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лісом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нелісових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площах</a:t>
            </a:r>
            <a:r>
              <a:rPr lang="ru-RU" sz="1600" dirty="0" smtClean="0"/>
              <a:t> – </a:t>
            </a:r>
            <a:r>
              <a:rPr lang="ru-RU" sz="1600" dirty="0" err="1" smtClean="0"/>
              <a:t>інтенсивністю</a:t>
            </a:r>
            <a:r>
              <a:rPr lang="ru-RU" sz="1600" dirty="0" smtClean="0"/>
              <a:t>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заростання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трав’янистою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деревно-чагарниковою</a:t>
            </a:r>
            <a:r>
              <a:rPr lang="ru-RU" sz="1600" dirty="0" smtClean="0"/>
              <a:t> </a:t>
            </a:r>
            <a:r>
              <a:rPr lang="ru-RU" sz="1600" dirty="0" err="1" smtClean="0"/>
              <a:t>рослинністю</a:t>
            </a:r>
            <a:r>
              <a:rPr lang="ru-RU" sz="1600" dirty="0" smtClean="0"/>
              <a:t>, </a:t>
            </a:r>
            <a:r>
              <a:rPr lang="ru-RU" sz="1600" dirty="0" err="1" smtClean="0"/>
              <a:t>її</a:t>
            </a:r>
            <a:r>
              <a:rPr lang="ru-RU" sz="1600" dirty="0" smtClean="0"/>
              <a:t> складом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розвитком</a:t>
            </a:r>
            <a:r>
              <a:rPr lang="ru-RU" sz="1600" dirty="0" smtClean="0"/>
              <a:t>, </a:t>
            </a:r>
            <a:r>
              <a:rPr lang="ru-RU" sz="1600" dirty="0" err="1" smtClean="0"/>
              <a:t>наявністю</a:t>
            </a:r>
            <a:r>
              <a:rPr lang="ru-RU" sz="1600" dirty="0" smtClean="0"/>
              <a:t> таких </a:t>
            </a:r>
            <a:r>
              <a:rPr lang="ru-RU" sz="1600" dirty="0" err="1" smtClean="0"/>
              <a:t>сховищ</a:t>
            </a:r>
            <a:r>
              <a:rPr lang="ru-RU" sz="1600" dirty="0" smtClean="0"/>
              <a:t>, як </a:t>
            </a:r>
            <a:r>
              <a:rPr lang="ru-RU" sz="1600" dirty="0" err="1" smtClean="0"/>
              <a:t>канави</a:t>
            </a:r>
            <a:r>
              <a:rPr lang="ru-RU" sz="1600" dirty="0" smtClean="0"/>
              <a:t>, пеньки, </a:t>
            </a:r>
            <a:r>
              <a:rPr lang="ru-RU" sz="1600" dirty="0" err="1" smtClean="0"/>
              <a:t>лінійні</a:t>
            </a:r>
            <a:r>
              <a:rPr lang="ru-RU" sz="1600" dirty="0" smtClean="0"/>
              <a:t> посадки дерев </a:t>
            </a:r>
            <a:r>
              <a:rPr lang="ru-RU" sz="1600" dirty="0" err="1" smtClean="0"/>
              <a:t>тощо</a:t>
            </a:r>
            <a:r>
              <a:rPr lang="ru-RU" sz="1600" dirty="0" smtClean="0"/>
              <a:t>. В </a:t>
            </a:r>
            <a:r>
              <a:rPr lang="ru-RU" sz="1600" dirty="0" err="1" smtClean="0"/>
              <a:t>цьому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відношенні</a:t>
            </a:r>
            <a:r>
              <a:rPr lang="ru-RU" sz="1600" dirty="0" smtClean="0"/>
              <a:t> </a:t>
            </a:r>
            <a:r>
              <a:rPr lang="ru-RU" sz="1600" dirty="0" err="1" smtClean="0"/>
              <a:t>доцільно</a:t>
            </a:r>
            <a:r>
              <a:rPr lang="ru-RU" sz="1600" dirty="0" smtClean="0"/>
              <a:t> </a:t>
            </a:r>
            <a:r>
              <a:rPr lang="ru-RU" sz="1600" dirty="0" err="1" smtClean="0"/>
              <a:t>порівняти</a:t>
            </a:r>
            <a:r>
              <a:rPr lang="ru-RU" sz="1600" dirty="0" smtClean="0"/>
              <a:t> </a:t>
            </a:r>
            <a:r>
              <a:rPr lang="ru-RU" sz="1600" dirty="0" err="1" smtClean="0"/>
              <a:t>бір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діброву</a:t>
            </a:r>
            <a:r>
              <a:rPr lang="ru-RU" sz="1600" dirty="0" smtClean="0"/>
              <a:t>, </a:t>
            </a:r>
            <a:r>
              <a:rPr lang="ru-RU" sz="1600" dirty="0" err="1" smtClean="0"/>
              <a:t>ліс</a:t>
            </a:r>
            <a:r>
              <a:rPr lang="ru-RU" sz="1600" dirty="0" smtClean="0"/>
              <a:t> </a:t>
            </a:r>
            <a:r>
              <a:rPr lang="ru-RU" sz="1600" dirty="0" err="1" smtClean="0"/>
              <a:t>хвойний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листяний</a:t>
            </a:r>
            <a:r>
              <a:rPr lang="ru-RU" sz="1600" dirty="0" smtClean="0"/>
              <a:t>, </a:t>
            </a:r>
            <a:r>
              <a:rPr lang="ru-RU" sz="1600" dirty="0" err="1" smtClean="0"/>
              <a:t>природний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штучний</a:t>
            </a:r>
            <a:r>
              <a:rPr lang="ru-RU" sz="1600" dirty="0" smtClean="0"/>
              <a:t>, </a:t>
            </a:r>
            <a:r>
              <a:rPr lang="ru-RU" sz="1600" dirty="0" err="1" smtClean="0"/>
              <a:t>одноярусний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2-3-ярусний. </a:t>
            </a:r>
            <a:r>
              <a:rPr lang="ru-RU" sz="1600" dirty="0" err="1" smtClean="0"/>
              <a:t>Кількість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надійність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укриттів</a:t>
            </a:r>
            <a:r>
              <a:rPr lang="ru-RU" sz="1600" dirty="0" smtClean="0"/>
              <a:t> </a:t>
            </a:r>
            <a:r>
              <a:rPr lang="ru-RU" sz="1600" dirty="0" err="1" smtClean="0"/>
              <a:t>пов’язана</a:t>
            </a:r>
            <a:r>
              <a:rPr lang="ru-RU" sz="1600" dirty="0" smtClean="0"/>
              <a:t>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будовою</a:t>
            </a:r>
            <a:r>
              <a:rPr lang="ru-RU" sz="1600" dirty="0" smtClean="0"/>
              <a:t> крон дерев, типом </a:t>
            </a:r>
            <a:r>
              <a:rPr lang="ru-RU" sz="1600" dirty="0" err="1" smtClean="0"/>
              <a:t>гілкування</a:t>
            </a:r>
            <a:r>
              <a:rPr lang="ru-RU" sz="1600" dirty="0" smtClean="0"/>
              <a:t>, станом </a:t>
            </a:r>
            <a:r>
              <a:rPr lang="ru-RU" sz="1600" dirty="0" err="1" smtClean="0"/>
              <a:t>окремих</a:t>
            </a:r>
            <a:r>
              <a:rPr lang="ru-RU" sz="1600" dirty="0" smtClean="0"/>
              <a:t> дерев (</a:t>
            </a:r>
            <a:r>
              <a:rPr lang="ru-RU" sz="1600" dirty="0" err="1" smtClean="0"/>
              <a:t>дуплистість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тощо</a:t>
            </a:r>
            <a:r>
              <a:rPr lang="ru-RU" sz="1600" dirty="0" smtClean="0"/>
              <a:t>). </a:t>
            </a:r>
            <a:r>
              <a:rPr lang="ru-RU" sz="1600" dirty="0" err="1" smtClean="0"/>
              <a:t>Узлісні</a:t>
            </a:r>
            <a:r>
              <a:rPr lang="ru-RU" sz="1600" dirty="0" smtClean="0"/>
              <a:t> дерева </a:t>
            </a:r>
            <a:r>
              <a:rPr lang="ru-RU" sz="1600" dirty="0" err="1" smtClean="0"/>
              <a:t>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більше</a:t>
            </a:r>
            <a:r>
              <a:rPr lang="ru-RU" sz="1600" dirty="0" smtClean="0"/>
              <a:t> </a:t>
            </a:r>
            <a:r>
              <a:rPr lang="ru-RU" sz="1600" dirty="0" err="1" smtClean="0"/>
              <a:t>тріщин</a:t>
            </a:r>
            <a:r>
              <a:rPr lang="ru-RU" sz="1600" dirty="0" smtClean="0"/>
              <a:t>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призводять</a:t>
            </a:r>
            <a:r>
              <a:rPr lang="ru-RU" sz="1600" dirty="0" smtClean="0"/>
              <a:t> до </a:t>
            </a:r>
            <a:r>
              <a:rPr lang="ru-RU" sz="1600" dirty="0" err="1" smtClean="0"/>
              <a:t>утворення</a:t>
            </a:r>
            <a:r>
              <a:rPr lang="ru-RU" sz="1600" dirty="0" smtClean="0"/>
              <a:t> дупел, тому на </a:t>
            </a:r>
            <a:r>
              <a:rPr lang="ru-RU" sz="1600" dirty="0" err="1" smtClean="0"/>
              <a:t>узліссі</a:t>
            </a:r>
            <a:r>
              <a:rPr lang="ru-RU" sz="1600" dirty="0" smtClean="0"/>
              <a:t> </a:t>
            </a:r>
            <a:r>
              <a:rPr lang="ru-RU" sz="1600" dirty="0" err="1" smtClean="0"/>
              <a:t>тримається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більше</a:t>
            </a:r>
            <a:r>
              <a:rPr lang="ru-RU" sz="1600" dirty="0" smtClean="0"/>
              <a:t> </a:t>
            </a:r>
            <a:r>
              <a:rPr lang="ru-RU" sz="1600" dirty="0" err="1" smtClean="0"/>
              <a:t>дуплогніздних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птахів</a:t>
            </a:r>
            <a:r>
              <a:rPr lang="ru-RU" sz="1600" dirty="0" smtClean="0"/>
              <a:t>. </a:t>
            </a:r>
            <a:r>
              <a:rPr lang="ru-RU" sz="1600" dirty="0" err="1" smtClean="0"/>
              <a:t>Дуплогніздні</a:t>
            </a:r>
            <a:r>
              <a:rPr lang="ru-RU" sz="1600" dirty="0" smtClean="0"/>
              <a:t> птахи </a:t>
            </a:r>
            <a:r>
              <a:rPr lang="ru-RU" sz="1600" dirty="0" err="1" smtClean="0"/>
              <a:t>потребують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достатньої</a:t>
            </a:r>
            <a:r>
              <a:rPr lang="ru-RU" sz="1600" dirty="0" smtClean="0"/>
              <a:t> </a:t>
            </a:r>
            <a:r>
              <a:rPr lang="ru-RU" sz="1600" dirty="0" err="1" smtClean="0"/>
              <a:t>кількості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придатних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гніздування</a:t>
            </a:r>
            <a:r>
              <a:rPr lang="ru-RU" sz="1600" dirty="0" smtClean="0"/>
              <a:t> дупел. </a:t>
            </a:r>
            <a:r>
              <a:rPr lang="ru-RU" sz="1600" dirty="0" err="1" smtClean="0"/>
              <a:t>Відносно</a:t>
            </a:r>
            <a:r>
              <a:rPr lang="ru-RU" sz="1600" dirty="0" smtClean="0"/>
              <a:t> </a:t>
            </a:r>
            <a:r>
              <a:rPr lang="ru-RU" sz="1600" dirty="0" err="1" smtClean="0"/>
              <a:t>видів</a:t>
            </a:r>
            <a:r>
              <a:rPr lang="ru-RU" sz="1600" dirty="0" smtClean="0"/>
              <a:t> </a:t>
            </a:r>
            <a:r>
              <a:rPr lang="ru-RU" sz="1600" dirty="0" err="1" smtClean="0"/>
              <a:t>менш</a:t>
            </a:r>
            <a:r>
              <a:rPr lang="ru-RU" sz="1600" dirty="0" smtClean="0"/>
              <a:t> </a:t>
            </a:r>
            <a:r>
              <a:rPr lang="ru-RU" sz="1600" dirty="0" err="1" smtClean="0"/>
              <a:t>вибагливих</a:t>
            </a:r>
            <a:r>
              <a:rPr lang="ru-RU" sz="1600" dirty="0" smtClean="0"/>
              <a:t> до умов </a:t>
            </a:r>
            <a:r>
              <a:rPr lang="ru-RU" sz="1600" dirty="0" err="1" smtClean="0"/>
              <a:t>гніздування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цей</a:t>
            </a:r>
            <a:r>
              <a:rPr lang="ru-RU" sz="1600" dirty="0" smtClean="0"/>
              <a:t> фактор, не будучи </a:t>
            </a:r>
            <a:r>
              <a:rPr lang="ru-RU" sz="1600" dirty="0" err="1" smtClean="0"/>
              <a:t>вирішальним</a:t>
            </a:r>
            <a:r>
              <a:rPr lang="ru-RU" sz="1600" dirty="0" smtClean="0"/>
              <a:t>, </a:t>
            </a:r>
            <a:r>
              <a:rPr lang="ru-RU" sz="1600" dirty="0" err="1" smtClean="0"/>
              <a:t>істотно</a:t>
            </a:r>
            <a:r>
              <a:rPr lang="ru-RU" sz="1600" dirty="0" smtClean="0"/>
              <a:t> </a:t>
            </a:r>
            <a:r>
              <a:rPr lang="ru-RU" sz="1600" dirty="0" err="1" smtClean="0"/>
              <a:t>впливає</a:t>
            </a:r>
            <a:r>
              <a:rPr lang="ru-RU" sz="1600" dirty="0" smtClean="0"/>
              <a:t> на </a:t>
            </a:r>
            <a:r>
              <a:rPr lang="ru-RU" sz="1600" dirty="0" err="1" smtClean="0"/>
              <a:t>щільність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заселення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території</a:t>
            </a:r>
            <a:r>
              <a:rPr lang="ru-RU" sz="1600" dirty="0" smtClean="0"/>
              <a:t>. По </a:t>
            </a:r>
            <a:r>
              <a:rPr lang="ru-RU" sz="1600" dirty="0" err="1" smtClean="0"/>
              <a:t>кормності</a:t>
            </a:r>
            <a:r>
              <a:rPr lang="ru-RU" sz="1600" dirty="0" smtClean="0"/>
              <a:t> та </a:t>
            </a:r>
            <a:r>
              <a:rPr lang="ru-RU" sz="1600" dirty="0" err="1" smtClean="0"/>
              <a:t>гніздопридатності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тварин</a:t>
            </a:r>
            <a:r>
              <a:rPr lang="ru-RU" sz="1600" dirty="0" smtClean="0"/>
              <a:t> реально </a:t>
            </a:r>
            <a:r>
              <a:rPr lang="ru-RU" sz="1600" dirty="0" err="1" smtClean="0"/>
              <a:t>відрізняються</a:t>
            </a:r>
            <a:r>
              <a:rPr lang="ru-RU" sz="1600" dirty="0" smtClean="0"/>
              <a:t> один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одного три </a:t>
            </a:r>
            <a:r>
              <a:rPr lang="ru-RU" sz="1600" dirty="0" err="1" smtClean="0"/>
              <a:t>сукцесійні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стадії</a:t>
            </a:r>
            <a:r>
              <a:rPr lang="ru-RU" sz="1600" dirty="0" smtClean="0"/>
              <a:t> </a:t>
            </a:r>
            <a:r>
              <a:rPr lang="ru-RU" sz="1600" dirty="0" err="1" smtClean="0"/>
              <a:t>лісу</a:t>
            </a:r>
            <a:r>
              <a:rPr lang="ru-RU" sz="1600" dirty="0" smtClean="0"/>
              <a:t>: молодняки, </a:t>
            </a:r>
            <a:r>
              <a:rPr lang="ru-RU" sz="1600" dirty="0" err="1" smtClean="0"/>
              <a:t>середньовікові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старі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лісонасадження</a:t>
            </a:r>
            <a:r>
              <a:rPr lang="ru-RU" sz="1600" dirty="0" smtClean="0"/>
              <a:t>. </a:t>
            </a:r>
            <a:r>
              <a:rPr lang="ru-RU" sz="1600" dirty="0" err="1" smtClean="0"/>
              <a:t>Перші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них </a:t>
            </a:r>
            <a:r>
              <a:rPr lang="ru-RU" sz="1600" dirty="0" err="1" smtClean="0"/>
              <a:t>характеризуються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тим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утворюючі</a:t>
            </a:r>
            <a:r>
              <a:rPr lang="ru-RU" sz="1600" dirty="0" smtClean="0"/>
              <a:t> </a:t>
            </a:r>
            <a:r>
              <a:rPr lang="ru-RU" sz="1600" dirty="0" err="1" smtClean="0"/>
              <a:t>їх</a:t>
            </a:r>
            <a:r>
              <a:rPr lang="ru-RU" sz="1600" dirty="0" smtClean="0"/>
              <a:t> дерева </a:t>
            </a:r>
            <a:r>
              <a:rPr lang="ru-RU" sz="1600" dirty="0" err="1" smtClean="0"/>
              <a:t>невисокі</a:t>
            </a:r>
            <a:r>
              <a:rPr lang="ru-RU" sz="1600" dirty="0" smtClean="0"/>
              <a:t>, </a:t>
            </a:r>
            <a:r>
              <a:rPr lang="ru-RU" sz="1600" dirty="0" err="1" smtClean="0"/>
              <a:t>і</a:t>
            </a:r>
            <a:r>
              <a:rPr lang="ru-RU" sz="1600" dirty="0" smtClean="0"/>
              <a:t> тому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гілля</a:t>
            </a:r>
            <a:r>
              <a:rPr lang="ru-RU" sz="1600" dirty="0" smtClean="0"/>
              <a:t> та </a:t>
            </a:r>
            <a:r>
              <a:rPr lang="ru-RU" sz="1600" dirty="0" err="1" smtClean="0"/>
              <a:t>пагони</a:t>
            </a:r>
            <a:r>
              <a:rPr lang="ru-RU" sz="1600" dirty="0" smtClean="0"/>
              <a:t> </a:t>
            </a:r>
            <a:r>
              <a:rPr lang="ru-RU" sz="1600" dirty="0" err="1" smtClean="0"/>
              <a:t>доступні</a:t>
            </a:r>
            <a:r>
              <a:rPr lang="ru-RU" sz="1600" dirty="0" smtClean="0"/>
              <a:t> </a:t>
            </a:r>
            <a:r>
              <a:rPr lang="ru-RU" sz="1600" dirty="0" err="1" smtClean="0"/>
              <a:t>дендрофагам</a:t>
            </a:r>
            <a:r>
              <a:rPr lang="ru-RU" sz="1600" dirty="0" smtClean="0"/>
              <a:t>. З </a:t>
            </a:r>
            <a:r>
              <a:rPr lang="ru-RU" sz="1600" dirty="0" err="1" smtClean="0"/>
              <a:t>іншого</a:t>
            </a:r>
            <a:r>
              <a:rPr lang="ru-RU" sz="1600" dirty="0" smtClean="0"/>
              <a:t> боку, </a:t>
            </a:r>
            <a:r>
              <a:rPr lang="ru-RU" sz="1600" dirty="0" err="1" smtClean="0"/>
              <a:t>ці</a:t>
            </a:r>
            <a:r>
              <a:rPr lang="ru-RU" sz="1600" dirty="0" smtClean="0"/>
              <a:t> </a:t>
            </a:r>
            <a:r>
              <a:rPr lang="ru-RU" sz="1600" dirty="0" err="1" smtClean="0"/>
              <a:t>гілля</a:t>
            </a:r>
            <a:r>
              <a:rPr lang="ru-RU" sz="1600" dirty="0" smtClean="0"/>
              <a:t> </a:t>
            </a:r>
            <a:r>
              <a:rPr lang="ru-RU" sz="1600" dirty="0" err="1" smtClean="0"/>
              <a:t>дуже</a:t>
            </a:r>
            <a:r>
              <a:rPr lang="ru-RU" sz="1600" dirty="0" smtClean="0"/>
              <a:t> </a:t>
            </a:r>
            <a:r>
              <a:rPr lang="ru-RU" sz="1600" dirty="0" err="1" smtClean="0"/>
              <a:t>тонкі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незручні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птахів</a:t>
            </a:r>
            <a:r>
              <a:rPr lang="ru-RU" sz="1600" dirty="0" smtClean="0"/>
              <a:t>. Дерева </a:t>
            </a:r>
            <a:r>
              <a:rPr lang="ru-RU" sz="1600" dirty="0" err="1" smtClean="0"/>
              <a:t>цієї</a:t>
            </a:r>
            <a:r>
              <a:rPr lang="ru-RU" sz="1600" dirty="0" smtClean="0"/>
              <a:t> </a:t>
            </a:r>
            <a:r>
              <a:rPr lang="ru-RU" sz="1600" dirty="0" err="1" smtClean="0"/>
              <a:t>групи</a:t>
            </a:r>
            <a:r>
              <a:rPr lang="ru-RU" sz="1600" dirty="0" smtClean="0"/>
              <a:t> не </a:t>
            </a:r>
            <a:r>
              <a:rPr lang="ru-RU" sz="1600" dirty="0" err="1" smtClean="0"/>
              <a:t>плодоносять</a:t>
            </a:r>
            <a:r>
              <a:rPr lang="ru-RU" sz="1600" dirty="0" smtClean="0"/>
              <a:t>, а значить, не </a:t>
            </a:r>
            <a:r>
              <a:rPr lang="ru-RU" sz="1600" dirty="0" err="1" smtClean="0"/>
              <a:t>дають</a:t>
            </a:r>
            <a:r>
              <a:rPr lang="ru-RU" sz="1600" dirty="0" smtClean="0"/>
              <a:t> корму </a:t>
            </a:r>
            <a:r>
              <a:rPr lang="ru-RU" sz="1600" dirty="0" err="1" smtClean="0"/>
              <a:t>тваринам</a:t>
            </a:r>
            <a:r>
              <a:rPr lang="ru-RU" sz="1600" dirty="0" smtClean="0"/>
              <a:t>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вживають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насіння</a:t>
            </a:r>
            <a:r>
              <a:rPr lang="ru-RU" sz="1600" dirty="0" smtClean="0"/>
              <a:t> та плоди). Але </a:t>
            </a:r>
            <a:r>
              <a:rPr lang="ru-RU" sz="1600" dirty="0" err="1" smtClean="0"/>
              <a:t>під</a:t>
            </a:r>
            <a:r>
              <a:rPr lang="ru-RU" sz="1600" dirty="0" smtClean="0"/>
              <a:t> </a:t>
            </a:r>
            <a:r>
              <a:rPr lang="ru-RU" sz="1600" dirty="0" err="1" smtClean="0"/>
              <a:t>незімкненими</a:t>
            </a:r>
            <a:r>
              <a:rPr lang="ru-RU" sz="1600" dirty="0" smtClean="0"/>
              <a:t> кронами </a:t>
            </a:r>
            <a:r>
              <a:rPr lang="ru-RU" sz="1600" dirty="0" err="1" smtClean="0"/>
              <a:t>молодняків</a:t>
            </a:r>
            <a:r>
              <a:rPr lang="ru-RU" sz="1600" dirty="0" smtClean="0"/>
              <a:t> добре </a:t>
            </a:r>
            <a:r>
              <a:rPr lang="ru-RU" sz="1600" dirty="0" err="1" smtClean="0"/>
              <a:t>розвівається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трав’янистий</a:t>
            </a:r>
            <a:r>
              <a:rPr lang="ru-RU" sz="1600" dirty="0" smtClean="0"/>
              <a:t> </a:t>
            </a:r>
            <a:r>
              <a:rPr lang="ru-RU" sz="1600" dirty="0" err="1" smtClean="0"/>
              <a:t>покрів</a:t>
            </a:r>
            <a:r>
              <a:rPr lang="ru-RU" sz="1600" dirty="0" smtClean="0"/>
              <a:t>, в тому </a:t>
            </a:r>
            <a:r>
              <a:rPr lang="ru-RU" sz="1600" dirty="0" err="1" smtClean="0"/>
              <a:t>числі</a:t>
            </a:r>
            <a:r>
              <a:rPr lang="ru-RU" sz="1600" dirty="0" smtClean="0"/>
              <a:t> </a:t>
            </a:r>
            <a:r>
              <a:rPr lang="ru-RU" sz="1600" dirty="0" err="1" smtClean="0"/>
              <a:t>ягідники</a:t>
            </a:r>
            <a:r>
              <a:rPr lang="ru-RU" sz="1600" dirty="0" smtClean="0"/>
              <a:t>, </a:t>
            </a:r>
            <a:r>
              <a:rPr lang="ru-RU" sz="1600" dirty="0" err="1" smtClean="0"/>
              <a:t>ізобілують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комахи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створює</a:t>
            </a:r>
            <a:r>
              <a:rPr lang="ru-RU" sz="1600" dirty="0" smtClean="0"/>
              <a:t> </a:t>
            </a:r>
            <a:r>
              <a:rPr lang="ru-RU" sz="1600" dirty="0" err="1" smtClean="0"/>
              <a:t>умови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літньо-осіннього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харчування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борової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дичини</a:t>
            </a:r>
            <a:r>
              <a:rPr lang="ru-RU" sz="1600" dirty="0" smtClean="0"/>
              <a:t>. </a:t>
            </a:r>
            <a:endParaRPr lang="ru-RU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Середньовікові</a:t>
            </a:r>
            <a:r>
              <a:rPr lang="ru-RU" dirty="0" smtClean="0"/>
              <a:t> </a:t>
            </a:r>
            <a:r>
              <a:rPr lang="ru-RU" dirty="0" err="1" smtClean="0"/>
              <a:t>ліси</a:t>
            </a:r>
            <a:r>
              <a:rPr lang="ru-RU" dirty="0" smtClean="0"/>
              <a:t>, особливо </a:t>
            </a:r>
            <a:r>
              <a:rPr lang="ru-RU" dirty="0" err="1" smtClean="0"/>
              <a:t>ті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знаходяться</a:t>
            </a:r>
            <a:r>
              <a:rPr lang="ru-RU" dirty="0" smtClean="0"/>
              <a:t> в </a:t>
            </a:r>
            <a:r>
              <a:rPr lang="ru-RU" dirty="0" err="1" smtClean="0"/>
              <a:t>стадії</a:t>
            </a:r>
            <a:r>
              <a:rPr lang="ru-RU" dirty="0" smtClean="0"/>
              <a:t> </a:t>
            </a:r>
            <a:r>
              <a:rPr lang="ru-RU" dirty="0" err="1" smtClean="0"/>
              <a:t>жердняків</a:t>
            </a:r>
            <a:r>
              <a:rPr lang="ru-RU" dirty="0" smtClean="0"/>
              <a:t>, </a:t>
            </a:r>
            <a:r>
              <a:rPr lang="ru-RU" dirty="0" err="1" smtClean="0"/>
              <a:t>в</a:t>
            </a:r>
            <a:r>
              <a:rPr lang="ru-RU" dirty="0" smtClean="0"/>
              <a:t> кормовому </a:t>
            </a:r>
            <a:r>
              <a:rPr lang="ru-RU" dirty="0" err="1" smtClean="0"/>
              <a:t>відношенні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збіднені</a:t>
            </a:r>
            <a:r>
              <a:rPr lang="ru-RU" dirty="0" smtClean="0"/>
              <a:t>. </a:t>
            </a:r>
            <a:r>
              <a:rPr lang="ru-RU" dirty="0" err="1" smtClean="0"/>
              <a:t>Крони</a:t>
            </a:r>
            <a:r>
              <a:rPr lang="ru-RU" dirty="0" smtClean="0"/>
              <a:t> дерев </a:t>
            </a:r>
            <a:r>
              <a:rPr lang="ru-RU" dirty="0" err="1" smtClean="0"/>
              <a:t>розташовуються</a:t>
            </a:r>
            <a:r>
              <a:rPr lang="ru-RU" dirty="0" smtClean="0"/>
              <a:t> </a:t>
            </a:r>
            <a:r>
              <a:rPr lang="ru-RU" dirty="0" err="1" smtClean="0"/>
              <a:t>досить</a:t>
            </a:r>
            <a:r>
              <a:rPr lang="ru-RU" dirty="0" smtClean="0"/>
              <a:t> </a:t>
            </a:r>
            <a:r>
              <a:rPr lang="ru-RU" dirty="0" err="1" smtClean="0"/>
              <a:t>високо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недоступні</a:t>
            </a:r>
            <a:r>
              <a:rPr lang="ru-RU" dirty="0" smtClean="0"/>
              <a:t> </a:t>
            </a:r>
            <a:r>
              <a:rPr lang="ru-RU" dirty="0" err="1" smtClean="0"/>
              <a:t>багатьом</a:t>
            </a:r>
            <a:r>
              <a:rPr lang="ru-RU" dirty="0" smtClean="0"/>
              <a:t> видам. </a:t>
            </a:r>
            <a:r>
              <a:rPr lang="ru-RU" dirty="0" err="1" smtClean="0"/>
              <a:t>Гілля</a:t>
            </a:r>
            <a:r>
              <a:rPr lang="ru-RU" dirty="0" smtClean="0"/>
              <a:t> все </a:t>
            </a:r>
            <a:r>
              <a:rPr lang="ru-RU" dirty="0" err="1" smtClean="0"/>
              <a:t>ще</a:t>
            </a:r>
            <a:r>
              <a:rPr lang="ru-RU" dirty="0" smtClean="0"/>
              <a:t> не </a:t>
            </a:r>
            <a:r>
              <a:rPr lang="ru-RU" dirty="0" err="1" smtClean="0"/>
              <a:t>міцні</a:t>
            </a:r>
            <a:r>
              <a:rPr lang="ru-RU" dirty="0" smtClean="0"/>
              <a:t>, тому жировка на них </a:t>
            </a:r>
            <a:r>
              <a:rPr lang="ru-RU" dirty="0" err="1" smtClean="0"/>
              <a:t>птахів</a:t>
            </a:r>
            <a:r>
              <a:rPr lang="ru-RU" dirty="0" smtClean="0"/>
              <a:t> утруднена. </a:t>
            </a:r>
            <a:r>
              <a:rPr lang="ru-RU" dirty="0" err="1" smtClean="0"/>
              <a:t>Насадження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не </a:t>
            </a:r>
            <a:r>
              <a:rPr lang="ru-RU" dirty="0" err="1" smtClean="0"/>
              <a:t>плодоносять</a:t>
            </a:r>
            <a:r>
              <a:rPr lang="ru-RU" dirty="0" smtClean="0"/>
              <a:t>. </a:t>
            </a:r>
            <a:r>
              <a:rPr lang="ru-RU" dirty="0" err="1" smtClean="0"/>
              <a:t>Затемнення</a:t>
            </a:r>
            <a:r>
              <a:rPr lang="ru-RU" dirty="0" smtClean="0"/>
              <a:t> </a:t>
            </a:r>
            <a:r>
              <a:rPr lang="ru-RU" dirty="0" err="1" smtClean="0"/>
              <a:t>ґрунту</a:t>
            </a:r>
            <a:r>
              <a:rPr lang="ru-RU" dirty="0" smtClean="0"/>
              <a:t>, яке </a:t>
            </a:r>
            <a:r>
              <a:rPr lang="ru-RU" dirty="0" err="1" smtClean="0"/>
              <a:t>пов’язано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змиканням</a:t>
            </a:r>
            <a:r>
              <a:rPr lang="ru-RU" dirty="0" smtClean="0"/>
              <a:t> крон, </a:t>
            </a:r>
            <a:r>
              <a:rPr lang="ru-RU" dirty="0" err="1" smtClean="0"/>
              <a:t>веде</a:t>
            </a:r>
            <a:r>
              <a:rPr lang="ru-RU" dirty="0" smtClean="0"/>
              <a:t> до </a:t>
            </a:r>
            <a:r>
              <a:rPr lang="ru-RU" dirty="0" err="1" smtClean="0"/>
              <a:t>збіднення</a:t>
            </a:r>
            <a:r>
              <a:rPr lang="ru-RU" dirty="0" smtClean="0"/>
              <a:t> </a:t>
            </a:r>
            <a:r>
              <a:rPr lang="ru-RU" dirty="0" err="1" smtClean="0"/>
              <a:t>трав’янистого</a:t>
            </a:r>
            <a:r>
              <a:rPr lang="ru-RU" dirty="0" smtClean="0"/>
              <a:t> </a:t>
            </a:r>
            <a:r>
              <a:rPr lang="ru-RU" dirty="0" err="1" smtClean="0"/>
              <a:t>покриву</a:t>
            </a:r>
            <a:r>
              <a:rPr lang="ru-RU" dirty="0" smtClean="0"/>
              <a:t>. </a:t>
            </a:r>
            <a:r>
              <a:rPr lang="ru-RU" dirty="0" err="1" smtClean="0"/>
              <a:t>Єдине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притягує</a:t>
            </a:r>
            <a:r>
              <a:rPr lang="ru-RU" dirty="0" smtClean="0"/>
              <a:t> </a:t>
            </a:r>
            <a:r>
              <a:rPr lang="ru-RU" dirty="0" err="1" smtClean="0"/>
              <a:t>сюди</a:t>
            </a:r>
            <a:r>
              <a:rPr lang="ru-RU" dirty="0" smtClean="0"/>
              <a:t> </a:t>
            </a:r>
            <a:r>
              <a:rPr lang="ru-RU" dirty="0" err="1" smtClean="0"/>
              <a:t>багаточисельних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висока</a:t>
            </a:r>
            <a:r>
              <a:rPr lang="ru-RU" dirty="0" smtClean="0"/>
              <a:t> </a:t>
            </a:r>
            <a:r>
              <a:rPr lang="ru-RU" dirty="0" err="1" smtClean="0"/>
              <a:t>захищеність</a:t>
            </a:r>
            <a:r>
              <a:rPr lang="ru-RU" dirty="0" smtClean="0"/>
              <a:t>. Дерева,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утворюють</a:t>
            </a:r>
            <a:r>
              <a:rPr lang="ru-RU" dirty="0" smtClean="0"/>
              <a:t> </a:t>
            </a:r>
            <a:r>
              <a:rPr lang="ru-RU" dirty="0" err="1" smtClean="0"/>
              <a:t>старі</a:t>
            </a:r>
            <a:r>
              <a:rPr lang="ru-RU" dirty="0" smtClean="0"/>
              <a:t> </a:t>
            </a:r>
            <a:r>
              <a:rPr lang="ru-RU" dirty="0" err="1" smtClean="0"/>
              <a:t>ліси</a:t>
            </a:r>
            <a:r>
              <a:rPr lang="ru-RU" dirty="0" smtClean="0"/>
              <a:t>, </a:t>
            </a:r>
            <a:r>
              <a:rPr lang="ru-RU" dirty="0" err="1" smtClean="0"/>
              <a:t>плодоносять</a:t>
            </a:r>
            <a:r>
              <a:rPr lang="ru-RU" dirty="0" smtClean="0"/>
              <a:t>. </a:t>
            </a:r>
            <a:r>
              <a:rPr lang="ru-RU" dirty="0" err="1" smtClean="0"/>
              <a:t>Гілля</a:t>
            </a:r>
            <a:r>
              <a:rPr lang="ru-RU" dirty="0" smtClean="0"/>
              <a:t> </a:t>
            </a:r>
            <a:r>
              <a:rPr lang="ru-RU" dirty="0" err="1" smtClean="0"/>
              <a:t>витримують</a:t>
            </a:r>
            <a:r>
              <a:rPr lang="ru-RU" dirty="0" smtClean="0"/>
              <a:t> </a:t>
            </a:r>
            <a:r>
              <a:rPr lang="ru-RU" dirty="0" err="1" smtClean="0"/>
              <a:t>птахів</a:t>
            </a:r>
            <a:r>
              <a:rPr lang="ru-RU" dirty="0" smtClean="0"/>
              <a:t>. </a:t>
            </a:r>
            <a:r>
              <a:rPr lang="ru-RU" dirty="0" err="1" smtClean="0"/>
              <a:t>Розріджування</a:t>
            </a:r>
            <a:r>
              <a:rPr lang="ru-RU" dirty="0" smtClean="0"/>
              <a:t> </a:t>
            </a:r>
            <a:r>
              <a:rPr lang="ru-RU" dirty="0" err="1" smtClean="0"/>
              <a:t>деревостану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віком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підросту</a:t>
            </a:r>
            <a:r>
              <a:rPr lang="ru-RU" dirty="0" smtClean="0"/>
              <a:t>, </a:t>
            </a:r>
            <a:r>
              <a:rPr lang="ru-RU" dirty="0" err="1" smtClean="0"/>
              <a:t>підліска</a:t>
            </a:r>
            <a:r>
              <a:rPr lang="ru-RU" dirty="0" smtClean="0"/>
              <a:t> та </a:t>
            </a:r>
            <a:r>
              <a:rPr lang="ru-RU" dirty="0" err="1" smtClean="0"/>
              <a:t>трав’янистого</a:t>
            </a:r>
            <a:r>
              <a:rPr lang="ru-RU" dirty="0" smtClean="0"/>
              <a:t> </a:t>
            </a:r>
            <a:r>
              <a:rPr lang="ru-RU" dirty="0" err="1" smtClean="0"/>
              <a:t>покриву</a:t>
            </a:r>
            <a:r>
              <a:rPr lang="ru-RU" dirty="0" smtClean="0"/>
              <a:t>. Таким чином, </a:t>
            </a:r>
            <a:r>
              <a:rPr lang="ru-RU" dirty="0" err="1" smtClean="0"/>
              <a:t>порівняно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жердняками запаси </a:t>
            </a:r>
            <a:r>
              <a:rPr lang="ru-RU" dirty="0" err="1" smtClean="0"/>
              <a:t>деревинно-гілочного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кормів</a:t>
            </a:r>
            <a:r>
              <a:rPr lang="ru-RU" dirty="0" smtClean="0"/>
              <a:t>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збільшується</a:t>
            </a:r>
            <a:r>
              <a:rPr lang="ru-RU" dirty="0" smtClean="0"/>
              <a:t>. </a:t>
            </a:r>
            <a:r>
              <a:rPr lang="ru-RU" dirty="0" err="1" smtClean="0"/>
              <a:t>Розглядаючи</a:t>
            </a:r>
            <a:r>
              <a:rPr lang="ru-RU" dirty="0" smtClean="0"/>
              <a:t> </a:t>
            </a:r>
            <a:r>
              <a:rPr lang="ru-RU" dirty="0" err="1" smtClean="0"/>
              <a:t>захисні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кормові</a:t>
            </a:r>
            <a:r>
              <a:rPr lang="ru-RU" dirty="0" smtClean="0"/>
              <a:t> </a:t>
            </a:r>
            <a:r>
              <a:rPr lang="ru-RU" dirty="0" err="1" smtClean="0"/>
              <a:t>ресурси</a:t>
            </a:r>
            <a:r>
              <a:rPr lang="ru-RU" dirty="0" smtClean="0"/>
              <a:t> </a:t>
            </a:r>
            <a:r>
              <a:rPr lang="ru-RU" dirty="0" err="1" smtClean="0"/>
              <a:t>лісу</a:t>
            </a:r>
            <a:r>
              <a:rPr lang="ru-RU" dirty="0" smtClean="0"/>
              <a:t>, проф.. Г.А. Новиков (1966) </a:t>
            </a:r>
            <a:r>
              <a:rPr lang="ru-RU" dirty="0" err="1" smtClean="0"/>
              <a:t>вказує</a:t>
            </a:r>
            <a:r>
              <a:rPr lang="ru-RU" dirty="0" smtClean="0"/>
              <a:t> на те, </a:t>
            </a:r>
            <a:r>
              <a:rPr lang="ru-RU" dirty="0" err="1" smtClean="0"/>
              <a:t>що</a:t>
            </a:r>
            <a:r>
              <a:rPr lang="ru-RU" dirty="0" smtClean="0"/>
              <a:t> у </a:t>
            </a:r>
            <a:r>
              <a:rPr lang="ru-RU" dirty="0" err="1" smtClean="0"/>
              <a:t>лісі</a:t>
            </a:r>
            <a:r>
              <a:rPr lang="ru-RU" dirty="0" smtClean="0"/>
              <a:t> </a:t>
            </a:r>
            <a:r>
              <a:rPr lang="ru-RU" dirty="0" err="1" smtClean="0"/>
              <a:t>тварини</a:t>
            </a:r>
            <a:r>
              <a:rPr lang="ru-RU" dirty="0" smtClean="0"/>
              <a:t> «...</a:t>
            </a:r>
            <a:r>
              <a:rPr lang="ru-RU" dirty="0" err="1" smtClean="0"/>
              <a:t>знаходять</a:t>
            </a:r>
            <a:r>
              <a:rPr lang="ru-RU" dirty="0" smtClean="0"/>
              <a:t>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надійні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різноманітніші</a:t>
            </a:r>
            <a:r>
              <a:rPr lang="ru-RU" dirty="0" smtClean="0"/>
              <a:t> </a:t>
            </a:r>
            <a:r>
              <a:rPr lang="ru-RU" dirty="0" err="1" smtClean="0"/>
              <a:t>захисні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чисельні</a:t>
            </a:r>
            <a:r>
              <a:rPr lang="ru-RU" dirty="0" smtClean="0"/>
              <a:t> запаси </a:t>
            </a:r>
            <a:r>
              <a:rPr lang="ru-RU" dirty="0" err="1" smtClean="0"/>
              <a:t>їжі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у </a:t>
            </a:r>
            <a:r>
              <a:rPr lang="ru-RU" dirty="0" err="1" smtClean="0"/>
              <a:t>відкритій</a:t>
            </a:r>
            <a:r>
              <a:rPr lang="ru-RU" dirty="0" smtClean="0"/>
              <a:t> </a:t>
            </a:r>
            <a:r>
              <a:rPr lang="ru-RU" dirty="0" err="1" smtClean="0"/>
              <a:t>місцевості</a:t>
            </a:r>
            <a:r>
              <a:rPr lang="ru-RU" dirty="0" smtClean="0"/>
              <a:t>. </a:t>
            </a:r>
            <a:r>
              <a:rPr lang="ru-RU" dirty="0" err="1" smtClean="0"/>
              <a:t>Ліс</a:t>
            </a:r>
            <a:r>
              <a:rPr lang="ru-RU" dirty="0" smtClean="0"/>
              <a:t> як </a:t>
            </a:r>
            <a:r>
              <a:rPr lang="ru-RU" dirty="0" err="1" smtClean="0"/>
              <a:t>середовище</a:t>
            </a:r>
            <a:r>
              <a:rPr lang="ru-RU" dirty="0" smtClean="0"/>
              <a:t> </a:t>
            </a:r>
            <a:r>
              <a:rPr lang="ru-RU" dirty="0" err="1" smtClean="0"/>
              <a:t>мешкання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</a:t>
            </a:r>
            <a:r>
              <a:rPr lang="ru-RU" dirty="0" err="1" smtClean="0"/>
              <a:t>розширює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життєві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, </a:t>
            </a:r>
            <a:r>
              <a:rPr lang="ru-RU" dirty="0" err="1" smtClean="0"/>
              <a:t>бо</a:t>
            </a:r>
            <a:r>
              <a:rPr lang="ru-RU" dirty="0" smtClean="0"/>
              <a:t> тут вони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жити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на </a:t>
            </a:r>
            <a:r>
              <a:rPr lang="ru-RU" dirty="0" err="1" smtClean="0"/>
              <a:t>поверхні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 у </a:t>
            </a:r>
            <a:r>
              <a:rPr lang="ru-RU" dirty="0" err="1" smtClean="0"/>
              <a:t>відкритому</a:t>
            </a:r>
            <a:r>
              <a:rPr lang="ru-RU" dirty="0" smtClean="0"/>
              <a:t> </a:t>
            </a:r>
            <a:r>
              <a:rPr lang="ru-RU" dirty="0" err="1" smtClean="0"/>
              <a:t>ландшафті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займати</a:t>
            </a:r>
            <a:r>
              <a:rPr lang="ru-RU" dirty="0" smtClean="0"/>
              <a:t> весь </a:t>
            </a:r>
            <a:r>
              <a:rPr lang="ru-RU" dirty="0" err="1" smtClean="0"/>
              <a:t>простір</a:t>
            </a:r>
            <a:r>
              <a:rPr lang="ru-RU" dirty="0" smtClean="0"/>
              <a:t> </a:t>
            </a:r>
            <a:r>
              <a:rPr lang="ru-RU" dirty="0" err="1" smtClean="0"/>
              <a:t>майже</a:t>
            </a:r>
            <a:r>
              <a:rPr lang="ru-RU" dirty="0" smtClean="0"/>
              <a:t> до </a:t>
            </a:r>
            <a:r>
              <a:rPr lang="ru-RU" dirty="0" err="1" smtClean="0"/>
              <a:t>верхівок</a:t>
            </a:r>
            <a:r>
              <a:rPr lang="ru-RU" dirty="0" smtClean="0"/>
              <a:t> дерев».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тварини</a:t>
            </a:r>
            <a:r>
              <a:rPr lang="ru-RU" dirty="0" smtClean="0"/>
              <a:t> </a:t>
            </a:r>
            <a:r>
              <a:rPr lang="ru-RU" dirty="0" err="1" smtClean="0"/>
              <a:t>відрізняються</a:t>
            </a:r>
            <a:r>
              <a:rPr lang="ru-RU" dirty="0" smtClean="0"/>
              <a:t> самими </a:t>
            </a:r>
            <a:r>
              <a:rPr lang="ru-RU" dirty="0" err="1" smtClean="0"/>
              <a:t>різноманітними</a:t>
            </a:r>
            <a:r>
              <a:rPr lang="ru-RU" dirty="0" smtClean="0"/>
              <a:t> </a:t>
            </a:r>
            <a:r>
              <a:rPr lang="ru-RU" dirty="0" err="1" smtClean="0"/>
              <a:t>екологічними</a:t>
            </a:r>
            <a:r>
              <a:rPr lang="ru-RU" dirty="0" smtClean="0"/>
              <a:t> </a:t>
            </a:r>
            <a:r>
              <a:rPr lang="ru-RU" dirty="0" err="1" smtClean="0"/>
              <a:t>вимогами</a:t>
            </a:r>
            <a:r>
              <a:rPr lang="ru-RU" dirty="0" smtClean="0"/>
              <a:t> та </a:t>
            </a:r>
            <a:r>
              <a:rPr lang="ru-RU" dirty="0" err="1" smtClean="0"/>
              <a:t>пристосуваннями</a:t>
            </a:r>
            <a:r>
              <a:rPr lang="ru-RU" dirty="0" smtClean="0"/>
              <a:t>, а </a:t>
            </a:r>
            <a:r>
              <a:rPr lang="ru-RU" dirty="0" err="1" smtClean="0"/>
              <a:t>середовище</a:t>
            </a:r>
            <a:r>
              <a:rPr lang="ru-RU" dirty="0" smtClean="0"/>
              <a:t> </a:t>
            </a:r>
            <a:r>
              <a:rPr lang="ru-RU" dirty="0" err="1" smtClean="0"/>
              <a:t>мешкання</a:t>
            </a:r>
            <a:r>
              <a:rPr lang="ru-RU" dirty="0" smtClean="0"/>
              <a:t>, у свою </a:t>
            </a:r>
            <a:r>
              <a:rPr lang="ru-RU" dirty="0" err="1" smtClean="0"/>
              <a:t>чергу</a:t>
            </a:r>
            <a:r>
              <a:rPr lang="ru-RU" dirty="0" smtClean="0"/>
              <a:t>, не </a:t>
            </a:r>
            <a:r>
              <a:rPr lang="ru-RU" dirty="0" err="1" smtClean="0"/>
              <a:t>одноманітне</a:t>
            </a:r>
            <a:r>
              <a:rPr lang="ru-RU" dirty="0" smtClean="0"/>
              <a:t>, то у межах </a:t>
            </a:r>
            <a:r>
              <a:rPr lang="ru-RU" dirty="0" err="1" smtClean="0"/>
              <a:t>певного</a:t>
            </a:r>
            <a:r>
              <a:rPr lang="ru-RU" dirty="0" smtClean="0"/>
              <a:t> </a:t>
            </a:r>
            <a:r>
              <a:rPr lang="ru-RU" dirty="0" err="1" smtClean="0"/>
              <a:t>лісового</a:t>
            </a:r>
            <a:r>
              <a:rPr lang="ru-RU" dirty="0" smtClean="0"/>
              <a:t> </a:t>
            </a:r>
            <a:r>
              <a:rPr lang="ru-RU" dirty="0" err="1" smtClean="0"/>
              <a:t>масиву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побачити</a:t>
            </a:r>
            <a:r>
              <a:rPr lang="ru-RU" dirty="0" smtClean="0"/>
              <a:t> ряд </a:t>
            </a:r>
            <a:r>
              <a:rPr lang="ru-RU" dirty="0" err="1" smtClean="0"/>
              <a:t>характерних</a:t>
            </a:r>
            <a:r>
              <a:rPr lang="ru-RU" dirty="0" smtClean="0"/>
              <a:t> урочищ,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відрізняються</a:t>
            </a:r>
            <a:r>
              <a:rPr lang="ru-RU" dirty="0" smtClean="0"/>
              <a:t> </a:t>
            </a:r>
            <a:r>
              <a:rPr lang="ru-RU" dirty="0" err="1" smtClean="0"/>
              <a:t>окремими</a:t>
            </a:r>
            <a:r>
              <a:rPr lang="ru-RU" dirty="0" smtClean="0"/>
              <a:t> </a:t>
            </a:r>
            <a:r>
              <a:rPr lang="ru-RU" dirty="0" err="1" smtClean="0"/>
              <a:t>екологічними</a:t>
            </a:r>
            <a:r>
              <a:rPr lang="ru-RU" dirty="0" smtClean="0"/>
              <a:t> </a:t>
            </a:r>
            <a:r>
              <a:rPr lang="ru-RU" dirty="0" err="1" smtClean="0"/>
              <a:t>умовами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комплексом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птахів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звірів</a:t>
            </a:r>
            <a:r>
              <a:rPr lang="ru-RU" dirty="0" smtClean="0"/>
              <a:t>.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одноманітні</a:t>
            </a:r>
            <a:r>
              <a:rPr lang="ru-RU" dirty="0" smtClean="0"/>
              <a:t> </a:t>
            </a:r>
            <a:r>
              <a:rPr lang="ru-RU" dirty="0" err="1" smtClean="0"/>
              <a:t>ділянки</a:t>
            </a:r>
            <a:r>
              <a:rPr lang="ru-RU" dirty="0" smtClean="0"/>
              <a:t> </a:t>
            </a:r>
            <a:r>
              <a:rPr lang="ru-RU" dirty="0" err="1" smtClean="0"/>
              <a:t>місцевості</a:t>
            </a:r>
            <a:r>
              <a:rPr lang="ru-RU" dirty="0" smtClean="0"/>
              <a:t> </a:t>
            </a:r>
            <a:r>
              <a:rPr lang="ru-RU" dirty="0" err="1" smtClean="0"/>
              <a:t>носять</a:t>
            </a:r>
            <a:r>
              <a:rPr lang="ru-RU" dirty="0" smtClean="0"/>
              <a:t> </a:t>
            </a:r>
            <a:r>
              <a:rPr lang="ru-RU" dirty="0" err="1" smtClean="0"/>
              <a:t>назву</a:t>
            </a:r>
            <a:r>
              <a:rPr lang="ru-RU" dirty="0" smtClean="0"/>
              <a:t> </a:t>
            </a:r>
            <a:r>
              <a:rPr lang="ru-RU" dirty="0" err="1" smtClean="0"/>
              <a:t>біотопів</a:t>
            </a:r>
            <a:r>
              <a:rPr lang="ru-RU" dirty="0" smtClean="0"/>
              <a:t>. </a:t>
            </a:r>
            <a:r>
              <a:rPr lang="ru-RU" dirty="0" err="1" smtClean="0"/>
              <a:t>Сходні</a:t>
            </a:r>
            <a:r>
              <a:rPr lang="ru-RU" dirty="0" smtClean="0"/>
              <a:t> </a:t>
            </a:r>
            <a:r>
              <a:rPr lang="ru-RU" dirty="0" err="1" smtClean="0"/>
              <a:t>біотопи</a:t>
            </a:r>
            <a:r>
              <a:rPr lang="ru-RU" dirty="0" smtClean="0"/>
              <a:t> </a:t>
            </a:r>
            <a:r>
              <a:rPr lang="ru-RU" dirty="0" err="1" smtClean="0"/>
              <a:t>об’єднуються</a:t>
            </a:r>
            <a:r>
              <a:rPr lang="ru-RU" dirty="0" smtClean="0"/>
              <a:t> у </a:t>
            </a:r>
            <a:r>
              <a:rPr lang="ru-RU" dirty="0" err="1" smtClean="0"/>
              <a:t>групи</a:t>
            </a:r>
            <a:r>
              <a:rPr lang="ru-RU" dirty="0" smtClean="0"/>
              <a:t>, вони </a:t>
            </a:r>
            <a:r>
              <a:rPr lang="ru-RU" dirty="0" err="1" smtClean="0"/>
              <a:t>майже</a:t>
            </a:r>
            <a:r>
              <a:rPr lang="ru-RU" dirty="0" smtClean="0"/>
              <a:t> </a:t>
            </a:r>
            <a:r>
              <a:rPr lang="ru-RU" dirty="0" err="1" smtClean="0"/>
              <a:t>відповідають</a:t>
            </a:r>
            <a:r>
              <a:rPr lang="ru-RU" dirty="0" smtClean="0"/>
              <a:t> типам </a:t>
            </a:r>
            <a:r>
              <a:rPr lang="ru-RU" dirty="0" err="1" smtClean="0"/>
              <a:t>лісу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Особливі</a:t>
            </a:r>
            <a:r>
              <a:rPr lang="ru-RU" dirty="0" smtClean="0"/>
              <a:t> </a:t>
            </a:r>
            <a:r>
              <a:rPr lang="ru-RU" dirty="0" err="1" smtClean="0"/>
              <a:t>біотопи</a:t>
            </a:r>
            <a:r>
              <a:rPr lang="ru-RU" dirty="0" smtClean="0"/>
              <a:t> </a:t>
            </a:r>
            <a:r>
              <a:rPr lang="ru-RU" dirty="0" err="1" smtClean="0"/>
              <a:t>складають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лісу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насадження</a:t>
            </a:r>
            <a:r>
              <a:rPr lang="ru-RU" dirty="0" smtClean="0"/>
              <a:t> </a:t>
            </a:r>
            <a:r>
              <a:rPr lang="ru-RU" dirty="0" err="1" smtClean="0"/>
              <a:t>різного</a:t>
            </a:r>
            <a:r>
              <a:rPr lang="ru-RU" dirty="0" smtClean="0"/>
              <a:t> </a:t>
            </a:r>
            <a:r>
              <a:rPr lang="ru-RU" dirty="0" err="1" smtClean="0"/>
              <a:t>віку</a:t>
            </a:r>
            <a:r>
              <a:rPr lang="ru-RU" dirty="0" smtClean="0"/>
              <a:t> – молодняки, жердняки, </a:t>
            </a:r>
            <a:r>
              <a:rPr lang="ru-RU" dirty="0" err="1" smtClean="0"/>
              <a:t>пристиглі</a:t>
            </a:r>
            <a:r>
              <a:rPr lang="ru-RU" dirty="0" smtClean="0"/>
              <a:t>, </a:t>
            </a:r>
            <a:r>
              <a:rPr lang="ru-RU" dirty="0" err="1" smtClean="0"/>
              <a:t>стиглі</a:t>
            </a:r>
            <a:r>
              <a:rPr lang="ru-RU" dirty="0" smtClean="0"/>
              <a:t> та </a:t>
            </a:r>
            <a:r>
              <a:rPr lang="ru-RU" dirty="0" err="1" smtClean="0"/>
              <a:t>перестійні</a:t>
            </a:r>
            <a:r>
              <a:rPr lang="ru-RU" dirty="0" smtClean="0"/>
              <a:t>.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високій</a:t>
            </a:r>
            <a:r>
              <a:rPr lang="ru-RU" dirty="0" smtClean="0"/>
              <a:t> </a:t>
            </a:r>
            <a:r>
              <a:rPr lang="ru-RU" dirty="0" err="1" smtClean="0"/>
              <a:t>рухливості</a:t>
            </a:r>
            <a:r>
              <a:rPr lang="ru-RU" dirty="0" smtClean="0"/>
              <a:t>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наявності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у </a:t>
            </a:r>
            <a:r>
              <a:rPr lang="ru-RU" dirty="0" err="1" smtClean="0"/>
              <a:t>ряді</a:t>
            </a:r>
            <a:r>
              <a:rPr lang="ru-RU" dirty="0" smtClean="0"/>
              <a:t> </a:t>
            </a:r>
            <a:r>
              <a:rPr lang="ru-RU" dirty="0" err="1" smtClean="0"/>
              <a:t>біотопів</a:t>
            </a:r>
            <a:r>
              <a:rPr lang="ru-RU" dirty="0" smtClean="0"/>
              <a:t> </a:t>
            </a:r>
            <a:r>
              <a:rPr lang="ru-RU" dirty="0" err="1" smtClean="0"/>
              <a:t>останні</a:t>
            </a:r>
            <a:r>
              <a:rPr lang="ru-RU" dirty="0" smtClean="0"/>
              <a:t> </a:t>
            </a:r>
            <a:r>
              <a:rPr lang="ru-RU" dirty="0" err="1" smtClean="0"/>
              <a:t>виявляються</a:t>
            </a:r>
            <a:r>
              <a:rPr lang="ru-RU" dirty="0" smtClean="0"/>
              <a:t> </a:t>
            </a:r>
            <a:r>
              <a:rPr lang="ru-RU" dirty="0" err="1" smtClean="0"/>
              <a:t>тісно</a:t>
            </a:r>
            <a:r>
              <a:rPr lang="ru-RU" dirty="0" smtClean="0"/>
              <a:t> </a:t>
            </a:r>
            <a:r>
              <a:rPr lang="ru-RU" dirty="0" err="1" smtClean="0"/>
              <a:t>зв’язаними</a:t>
            </a:r>
            <a:r>
              <a:rPr lang="ru-RU" dirty="0" smtClean="0"/>
              <a:t>.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біотопи</a:t>
            </a:r>
            <a:r>
              <a:rPr lang="ru-RU" dirty="0" smtClean="0"/>
              <a:t> </a:t>
            </a:r>
            <a:r>
              <a:rPr lang="ru-RU" dirty="0" err="1" smtClean="0"/>
              <a:t>якого-небудь</a:t>
            </a:r>
            <a:r>
              <a:rPr lang="ru-RU" dirty="0" smtClean="0"/>
              <a:t> </a:t>
            </a:r>
            <a:r>
              <a:rPr lang="ru-RU" dirty="0" err="1" smtClean="0"/>
              <a:t>певного</a:t>
            </a:r>
            <a:r>
              <a:rPr lang="ru-RU" dirty="0" smtClean="0"/>
              <a:t> </a:t>
            </a:r>
            <a:r>
              <a:rPr lang="ru-RU" dirty="0" err="1" smtClean="0"/>
              <a:t>масиву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околиць</a:t>
            </a:r>
            <a:r>
              <a:rPr lang="ru-RU" dirty="0" smtClean="0"/>
              <a:t> </a:t>
            </a:r>
            <a:r>
              <a:rPr lang="ru-RU" dirty="0" err="1" smtClean="0"/>
              <a:t>складають</a:t>
            </a:r>
            <a:r>
              <a:rPr lang="ru-RU" dirty="0" smtClean="0"/>
              <a:t> </a:t>
            </a:r>
            <a:r>
              <a:rPr lang="ru-RU" dirty="0" err="1" smtClean="0"/>
              <a:t>єдину</a:t>
            </a:r>
            <a:r>
              <a:rPr lang="ru-RU" dirty="0" smtClean="0"/>
              <a:t> систему. Тому </a:t>
            </a:r>
            <a:r>
              <a:rPr lang="ru-RU" dirty="0" err="1" smtClean="0"/>
              <a:t>вплив</a:t>
            </a:r>
            <a:r>
              <a:rPr lang="ru-RU" dirty="0" smtClean="0"/>
              <a:t> на </a:t>
            </a:r>
            <a:r>
              <a:rPr lang="ru-RU" dirty="0" err="1" smtClean="0"/>
              <a:t>тваринний</a:t>
            </a:r>
            <a:r>
              <a:rPr lang="ru-RU" dirty="0" smtClean="0"/>
              <a:t> </a:t>
            </a:r>
            <a:r>
              <a:rPr lang="ru-RU" dirty="0" err="1" smtClean="0"/>
              <a:t>світ</a:t>
            </a:r>
            <a:r>
              <a:rPr lang="ru-RU" dirty="0" smtClean="0"/>
              <a:t> одного </a:t>
            </a:r>
            <a:r>
              <a:rPr lang="ru-RU" dirty="0" err="1" smtClean="0"/>
              <a:t>з</a:t>
            </a:r>
            <a:r>
              <a:rPr lang="ru-RU" dirty="0" smtClean="0"/>
              <a:t> них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більшою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меншою</a:t>
            </a:r>
            <a:r>
              <a:rPr lang="ru-RU" dirty="0" smtClean="0"/>
              <a:t> силою </a:t>
            </a:r>
            <a:r>
              <a:rPr lang="ru-RU" dirty="0" err="1" smtClean="0"/>
              <a:t>відобразиться</a:t>
            </a:r>
            <a:r>
              <a:rPr lang="ru-RU" dirty="0" smtClean="0"/>
              <a:t> на </a:t>
            </a:r>
            <a:r>
              <a:rPr lang="ru-RU" dirty="0" err="1" smtClean="0"/>
              <a:t>мешканцях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біотопів</a:t>
            </a:r>
            <a:r>
              <a:rPr lang="ru-RU" dirty="0" smtClean="0"/>
              <a:t>. </a:t>
            </a:r>
            <a:r>
              <a:rPr lang="ru-RU" dirty="0" err="1" smtClean="0"/>
              <a:t>Звідціля</a:t>
            </a:r>
            <a:r>
              <a:rPr lang="ru-RU" dirty="0" smtClean="0"/>
              <a:t> </a:t>
            </a:r>
            <a:r>
              <a:rPr lang="ru-RU" dirty="0" err="1" smtClean="0"/>
              <a:t>зрозуміло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при </a:t>
            </a:r>
            <a:r>
              <a:rPr lang="ru-RU" dirty="0" err="1" smtClean="0"/>
              <a:t>плануванні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втіленні</a:t>
            </a:r>
            <a:r>
              <a:rPr lang="ru-RU" dirty="0" smtClean="0"/>
              <a:t> </a:t>
            </a:r>
            <a:r>
              <a:rPr lang="ru-RU" dirty="0" err="1" smtClean="0"/>
              <a:t>лісогосподарських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обов’язково</a:t>
            </a:r>
            <a:r>
              <a:rPr lang="ru-RU" dirty="0" smtClean="0"/>
              <a:t> </a:t>
            </a:r>
            <a:r>
              <a:rPr lang="ru-RU" dirty="0" err="1" smtClean="0"/>
              <a:t>рахуватись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вказаними</a:t>
            </a:r>
            <a:r>
              <a:rPr lang="ru-RU" dirty="0" smtClean="0"/>
              <a:t> </a:t>
            </a:r>
            <a:r>
              <a:rPr lang="ru-RU" dirty="0" err="1" smtClean="0"/>
              <a:t>умовами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запобігти</a:t>
            </a:r>
            <a:r>
              <a:rPr lang="ru-RU" dirty="0" smtClean="0"/>
              <a:t> </a:t>
            </a:r>
            <a:r>
              <a:rPr lang="ru-RU" dirty="0" err="1" smtClean="0"/>
              <a:t>небажаним</a:t>
            </a:r>
            <a:r>
              <a:rPr lang="ru-RU" dirty="0" smtClean="0"/>
              <a:t> </a:t>
            </a:r>
            <a:r>
              <a:rPr lang="ru-RU" dirty="0" err="1" smtClean="0"/>
              <a:t>наслідкам</a:t>
            </a:r>
            <a:r>
              <a:rPr lang="ru-RU" dirty="0" smtClean="0"/>
              <a:t>. </a:t>
            </a:r>
            <a:r>
              <a:rPr lang="ru-RU" dirty="0" err="1" smtClean="0"/>
              <a:t>Захищеність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важливою</a:t>
            </a:r>
            <a:r>
              <a:rPr lang="ru-RU" dirty="0" smtClean="0"/>
              <a:t> </a:t>
            </a:r>
            <a:r>
              <a:rPr lang="ru-RU" dirty="0" err="1" smtClean="0"/>
              <a:t>екологічною</a:t>
            </a:r>
            <a:r>
              <a:rPr lang="ru-RU" dirty="0" smtClean="0"/>
              <a:t> </a:t>
            </a:r>
            <a:r>
              <a:rPr lang="ru-RU" dirty="0" err="1" smtClean="0"/>
              <a:t>умовою</a:t>
            </a:r>
            <a:r>
              <a:rPr lang="ru-RU" dirty="0" smtClean="0"/>
              <a:t> для диких </a:t>
            </a:r>
            <a:r>
              <a:rPr lang="ru-RU" dirty="0" err="1" smtClean="0"/>
              <a:t>тварин</a:t>
            </a:r>
            <a:r>
              <a:rPr lang="ru-RU" dirty="0" smtClean="0"/>
              <a:t>, </a:t>
            </a:r>
            <a:r>
              <a:rPr lang="ru-RU" dirty="0" err="1" smtClean="0"/>
              <a:t>тим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. </a:t>
            </a:r>
            <a:r>
              <a:rPr lang="ru-RU" dirty="0" err="1" smtClean="0"/>
              <a:t>Захисні</a:t>
            </a:r>
            <a:r>
              <a:rPr lang="ru-RU" dirty="0" smtClean="0"/>
              <a:t> </a:t>
            </a:r>
            <a:r>
              <a:rPr lang="ru-RU" dirty="0" err="1" smtClean="0"/>
              <a:t>властивості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дозволяють</a:t>
            </a:r>
            <a:r>
              <a:rPr lang="ru-RU" dirty="0" smtClean="0"/>
              <a:t> </a:t>
            </a:r>
            <a:r>
              <a:rPr lang="ru-RU" dirty="0" err="1" smtClean="0"/>
              <a:t>мисливській</a:t>
            </a:r>
            <a:r>
              <a:rPr lang="ru-RU" dirty="0" smtClean="0"/>
              <a:t> </a:t>
            </a:r>
            <a:r>
              <a:rPr lang="ru-RU" dirty="0" err="1" smtClean="0"/>
              <a:t>фауні</a:t>
            </a:r>
            <a:r>
              <a:rPr lang="ru-RU" dirty="0" smtClean="0"/>
              <a:t> </a:t>
            </a:r>
            <a:r>
              <a:rPr lang="ru-RU" dirty="0" err="1" smtClean="0"/>
              <a:t>укритись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несприятливих</a:t>
            </a:r>
            <a:r>
              <a:rPr lang="ru-RU" dirty="0" smtClean="0"/>
              <a:t> </a:t>
            </a:r>
            <a:r>
              <a:rPr lang="ru-RU" dirty="0" err="1" smtClean="0"/>
              <a:t>метеорологічних</a:t>
            </a:r>
            <a:r>
              <a:rPr lang="ru-RU" dirty="0" smtClean="0"/>
              <a:t> умов, </a:t>
            </a:r>
            <a:r>
              <a:rPr lang="ru-RU" dirty="0" err="1" smtClean="0"/>
              <a:t>ворогів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знаходити</a:t>
            </a:r>
            <a:r>
              <a:rPr lang="ru-RU" dirty="0" smtClean="0"/>
              <a:t> </a:t>
            </a:r>
            <a:r>
              <a:rPr lang="ru-RU" dirty="0" err="1" smtClean="0"/>
              <a:t>безпечні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для </a:t>
            </a:r>
            <a:r>
              <a:rPr lang="ru-RU" dirty="0" err="1" smtClean="0"/>
              <a:t>розмноження</a:t>
            </a:r>
            <a:r>
              <a:rPr lang="ru-RU" dirty="0" smtClean="0"/>
              <a:t>, </a:t>
            </a:r>
            <a:r>
              <a:rPr lang="ru-RU" dirty="0" err="1" smtClean="0"/>
              <a:t>живлення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відпочинку</a:t>
            </a:r>
            <a:r>
              <a:rPr lang="ru-RU" dirty="0" smtClean="0"/>
              <a:t>. </a:t>
            </a:r>
            <a:r>
              <a:rPr lang="ru-RU" dirty="0" err="1" smtClean="0"/>
              <a:t>Вимоги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до </a:t>
            </a:r>
            <a:r>
              <a:rPr lang="ru-RU" dirty="0" err="1" smtClean="0"/>
              <a:t>ступеня</a:t>
            </a:r>
            <a:r>
              <a:rPr lang="ru-RU" dirty="0" smtClean="0"/>
              <a:t> </a:t>
            </a:r>
            <a:r>
              <a:rPr lang="ru-RU" dirty="0" err="1" smtClean="0"/>
              <a:t>захищеності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. У </a:t>
            </a:r>
            <a:r>
              <a:rPr lang="ru-RU" dirty="0" err="1" smtClean="0"/>
              <a:t>залежності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життєвого</a:t>
            </a:r>
            <a:r>
              <a:rPr lang="ru-RU" dirty="0" smtClean="0"/>
              <a:t> циклу вони </a:t>
            </a:r>
            <a:r>
              <a:rPr lang="ru-RU" dirty="0" err="1" smtClean="0"/>
              <a:t>змінюються</a:t>
            </a:r>
            <a:r>
              <a:rPr lang="ru-RU" dirty="0" smtClean="0"/>
              <a:t>  у одного </a:t>
            </a:r>
            <a:r>
              <a:rPr lang="ru-RU" dirty="0" err="1" smtClean="0"/>
              <a:t>й</a:t>
            </a:r>
            <a:r>
              <a:rPr lang="ru-RU" dirty="0" smtClean="0"/>
              <a:t> того ж виду </a:t>
            </a:r>
            <a:r>
              <a:rPr lang="ru-RU" dirty="0" err="1" smtClean="0"/>
              <a:t>тварин</a:t>
            </a:r>
            <a:r>
              <a:rPr lang="ru-RU" dirty="0" smtClean="0"/>
              <a:t>. </a:t>
            </a:r>
            <a:r>
              <a:rPr lang="ru-RU" dirty="0" err="1" smtClean="0"/>
              <a:t>Змінюються</a:t>
            </a:r>
            <a:r>
              <a:rPr lang="ru-RU" dirty="0" smtClean="0"/>
              <a:t> вони </a:t>
            </a:r>
            <a:r>
              <a:rPr lang="ru-RU" dirty="0" err="1" smtClean="0"/>
              <a:t>і</a:t>
            </a:r>
            <a:r>
              <a:rPr lang="ru-RU" dirty="0" smtClean="0"/>
              <a:t> за сезонами року. </a:t>
            </a:r>
            <a:r>
              <a:rPr lang="ru-RU" dirty="0" err="1" smtClean="0"/>
              <a:t>Лісові</a:t>
            </a:r>
            <a:r>
              <a:rPr lang="ru-RU" dirty="0" smtClean="0"/>
              <a:t> </a:t>
            </a:r>
            <a:r>
              <a:rPr lang="ru-RU" dirty="0" err="1" smtClean="0"/>
              <a:t>мисливські</a:t>
            </a:r>
            <a:r>
              <a:rPr lang="ru-RU" dirty="0" smtClean="0"/>
              <a:t> </a:t>
            </a:r>
            <a:r>
              <a:rPr lang="ru-RU" dirty="0" err="1" smtClean="0"/>
              <a:t>угіддя</a:t>
            </a:r>
            <a:r>
              <a:rPr lang="ru-RU" dirty="0" smtClean="0"/>
              <a:t> у </a:t>
            </a:r>
            <a:r>
              <a:rPr lang="ru-RU" dirty="0" err="1" smtClean="0"/>
              <a:t>порівнянні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відкритими</a:t>
            </a:r>
            <a:r>
              <a:rPr lang="ru-RU" dirty="0" smtClean="0"/>
              <a:t> </a:t>
            </a:r>
            <a:r>
              <a:rPr lang="ru-RU" dirty="0" err="1" smtClean="0"/>
              <a:t>територіями</a:t>
            </a:r>
            <a:r>
              <a:rPr lang="ru-RU" dirty="0" smtClean="0"/>
              <a:t> </a:t>
            </a:r>
            <a:r>
              <a:rPr lang="ru-RU" dirty="0" err="1" smtClean="0"/>
              <a:t>відрізняються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високими</a:t>
            </a:r>
            <a:r>
              <a:rPr lang="ru-RU" dirty="0" smtClean="0"/>
              <a:t> </a:t>
            </a:r>
            <a:r>
              <a:rPr lang="ru-RU" dirty="0" err="1" smtClean="0"/>
              <a:t>захисними</a:t>
            </a:r>
            <a:r>
              <a:rPr lang="ru-RU" dirty="0" smtClean="0"/>
              <a:t> </a:t>
            </a:r>
            <a:r>
              <a:rPr lang="ru-RU" dirty="0" err="1" smtClean="0"/>
              <a:t>якостями</a:t>
            </a:r>
            <a:r>
              <a:rPr lang="ru-RU" dirty="0" smtClean="0"/>
              <a:t>. Вони </a:t>
            </a:r>
            <a:r>
              <a:rPr lang="ru-RU" dirty="0" err="1" smtClean="0"/>
              <a:t>мауть</a:t>
            </a:r>
            <a:r>
              <a:rPr lang="ru-RU" dirty="0" smtClean="0"/>
              <a:t> </a:t>
            </a:r>
            <a:r>
              <a:rPr lang="ru-RU" dirty="0" err="1" smtClean="0"/>
              <a:t>найбільшу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варіацій</a:t>
            </a:r>
            <a:r>
              <a:rPr lang="ru-RU" dirty="0" smtClean="0"/>
              <a:t>. По </a:t>
            </a:r>
            <a:r>
              <a:rPr lang="ru-RU" dirty="0" err="1" smtClean="0"/>
              <a:t>ступеню</a:t>
            </a:r>
            <a:r>
              <a:rPr lang="ru-RU" dirty="0" smtClean="0"/>
              <a:t> </a:t>
            </a:r>
            <a:r>
              <a:rPr lang="ru-RU" dirty="0" err="1" smtClean="0"/>
              <a:t>захищеності</a:t>
            </a:r>
            <a:r>
              <a:rPr lang="ru-RU" dirty="0" smtClean="0"/>
              <a:t> вони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динамічні</a:t>
            </a:r>
            <a:r>
              <a:rPr lang="ru-RU" dirty="0" smtClean="0"/>
              <a:t>. </a:t>
            </a:r>
            <a:r>
              <a:rPr lang="ru-RU" dirty="0" err="1" smtClean="0"/>
              <a:t>Захисні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повніше</a:t>
            </a:r>
            <a:r>
              <a:rPr lang="ru-RU" dirty="0" smtClean="0"/>
              <a:t> </a:t>
            </a:r>
            <a:r>
              <a:rPr lang="ru-RU" dirty="0" err="1" smtClean="0"/>
              <a:t>представлені</a:t>
            </a:r>
            <a:r>
              <a:rPr lang="ru-RU" dirty="0" smtClean="0"/>
              <a:t> у </a:t>
            </a:r>
            <a:r>
              <a:rPr lang="ru-RU" dirty="0" err="1" smtClean="0"/>
              <a:t>складних</a:t>
            </a:r>
            <a:r>
              <a:rPr lang="ru-RU" dirty="0" smtClean="0"/>
              <a:t>, </a:t>
            </a:r>
            <a:r>
              <a:rPr lang="ru-RU" dirty="0" err="1" smtClean="0"/>
              <a:t>змішаних</a:t>
            </a:r>
            <a:r>
              <a:rPr lang="ru-RU" dirty="0" smtClean="0"/>
              <a:t> по складу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різновікових</a:t>
            </a:r>
            <a:r>
              <a:rPr lang="ru-RU" dirty="0" smtClean="0"/>
              <a:t> </a:t>
            </a:r>
            <a:r>
              <a:rPr lang="ru-RU" dirty="0" err="1" smtClean="0"/>
              <a:t>лісових</a:t>
            </a:r>
            <a:r>
              <a:rPr lang="ru-RU" dirty="0" smtClean="0"/>
              <a:t> </a:t>
            </a:r>
            <a:r>
              <a:rPr lang="ru-RU" dirty="0" err="1" smtClean="0"/>
              <a:t>угіддях</a:t>
            </a:r>
            <a:r>
              <a:rPr lang="ru-RU" dirty="0" smtClean="0"/>
              <a:t>. Тому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ємність</a:t>
            </a:r>
            <a:r>
              <a:rPr lang="ru-RU" dirty="0" smtClean="0"/>
              <a:t> таких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найвища</a:t>
            </a:r>
            <a:r>
              <a:rPr lang="ru-RU" dirty="0" smtClean="0"/>
              <a:t>. </a:t>
            </a:r>
            <a:r>
              <a:rPr lang="ru-RU" dirty="0" err="1" smtClean="0"/>
              <a:t>Різний</a:t>
            </a:r>
            <a:r>
              <a:rPr lang="ru-RU" dirty="0" smtClean="0"/>
              <a:t> </a:t>
            </a:r>
            <a:r>
              <a:rPr lang="ru-RU" dirty="0" err="1" smtClean="0"/>
              <a:t>рельєф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підвищувати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знижувати</a:t>
            </a:r>
            <a:r>
              <a:rPr lang="ru-RU" dirty="0" smtClean="0"/>
              <a:t> </a:t>
            </a:r>
            <a:r>
              <a:rPr lang="ru-RU" dirty="0" err="1" smtClean="0"/>
              <a:t>захисні</a:t>
            </a:r>
            <a:r>
              <a:rPr lang="ru-RU" dirty="0" smtClean="0"/>
              <a:t> </a:t>
            </a:r>
            <a:r>
              <a:rPr lang="ru-RU" dirty="0" err="1" smtClean="0"/>
              <a:t>властивості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для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Як уже </a:t>
            </a:r>
            <a:r>
              <a:rPr lang="ru-RU" dirty="0" err="1" smtClean="0"/>
              <a:t>відзначалося</a:t>
            </a:r>
            <a:r>
              <a:rPr lang="ru-RU" dirty="0" smtClean="0"/>
              <a:t>, </a:t>
            </a:r>
            <a:r>
              <a:rPr lang="ru-RU" dirty="0" err="1" smtClean="0"/>
              <a:t>захищеність</a:t>
            </a:r>
            <a:r>
              <a:rPr lang="ru-RU" dirty="0" smtClean="0"/>
              <a:t> </a:t>
            </a:r>
            <a:r>
              <a:rPr lang="ru-RU" dirty="0" err="1" smtClean="0"/>
              <a:t>лісових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змінюється</a:t>
            </a:r>
            <a:r>
              <a:rPr lang="ru-RU" dirty="0" smtClean="0"/>
              <a:t> за порами року. </a:t>
            </a:r>
            <a:r>
              <a:rPr lang="ru-RU" dirty="0" err="1" smtClean="0"/>
              <a:t>Після</a:t>
            </a:r>
            <a:r>
              <a:rPr lang="ru-RU" dirty="0" smtClean="0"/>
              <a:t> листопаду </a:t>
            </a:r>
            <a:r>
              <a:rPr lang="ru-RU" dirty="0" err="1" smtClean="0"/>
              <a:t>огляд</a:t>
            </a:r>
            <a:r>
              <a:rPr lang="ru-RU" dirty="0" smtClean="0"/>
              <a:t> в них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кращим</a:t>
            </a:r>
            <a:r>
              <a:rPr lang="ru-RU" dirty="0" smtClean="0"/>
              <a:t>. </a:t>
            </a:r>
            <a:r>
              <a:rPr lang="ru-RU" dirty="0" err="1" smtClean="0"/>
              <a:t>Випадіння</a:t>
            </a:r>
            <a:r>
              <a:rPr lang="ru-RU" dirty="0" smtClean="0"/>
              <a:t> </a:t>
            </a:r>
            <a:r>
              <a:rPr lang="ru-RU" dirty="0" err="1" smtClean="0"/>
              <a:t>снігу</a:t>
            </a:r>
            <a:r>
              <a:rPr lang="ru-RU" dirty="0" smtClean="0"/>
              <a:t> в </a:t>
            </a:r>
            <a:r>
              <a:rPr lang="ru-RU" dirty="0" err="1" smtClean="0"/>
              <a:t>залежності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складу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віку</a:t>
            </a:r>
            <a:r>
              <a:rPr lang="ru-RU" dirty="0" smtClean="0"/>
              <a:t> </a:t>
            </a:r>
            <a:r>
              <a:rPr lang="ru-RU" dirty="0" err="1" smtClean="0"/>
              <a:t>деревостанів</a:t>
            </a:r>
            <a:r>
              <a:rPr lang="ru-RU" dirty="0" smtClean="0"/>
              <a:t> </a:t>
            </a:r>
            <a:r>
              <a:rPr lang="ru-RU" dirty="0" err="1" smtClean="0"/>
              <a:t>по-різному</a:t>
            </a:r>
            <a:r>
              <a:rPr lang="ru-RU" dirty="0" smtClean="0"/>
              <a:t> </a:t>
            </a:r>
            <a:r>
              <a:rPr lang="ru-RU" dirty="0" err="1" smtClean="0"/>
              <a:t>впливає</a:t>
            </a:r>
            <a:r>
              <a:rPr lang="ru-RU" dirty="0" smtClean="0"/>
              <a:t> на </a:t>
            </a:r>
            <a:r>
              <a:rPr lang="ru-RU" dirty="0" err="1" smtClean="0"/>
              <a:t>захищеність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. При </a:t>
            </a:r>
            <a:r>
              <a:rPr lang="ru-RU" dirty="0" err="1" smtClean="0"/>
              <a:t>наявності</a:t>
            </a:r>
            <a:r>
              <a:rPr lang="ru-RU" dirty="0" smtClean="0"/>
              <a:t> хвойного </a:t>
            </a:r>
            <a:r>
              <a:rPr lang="ru-RU" dirty="0" err="1" smtClean="0"/>
              <a:t>підросту</a:t>
            </a:r>
            <a:r>
              <a:rPr lang="ru-RU" dirty="0" smtClean="0"/>
              <a:t> вона </a:t>
            </a:r>
            <a:r>
              <a:rPr lang="ru-RU" dirty="0" err="1" smtClean="0"/>
              <a:t>може</a:t>
            </a:r>
            <a:r>
              <a:rPr lang="ru-RU" dirty="0" smtClean="0"/>
              <a:t> сильно </a:t>
            </a:r>
            <a:r>
              <a:rPr lang="ru-RU" dirty="0" err="1" smtClean="0"/>
              <a:t>підвищуватись</a:t>
            </a:r>
            <a:r>
              <a:rPr lang="ru-RU" dirty="0" smtClean="0"/>
              <a:t>, а у </a:t>
            </a:r>
            <a:r>
              <a:rPr lang="ru-RU" dirty="0" err="1" smtClean="0"/>
              <a:t>середньовікових</a:t>
            </a:r>
            <a:r>
              <a:rPr lang="ru-RU" dirty="0" smtClean="0"/>
              <a:t>, </a:t>
            </a:r>
            <a:r>
              <a:rPr lang="ru-RU" dirty="0" err="1" smtClean="0"/>
              <a:t>спілих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перестійних</a:t>
            </a:r>
            <a:r>
              <a:rPr lang="ru-RU" dirty="0" smtClean="0"/>
              <a:t> </a:t>
            </a:r>
            <a:r>
              <a:rPr lang="ru-RU" dirty="0" err="1" smtClean="0"/>
              <a:t>листяних</a:t>
            </a:r>
            <a:r>
              <a:rPr lang="ru-RU" dirty="0" smtClean="0"/>
              <a:t> </a:t>
            </a:r>
            <a:r>
              <a:rPr lang="ru-RU" dirty="0" err="1" smtClean="0"/>
              <a:t>насадженнях</a:t>
            </a:r>
            <a:r>
              <a:rPr lang="ru-RU" dirty="0" smtClean="0"/>
              <a:t> при </a:t>
            </a:r>
            <a:r>
              <a:rPr lang="ru-RU" dirty="0" err="1" smtClean="0"/>
              <a:t>відсутності</a:t>
            </a:r>
            <a:r>
              <a:rPr lang="ru-RU" dirty="0" smtClean="0"/>
              <a:t> </a:t>
            </a:r>
            <a:r>
              <a:rPr lang="ru-RU" dirty="0" err="1" smtClean="0"/>
              <a:t>підросту</a:t>
            </a:r>
            <a:r>
              <a:rPr lang="ru-RU" dirty="0" smtClean="0"/>
              <a:t> </a:t>
            </a:r>
            <a:r>
              <a:rPr lang="ru-RU" dirty="0" err="1" smtClean="0"/>
              <a:t>хвойних</a:t>
            </a:r>
            <a:r>
              <a:rPr lang="ru-RU" dirty="0" smtClean="0"/>
              <a:t> </a:t>
            </a:r>
            <a:r>
              <a:rPr lang="ru-RU" dirty="0" err="1" smtClean="0"/>
              <a:t>порід</a:t>
            </a:r>
            <a:r>
              <a:rPr lang="ru-RU" dirty="0" smtClean="0"/>
              <a:t>, </a:t>
            </a:r>
            <a:r>
              <a:rPr lang="ru-RU" dirty="0" err="1" smtClean="0"/>
              <a:t>навпаки</a:t>
            </a:r>
            <a:r>
              <a:rPr lang="ru-RU" dirty="0" smtClean="0"/>
              <a:t>, </a:t>
            </a:r>
            <a:r>
              <a:rPr lang="ru-RU" dirty="0" err="1" smtClean="0"/>
              <a:t>знижуватися</a:t>
            </a:r>
            <a:r>
              <a:rPr lang="ru-RU" dirty="0" smtClean="0"/>
              <a:t>.. </a:t>
            </a:r>
            <a:r>
              <a:rPr lang="ru-RU" dirty="0" err="1" smtClean="0"/>
              <a:t>Висока</a:t>
            </a:r>
            <a:r>
              <a:rPr lang="ru-RU" dirty="0" smtClean="0"/>
              <a:t> </a:t>
            </a:r>
            <a:r>
              <a:rPr lang="ru-RU" dirty="0" err="1" smtClean="0"/>
              <a:t>ступінь</a:t>
            </a:r>
            <a:r>
              <a:rPr lang="ru-RU" dirty="0" smtClean="0"/>
              <a:t> </a:t>
            </a:r>
            <a:r>
              <a:rPr lang="ru-RU" dirty="0" err="1" smtClean="0"/>
              <a:t>захищеності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сприятливим</a:t>
            </a:r>
            <a:r>
              <a:rPr lang="ru-RU" dirty="0" smtClean="0"/>
              <a:t> </a:t>
            </a:r>
            <a:r>
              <a:rPr lang="ru-RU" dirty="0" err="1" smtClean="0"/>
              <a:t>екологічним</a:t>
            </a:r>
            <a:r>
              <a:rPr lang="ru-RU" dirty="0" smtClean="0"/>
              <a:t> фактором, </a:t>
            </a:r>
            <a:r>
              <a:rPr lang="ru-RU" dirty="0" err="1" smtClean="0"/>
              <a:t>але</a:t>
            </a:r>
            <a:r>
              <a:rPr lang="ru-RU" dirty="0" smtClean="0"/>
              <a:t> у той же час вона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знижує</a:t>
            </a:r>
            <a:r>
              <a:rPr lang="ru-RU" dirty="0" smtClean="0"/>
              <a:t> </a:t>
            </a:r>
            <a:r>
              <a:rPr lang="ru-RU" dirty="0" err="1" smtClean="0"/>
              <a:t>продуктивність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добування</a:t>
            </a:r>
            <a:r>
              <a:rPr lang="ru-RU" dirty="0" smtClean="0"/>
              <a:t> </a:t>
            </a:r>
            <a:r>
              <a:rPr lang="ru-RU" dirty="0" err="1" smtClean="0"/>
              <a:t>мисливської</a:t>
            </a:r>
            <a:r>
              <a:rPr lang="ru-RU" dirty="0" smtClean="0"/>
              <a:t> </a:t>
            </a:r>
            <a:r>
              <a:rPr lang="ru-RU" dirty="0" err="1" smtClean="0"/>
              <a:t>фауни</a:t>
            </a:r>
            <a:r>
              <a:rPr lang="ru-RU" dirty="0" smtClean="0"/>
              <a:t>, особливо по </a:t>
            </a:r>
            <a:r>
              <a:rPr lang="ru-RU" dirty="0" err="1" smtClean="0"/>
              <a:t>цінним</a:t>
            </a:r>
            <a:r>
              <a:rPr lang="ru-RU" dirty="0" smtClean="0"/>
              <a:t> </a:t>
            </a:r>
            <a:r>
              <a:rPr lang="ru-RU" dirty="0" err="1" smtClean="0"/>
              <a:t>хутровим</a:t>
            </a:r>
            <a:r>
              <a:rPr lang="ru-RU" dirty="0" smtClean="0"/>
              <a:t> </a:t>
            </a:r>
            <a:r>
              <a:rPr lang="ru-RU" dirty="0" err="1" smtClean="0"/>
              <a:t>звірям</a:t>
            </a:r>
            <a:r>
              <a:rPr lang="ru-RU" dirty="0" smtClean="0"/>
              <a:t>: </a:t>
            </a:r>
            <a:r>
              <a:rPr lang="ru-RU" dirty="0" err="1" smtClean="0"/>
              <a:t>білці</a:t>
            </a:r>
            <a:r>
              <a:rPr lang="ru-RU" dirty="0" smtClean="0"/>
              <a:t>, соболю, </a:t>
            </a:r>
            <a:r>
              <a:rPr lang="ru-RU" dirty="0" err="1" smtClean="0"/>
              <a:t>куниці</a:t>
            </a:r>
            <a:r>
              <a:rPr lang="ru-RU" dirty="0" smtClean="0"/>
              <a:t> та </a:t>
            </a:r>
            <a:r>
              <a:rPr lang="ru-RU" dirty="0" err="1" smtClean="0"/>
              <a:t>іншим</a:t>
            </a:r>
            <a:r>
              <a:rPr lang="ru-RU" dirty="0" smtClean="0"/>
              <a:t>. Таким чином,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 smtClean="0"/>
              <a:t>екологічними</a:t>
            </a:r>
            <a:r>
              <a:rPr lang="ru-RU" dirty="0" smtClean="0"/>
              <a:t> факторами –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кормів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захищеність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– у </a:t>
            </a:r>
            <a:r>
              <a:rPr lang="ru-RU" dirty="0" err="1" smtClean="0"/>
              <a:t>більшості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</a:t>
            </a: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прямий</a:t>
            </a:r>
            <a:r>
              <a:rPr lang="ru-RU" dirty="0" smtClean="0"/>
              <a:t> </a:t>
            </a:r>
            <a:r>
              <a:rPr lang="ru-RU" dirty="0" err="1" smtClean="0"/>
              <a:t>зв’язок</a:t>
            </a:r>
            <a:r>
              <a:rPr lang="ru-RU" dirty="0" smtClean="0"/>
              <a:t>, так як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усіма</a:t>
            </a:r>
            <a:r>
              <a:rPr lang="ru-RU" dirty="0" smtClean="0"/>
              <a:t> компонентами </a:t>
            </a:r>
            <a:r>
              <a:rPr lang="ru-RU" dirty="0" err="1" smtClean="0"/>
              <a:t>живої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неживої</a:t>
            </a:r>
            <a:r>
              <a:rPr lang="ru-RU" dirty="0" smtClean="0"/>
              <a:t> </a:t>
            </a:r>
            <a:r>
              <a:rPr lang="ru-RU" dirty="0" err="1" smtClean="0"/>
              <a:t>природи</a:t>
            </a:r>
            <a:r>
              <a:rPr lang="ru-RU" dirty="0" smtClean="0"/>
              <a:t>. Чим </a:t>
            </a:r>
            <a:r>
              <a:rPr lang="ru-RU" dirty="0" err="1" smtClean="0"/>
              <a:t>різноманітніше</a:t>
            </a:r>
            <a:r>
              <a:rPr lang="ru-RU" dirty="0" smtClean="0"/>
              <a:t> </a:t>
            </a:r>
            <a:r>
              <a:rPr lang="ru-RU" dirty="0" err="1" smtClean="0"/>
              <a:t>рельєф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багатіші</a:t>
            </a:r>
            <a:r>
              <a:rPr lang="ru-RU" dirty="0" smtClean="0"/>
              <a:t> </a:t>
            </a:r>
            <a:r>
              <a:rPr lang="ru-RU" dirty="0" err="1" smtClean="0"/>
              <a:t>ґрунти</a:t>
            </a:r>
            <a:r>
              <a:rPr lang="ru-RU" dirty="0" smtClean="0"/>
              <a:t> у </a:t>
            </a:r>
            <a:r>
              <a:rPr lang="ru-RU" dirty="0" err="1" smtClean="0"/>
              <a:t>поєднанні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сприятливими</a:t>
            </a:r>
            <a:r>
              <a:rPr lang="ru-RU" dirty="0" smtClean="0"/>
              <a:t> </a:t>
            </a:r>
            <a:r>
              <a:rPr lang="ru-RU" dirty="0" err="1" smtClean="0"/>
              <a:t>метеорологічними</a:t>
            </a:r>
            <a:r>
              <a:rPr lang="ru-RU" dirty="0" smtClean="0"/>
              <a:t> </a:t>
            </a:r>
            <a:r>
              <a:rPr lang="ru-RU" dirty="0" err="1" smtClean="0"/>
              <a:t>умовами</a:t>
            </a:r>
            <a:r>
              <a:rPr lang="ru-RU" dirty="0" smtClean="0"/>
              <a:t>, </a:t>
            </a:r>
            <a:r>
              <a:rPr lang="ru-RU" dirty="0" err="1" smtClean="0"/>
              <a:t>тим</a:t>
            </a:r>
            <a:r>
              <a:rPr lang="ru-RU" dirty="0" smtClean="0"/>
              <a:t> </a:t>
            </a:r>
            <a:r>
              <a:rPr lang="ru-RU" dirty="0" err="1" smtClean="0"/>
              <a:t>кращі</a:t>
            </a:r>
            <a:r>
              <a:rPr lang="ru-RU" dirty="0" smtClean="0"/>
              <a:t> </a:t>
            </a:r>
            <a:r>
              <a:rPr lang="ru-RU" dirty="0" err="1" smtClean="0"/>
              <a:t>екологічні</a:t>
            </a:r>
            <a:r>
              <a:rPr lang="ru-RU" dirty="0" smtClean="0"/>
              <a:t> </a:t>
            </a:r>
            <a:r>
              <a:rPr lang="ru-RU" dirty="0" err="1" smtClean="0"/>
              <a:t>фактори</a:t>
            </a:r>
            <a:r>
              <a:rPr lang="ru-RU" dirty="0" smtClean="0"/>
              <a:t>, </a:t>
            </a:r>
            <a:r>
              <a:rPr lang="ru-RU" dirty="0" err="1" smtClean="0"/>
              <a:t>необхідні</a:t>
            </a:r>
            <a:r>
              <a:rPr lang="ru-RU" dirty="0" smtClean="0"/>
              <a:t> для </a:t>
            </a:r>
            <a:r>
              <a:rPr lang="ru-RU" dirty="0" err="1" smtClean="0"/>
              <a:t>фауни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вища</a:t>
            </a:r>
            <a:r>
              <a:rPr lang="ru-RU" dirty="0" smtClean="0"/>
              <a:t> </a:t>
            </a:r>
            <a:r>
              <a:rPr lang="ru-RU" dirty="0" err="1" smtClean="0"/>
              <a:t>ємність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. Тому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чисельності</a:t>
            </a:r>
            <a:r>
              <a:rPr lang="ru-RU" dirty="0" smtClean="0"/>
              <a:t> </a:t>
            </a:r>
            <a:r>
              <a:rPr lang="ru-RU" dirty="0" err="1" smtClean="0"/>
              <a:t>лісових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звірів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птахів</a:t>
            </a:r>
            <a:r>
              <a:rPr lang="ru-RU" dirty="0" smtClean="0"/>
              <a:t>, а </a:t>
            </a:r>
            <a:r>
              <a:rPr lang="ru-RU" dirty="0" err="1" smtClean="0"/>
              <a:t>відповідно</a:t>
            </a:r>
            <a:r>
              <a:rPr lang="ru-RU" dirty="0" smtClean="0"/>
              <a:t>,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продуктивності</a:t>
            </a:r>
            <a:r>
              <a:rPr lang="ru-RU" dirty="0" smtClean="0"/>
              <a:t> </a:t>
            </a:r>
            <a:r>
              <a:rPr lang="ru-RU" dirty="0" err="1" smtClean="0"/>
              <a:t>лісу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вирішене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на </a:t>
            </a:r>
            <a:r>
              <a:rPr lang="ru-RU" dirty="0" err="1" smtClean="0"/>
              <a:t>науковому</a:t>
            </a:r>
            <a:r>
              <a:rPr lang="ru-RU" dirty="0" smtClean="0"/>
              <a:t> </a:t>
            </a:r>
            <a:r>
              <a:rPr lang="ru-RU" dirty="0" err="1" smtClean="0"/>
              <a:t>підґрунті</a:t>
            </a:r>
            <a:r>
              <a:rPr lang="ru-RU" dirty="0" smtClean="0"/>
              <a:t>. Одною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тем таких </a:t>
            </a:r>
            <a:r>
              <a:rPr lang="ru-RU" dirty="0" err="1" smtClean="0"/>
              <a:t>дослідів</a:t>
            </a:r>
            <a:r>
              <a:rPr lang="ru-RU" dirty="0" smtClean="0"/>
              <a:t> повинно бути </a:t>
            </a:r>
            <a:r>
              <a:rPr lang="ru-RU" dirty="0" err="1" smtClean="0"/>
              <a:t>вивчення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природної</a:t>
            </a:r>
            <a:r>
              <a:rPr lang="ru-RU" dirty="0" smtClean="0"/>
              <a:t> обстановки,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багатостороннього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</a:t>
            </a:r>
            <a:r>
              <a:rPr lang="ru-RU" dirty="0" err="1" smtClean="0"/>
              <a:t>лісогосподарської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на </a:t>
            </a:r>
            <a:r>
              <a:rPr lang="ru-RU" dirty="0" err="1" smtClean="0"/>
              <a:t>мисливську</a:t>
            </a:r>
            <a:r>
              <a:rPr lang="ru-RU" dirty="0" smtClean="0"/>
              <a:t> фауну,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на </a:t>
            </a:r>
            <a:r>
              <a:rPr lang="ru-RU" dirty="0" err="1" smtClean="0"/>
              <a:t>ліс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Антропогенні</a:t>
            </a:r>
            <a:r>
              <a:rPr lang="ru-RU" dirty="0" smtClean="0"/>
              <a:t> </a:t>
            </a:r>
            <a:r>
              <a:rPr lang="ru-RU" dirty="0" err="1" smtClean="0"/>
              <a:t>фактори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</a:p>
          <a:p>
            <a:pPr algn="just"/>
            <a:r>
              <a:rPr lang="ru-RU" dirty="0" err="1" smtClean="0"/>
              <a:t>Антропогенними</a:t>
            </a:r>
            <a:r>
              <a:rPr lang="ru-RU" dirty="0" smtClean="0"/>
              <a:t> (</a:t>
            </a:r>
            <a:r>
              <a:rPr lang="ru-RU" dirty="0" err="1" smtClean="0"/>
              <a:t>антропічними</a:t>
            </a:r>
            <a:r>
              <a:rPr lang="ru-RU" dirty="0" smtClean="0"/>
              <a:t>)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фактори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пов’язані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господарською</a:t>
            </a:r>
            <a:r>
              <a:rPr lang="ru-RU" dirty="0" smtClean="0"/>
              <a:t> </a:t>
            </a:r>
            <a:r>
              <a:rPr lang="ru-RU" dirty="0" err="1" smtClean="0"/>
              <a:t>діяльністю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та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здійснюють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на </a:t>
            </a:r>
            <a:r>
              <a:rPr lang="ru-RU" dirty="0" err="1" smtClean="0"/>
              <a:t>екологію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географію</a:t>
            </a:r>
            <a:r>
              <a:rPr lang="ru-RU" dirty="0" smtClean="0"/>
              <a:t> </a:t>
            </a:r>
            <a:r>
              <a:rPr lang="ru-RU" dirty="0" err="1" smtClean="0"/>
              <a:t>організмів</a:t>
            </a:r>
            <a:r>
              <a:rPr lang="ru-RU" dirty="0" smtClean="0"/>
              <a:t>. Зараз </a:t>
            </a:r>
            <a:r>
              <a:rPr lang="ru-RU" dirty="0" err="1" smtClean="0"/>
              <a:t>тварини</a:t>
            </a:r>
            <a:r>
              <a:rPr lang="ru-RU" dirty="0" smtClean="0"/>
              <a:t> </a:t>
            </a:r>
            <a:r>
              <a:rPr lang="ru-RU" dirty="0" err="1" smtClean="0"/>
              <a:t>страждають</a:t>
            </a:r>
            <a:r>
              <a:rPr lang="ru-RU" dirty="0" smtClean="0"/>
              <a:t> не </a:t>
            </a:r>
            <a:r>
              <a:rPr lang="ru-RU" dirty="0" err="1" smtClean="0"/>
              <a:t>стільки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прямого </a:t>
            </a:r>
            <a:r>
              <a:rPr lang="ru-RU" dirty="0" err="1" smtClean="0"/>
              <a:t>переслідування</a:t>
            </a:r>
            <a:r>
              <a:rPr lang="ru-RU" dirty="0" smtClean="0"/>
              <a:t>, а </a:t>
            </a:r>
            <a:r>
              <a:rPr lang="ru-RU" dirty="0" err="1" smtClean="0"/>
              <a:t>здебільшого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антропогенної</a:t>
            </a:r>
            <a:r>
              <a:rPr lang="ru-RU" dirty="0" smtClean="0"/>
              <a:t> </a:t>
            </a:r>
            <a:r>
              <a:rPr lang="ru-RU" dirty="0" err="1" smtClean="0"/>
              <a:t>трансформації</a:t>
            </a:r>
            <a:r>
              <a:rPr lang="ru-RU" dirty="0" smtClean="0"/>
              <a:t> </a:t>
            </a:r>
            <a:r>
              <a:rPr lang="ru-RU" dirty="0" err="1" smtClean="0"/>
              <a:t>ландшафтів</a:t>
            </a:r>
            <a:r>
              <a:rPr lang="ru-RU" dirty="0" smtClean="0"/>
              <a:t>, яка </a:t>
            </a:r>
            <a:r>
              <a:rPr lang="ru-RU" dirty="0" err="1" smtClean="0"/>
              <a:t>зменшує</a:t>
            </a:r>
            <a:r>
              <a:rPr lang="ru-RU" dirty="0" smtClean="0"/>
              <a:t> </a:t>
            </a:r>
            <a:r>
              <a:rPr lang="ru-RU" dirty="0" err="1" smtClean="0"/>
              <a:t>придатні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для </a:t>
            </a:r>
            <a:r>
              <a:rPr lang="ru-RU" dirty="0" err="1" smtClean="0"/>
              <a:t>мешкання</a:t>
            </a:r>
            <a:r>
              <a:rPr lang="ru-RU" dirty="0" smtClean="0"/>
              <a:t> </a:t>
            </a:r>
            <a:r>
              <a:rPr lang="ru-RU" dirty="0" err="1" smtClean="0"/>
              <a:t>більшості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. До </a:t>
            </a:r>
            <a:r>
              <a:rPr lang="ru-RU" dirty="0" err="1" smtClean="0"/>
              <a:t>антропогенних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 </a:t>
            </a:r>
            <a:r>
              <a:rPr lang="ru-RU" dirty="0" err="1" smtClean="0"/>
              <a:t>відносять</a:t>
            </a:r>
            <a:r>
              <a:rPr lang="ru-RU" dirty="0" smtClean="0"/>
              <a:t> </a:t>
            </a:r>
            <a:r>
              <a:rPr lang="ru-RU" dirty="0" err="1" smtClean="0"/>
              <a:t>різноманітні</a:t>
            </a:r>
            <a:r>
              <a:rPr lang="ru-RU" dirty="0" smtClean="0"/>
              <a:t> </a:t>
            </a:r>
            <a:r>
              <a:rPr lang="ru-RU" dirty="0" err="1" smtClean="0"/>
              <a:t>впливи</a:t>
            </a:r>
            <a:r>
              <a:rPr lang="ru-RU" dirty="0" smtClean="0"/>
              <a:t> </a:t>
            </a:r>
            <a:r>
              <a:rPr lang="ru-RU" dirty="0" err="1" smtClean="0"/>
              <a:t>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в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угіддях</a:t>
            </a:r>
            <a:r>
              <a:rPr lang="ru-RU" dirty="0" smtClean="0"/>
              <a:t>, вони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прямі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непрямі</a:t>
            </a:r>
            <a:r>
              <a:rPr lang="ru-RU" dirty="0" smtClean="0"/>
              <a:t>, </a:t>
            </a:r>
            <a:r>
              <a:rPr lang="ru-RU" dirty="0" err="1" smtClean="0"/>
              <a:t>позитивні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негативні</a:t>
            </a:r>
            <a:r>
              <a:rPr lang="ru-RU" dirty="0" smtClean="0"/>
              <a:t>. </a:t>
            </a:r>
            <a:r>
              <a:rPr lang="ru-RU" dirty="0" err="1" smtClean="0"/>
              <a:t>Зокрема</a:t>
            </a:r>
            <a:r>
              <a:rPr lang="ru-RU" dirty="0" smtClean="0"/>
              <a:t>, </a:t>
            </a:r>
            <a:r>
              <a:rPr lang="ru-RU" dirty="0" err="1" smtClean="0"/>
              <a:t>негативні</a:t>
            </a:r>
            <a:r>
              <a:rPr lang="ru-RU" dirty="0" smtClean="0"/>
              <a:t> </a:t>
            </a:r>
            <a:r>
              <a:rPr lang="ru-RU" dirty="0" err="1" smtClean="0"/>
              <a:t>спричиняються</a:t>
            </a:r>
            <a:r>
              <a:rPr lang="ru-RU" dirty="0" smtClean="0"/>
              <a:t> через </a:t>
            </a:r>
            <a:r>
              <a:rPr lang="ru-RU" dirty="0" err="1" smtClean="0"/>
              <a:t>зміну</a:t>
            </a:r>
            <a:r>
              <a:rPr lang="ru-RU" dirty="0" smtClean="0"/>
              <a:t> </a:t>
            </a:r>
            <a:r>
              <a:rPr lang="ru-RU" dirty="0" err="1" smtClean="0"/>
              <a:t>фізичного</a:t>
            </a:r>
            <a:r>
              <a:rPr lang="ru-RU" dirty="0" smtClean="0"/>
              <a:t> та </a:t>
            </a:r>
            <a:r>
              <a:rPr lang="ru-RU" dirty="0" err="1" smtClean="0"/>
              <a:t>хімічного</a:t>
            </a:r>
            <a:r>
              <a:rPr lang="ru-RU" dirty="0" smtClean="0"/>
              <a:t> стану </a:t>
            </a:r>
            <a:r>
              <a:rPr lang="ru-RU" dirty="0" err="1" smtClean="0"/>
              <a:t>повітря</a:t>
            </a:r>
            <a:r>
              <a:rPr lang="ru-RU" dirty="0" smtClean="0"/>
              <a:t>, </a:t>
            </a:r>
            <a:r>
              <a:rPr lang="ru-RU" dirty="0" err="1" smtClean="0"/>
              <a:t>ґрунту</a:t>
            </a:r>
            <a:r>
              <a:rPr lang="ru-RU" dirty="0" smtClean="0"/>
              <a:t>, води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шкідливих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забруднення</a:t>
            </a:r>
            <a:r>
              <a:rPr lang="ru-RU" dirty="0" smtClean="0"/>
              <a:t> ними природного </a:t>
            </a:r>
            <a:r>
              <a:rPr lang="ru-RU" dirty="0" err="1" smtClean="0"/>
              <a:t>середовища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веде</a:t>
            </a:r>
            <a:r>
              <a:rPr lang="ru-RU" dirty="0" smtClean="0"/>
              <a:t> до </a:t>
            </a:r>
            <a:r>
              <a:rPr lang="ru-RU" dirty="0" err="1" smtClean="0"/>
              <a:t>пригнічення</a:t>
            </a:r>
            <a:r>
              <a:rPr lang="ru-RU" dirty="0" smtClean="0"/>
              <a:t> </a:t>
            </a:r>
            <a:r>
              <a:rPr lang="ru-RU" dirty="0" err="1" smtClean="0"/>
              <a:t>життєдіяльності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, а при великих </a:t>
            </a:r>
            <a:r>
              <a:rPr lang="ru-RU" dirty="0" err="1" smtClean="0"/>
              <a:t>концентраціях</a:t>
            </a:r>
            <a:r>
              <a:rPr lang="ru-RU" dirty="0" smtClean="0"/>
              <a:t> – до </a:t>
            </a:r>
            <a:r>
              <a:rPr lang="ru-RU" dirty="0" err="1" smtClean="0"/>
              <a:t>загибелі</a:t>
            </a:r>
            <a:r>
              <a:rPr lang="ru-RU" dirty="0" smtClean="0"/>
              <a:t>. </a:t>
            </a:r>
            <a:r>
              <a:rPr lang="ru-RU" dirty="0" err="1" smtClean="0"/>
              <a:t>Позитивні</a:t>
            </a:r>
            <a:r>
              <a:rPr lang="ru-RU" dirty="0" smtClean="0"/>
              <a:t> </a:t>
            </a:r>
            <a:r>
              <a:rPr lang="ru-RU" dirty="0" err="1" smtClean="0"/>
              <a:t>впливи</a:t>
            </a:r>
            <a:r>
              <a:rPr lang="ru-RU" dirty="0" smtClean="0"/>
              <a:t> </a:t>
            </a:r>
            <a:r>
              <a:rPr lang="ru-RU" dirty="0" err="1" smtClean="0"/>
              <a:t>здійснюються</a:t>
            </a:r>
            <a:r>
              <a:rPr lang="ru-RU" dirty="0" smtClean="0"/>
              <a:t> шляхом </a:t>
            </a:r>
            <a:r>
              <a:rPr lang="ru-RU" dirty="0" err="1" smtClean="0"/>
              <a:t>поліпшення</a:t>
            </a:r>
            <a:r>
              <a:rPr lang="ru-RU" dirty="0" smtClean="0"/>
              <a:t> </a:t>
            </a:r>
            <a:r>
              <a:rPr lang="ru-RU" dirty="0" err="1" smtClean="0"/>
              <a:t>захисних</a:t>
            </a:r>
            <a:r>
              <a:rPr lang="ru-RU" dirty="0" smtClean="0"/>
              <a:t> умов, </a:t>
            </a:r>
            <a:r>
              <a:rPr lang="ru-RU" dirty="0" err="1" smtClean="0"/>
              <a:t>кормової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, </a:t>
            </a:r>
            <a:r>
              <a:rPr lang="ru-RU" dirty="0" err="1" smtClean="0"/>
              <a:t>інших</a:t>
            </a:r>
            <a:r>
              <a:rPr lang="ru-RU" dirty="0" smtClean="0"/>
              <a:t> умов </a:t>
            </a:r>
            <a:r>
              <a:rPr lang="ru-RU" dirty="0" err="1" smtClean="0"/>
              <a:t>існування</a:t>
            </a:r>
            <a:r>
              <a:rPr lang="ru-RU" dirty="0" smtClean="0"/>
              <a:t>. </a:t>
            </a:r>
            <a:r>
              <a:rPr lang="ru-RU" dirty="0" err="1" smtClean="0"/>
              <a:t>Присутність</a:t>
            </a:r>
            <a:r>
              <a:rPr lang="ru-RU" dirty="0" smtClean="0"/>
              <a:t> в </a:t>
            </a:r>
            <a:r>
              <a:rPr lang="ru-RU" dirty="0" err="1" smtClean="0"/>
              <a:t>угіддях</a:t>
            </a:r>
            <a:r>
              <a:rPr lang="ru-RU" dirty="0" smtClean="0"/>
              <a:t> </a:t>
            </a:r>
            <a:r>
              <a:rPr lang="ru-RU" dirty="0" err="1" smtClean="0"/>
              <a:t>значної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людей </a:t>
            </a:r>
            <a:r>
              <a:rPr lang="ru-RU" dirty="0" err="1" smtClean="0"/>
              <a:t>порушує</a:t>
            </a:r>
            <a:r>
              <a:rPr lang="ru-RU" dirty="0" smtClean="0"/>
              <a:t> </a:t>
            </a:r>
            <a:r>
              <a:rPr lang="ru-RU" dirty="0" err="1" smtClean="0"/>
              <a:t>добовий</a:t>
            </a:r>
            <a:r>
              <a:rPr lang="ru-RU" dirty="0" smtClean="0"/>
              <a:t> ритм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, </a:t>
            </a:r>
            <a:r>
              <a:rPr lang="ru-RU" dirty="0" err="1" smtClean="0"/>
              <a:t>викликає</a:t>
            </a:r>
            <a:r>
              <a:rPr lang="ru-RU" dirty="0" smtClean="0"/>
              <a:t> у них стан </a:t>
            </a:r>
            <a:r>
              <a:rPr lang="ru-RU" dirty="0" err="1" smtClean="0"/>
              <a:t>постійної</a:t>
            </a:r>
            <a:r>
              <a:rPr lang="ru-RU" dirty="0" smtClean="0"/>
              <a:t> </a:t>
            </a:r>
            <a:r>
              <a:rPr lang="ru-RU" dirty="0" err="1" smtClean="0"/>
              <a:t>напруженості</a:t>
            </a:r>
            <a:r>
              <a:rPr lang="ru-RU" dirty="0" smtClean="0"/>
              <a:t>. </a:t>
            </a:r>
            <a:r>
              <a:rPr lang="ru-RU" dirty="0" err="1" smtClean="0"/>
              <a:t>Створюється</a:t>
            </a:r>
            <a:r>
              <a:rPr lang="ru-RU" dirty="0" smtClean="0"/>
              <a:t> так званий фактор </a:t>
            </a:r>
            <a:r>
              <a:rPr lang="ru-RU" dirty="0" err="1" smtClean="0"/>
              <a:t>турбування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, на думку </a:t>
            </a:r>
            <a:r>
              <a:rPr lang="ru-RU" dirty="0" err="1" smtClean="0"/>
              <a:t>спеціалістів</a:t>
            </a:r>
            <a:r>
              <a:rPr lang="ru-RU" dirty="0" smtClean="0"/>
              <a:t>, </a:t>
            </a:r>
            <a:r>
              <a:rPr lang="ru-RU" dirty="0" err="1" smtClean="0"/>
              <a:t>більшою</a:t>
            </a:r>
            <a:r>
              <a:rPr lang="ru-RU" dirty="0" smtClean="0"/>
              <a:t> </a:t>
            </a:r>
            <a:r>
              <a:rPr lang="ru-RU" dirty="0" err="1" smtClean="0"/>
              <a:t>мірою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полювання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скорочення</a:t>
            </a:r>
            <a:r>
              <a:rPr lang="ru-RU" dirty="0" smtClean="0"/>
              <a:t> </a:t>
            </a:r>
            <a:r>
              <a:rPr lang="ru-RU" dirty="0" err="1" smtClean="0"/>
              <a:t>чисельності</a:t>
            </a:r>
            <a:r>
              <a:rPr lang="ru-RU" dirty="0" smtClean="0"/>
              <a:t> </a:t>
            </a:r>
            <a:r>
              <a:rPr lang="ru-RU" dirty="0" err="1" smtClean="0"/>
              <a:t>дикої</a:t>
            </a:r>
            <a:r>
              <a:rPr lang="ru-RU" dirty="0" smtClean="0"/>
              <a:t> </a:t>
            </a:r>
            <a:r>
              <a:rPr lang="ru-RU" dirty="0" err="1" smtClean="0"/>
              <a:t>фауни</a:t>
            </a:r>
            <a:r>
              <a:rPr lang="ru-RU" dirty="0" smtClean="0"/>
              <a:t>. </a:t>
            </a:r>
            <a:r>
              <a:rPr lang="ru-RU" dirty="0" err="1" smtClean="0"/>
              <a:t>Туристи</a:t>
            </a:r>
            <a:r>
              <a:rPr lang="ru-RU" dirty="0" smtClean="0"/>
              <a:t>, </a:t>
            </a:r>
            <a:r>
              <a:rPr lang="ru-RU" dirty="0" err="1" smtClean="0"/>
              <a:t>збирачі</a:t>
            </a:r>
            <a:r>
              <a:rPr lang="ru-RU" dirty="0" smtClean="0"/>
              <a:t> </a:t>
            </a:r>
            <a:r>
              <a:rPr lang="ru-RU" dirty="0" err="1" smtClean="0"/>
              <a:t>ягід</a:t>
            </a:r>
            <a:r>
              <a:rPr lang="ru-RU" dirty="0" smtClean="0"/>
              <a:t> та </a:t>
            </a:r>
            <a:r>
              <a:rPr lang="ru-RU" dirty="0" err="1" smtClean="0"/>
              <a:t>грибів</a:t>
            </a:r>
            <a:r>
              <a:rPr lang="ru-RU" dirty="0" smtClean="0"/>
              <a:t>,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відвідувачі</a:t>
            </a:r>
            <a:r>
              <a:rPr lang="ru-RU" dirty="0" smtClean="0"/>
              <a:t> </a:t>
            </a:r>
            <a:r>
              <a:rPr lang="ru-RU" dirty="0" err="1" smtClean="0"/>
              <a:t>лісових</a:t>
            </a:r>
            <a:r>
              <a:rPr lang="ru-RU" dirty="0" smtClean="0"/>
              <a:t> </a:t>
            </a:r>
            <a:r>
              <a:rPr lang="ru-RU" dirty="0" err="1" smtClean="0"/>
              <a:t>масивів</a:t>
            </a:r>
            <a:r>
              <a:rPr lang="ru-RU" dirty="0" smtClean="0"/>
              <a:t> </a:t>
            </a:r>
            <a:r>
              <a:rPr lang="ru-RU" dirty="0" err="1" smtClean="0"/>
              <a:t>багаторазово</a:t>
            </a:r>
            <a:r>
              <a:rPr lang="ru-RU" dirty="0" smtClean="0"/>
              <a:t> </a:t>
            </a:r>
            <a:r>
              <a:rPr lang="ru-RU" dirty="0" err="1" smtClean="0"/>
              <a:t>прочісують</a:t>
            </a:r>
            <a:r>
              <a:rPr lang="ru-RU" dirty="0" smtClean="0"/>
              <a:t> </a:t>
            </a:r>
            <a:r>
              <a:rPr lang="ru-RU" dirty="0" err="1" smtClean="0"/>
              <a:t>ліс</a:t>
            </a:r>
            <a:r>
              <a:rPr lang="ru-RU" dirty="0" smtClean="0"/>
              <a:t>, </a:t>
            </a:r>
            <a:r>
              <a:rPr lang="ru-RU" dirty="0" err="1" smtClean="0"/>
              <a:t>витоптують</a:t>
            </a:r>
            <a:r>
              <a:rPr lang="ru-RU" dirty="0" smtClean="0"/>
              <a:t> траву, </a:t>
            </a:r>
            <a:r>
              <a:rPr lang="ru-RU" dirty="0" err="1" smtClean="0"/>
              <a:t>руйнують</a:t>
            </a:r>
            <a:r>
              <a:rPr lang="ru-RU" dirty="0" smtClean="0"/>
              <a:t> ярус </a:t>
            </a:r>
            <a:r>
              <a:rPr lang="ru-RU" dirty="0" err="1" smtClean="0"/>
              <a:t>підліску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підросту</a:t>
            </a:r>
            <a:r>
              <a:rPr lang="ru-RU" dirty="0" smtClean="0"/>
              <a:t>.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них мало </a:t>
            </a:r>
            <a:r>
              <a:rPr lang="ru-RU" dirty="0" err="1" smtClean="0"/>
              <a:t>знайомі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особливостями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диких </a:t>
            </a:r>
            <a:r>
              <a:rPr lang="ru-RU" dirty="0" err="1" smtClean="0"/>
              <a:t>тварин</a:t>
            </a:r>
            <a:r>
              <a:rPr lang="ru-RU" dirty="0" smtClean="0"/>
              <a:t>. Першими </a:t>
            </a:r>
            <a:r>
              <a:rPr lang="ru-RU" dirty="0" err="1" smtClean="0"/>
              <a:t>страждають</a:t>
            </a:r>
            <a:r>
              <a:rPr lang="ru-RU" dirty="0" smtClean="0"/>
              <a:t> птахи,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роблять</a:t>
            </a:r>
            <a:r>
              <a:rPr lang="ru-RU" dirty="0" smtClean="0"/>
              <a:t> </a:t>
            </a:r>
            <a:r>
              <a:rPr lang="ru-RU" dirty="0" err="1" smtClean="0"/>
              <a:t>гнізда</a:t>
            </a:r>
            <a:r>
              <a:rPr lang="ru-RU" dirty="0" smtClean="0"/>
              <a:t> на </a:t>
            </a:r>
            <a:r>
              <a:rPr lang="ru-RU" dirty="0" err="1" smtClean="0"/>
              <a:t>землі</a:t>
            </a:r>
            <a:r>
              <a:rPr lang="ru-RU" dirty="0" smtClean="0"/>
              <a:t> та в кущах (</a:t>
            </a:r>
            <a:r>
              <a:rPr lang="ru-RU" dirty="0" err="1" smtClean="0"/>
              <a:t>глухар</a:t>
            </a:r>
            <a:r>
              <a:rPr lang="ru-RU" dirty="0" smtClean="0"/>
              <a:t>, </a:t>
            </a:r>
            <a:r>
              <a:rPr lang="ru-RU" dirty="0" err="1" smtClean="0"/>
              <a:t>тетерук</a:t>
            </a:r>
            <a:r>
              <a:rPr lang="ru-RU" dirty="0" smtClean="0"/>
              <a:t>, рябчик, </a:t>
            </a:r>
            <a:r>
              <a:rPr lang="ru-RU" dirty="0" err="1" smtClean="0"/>
              <a:t>куріпка</a:t>
            </a:r>
            <a:r>
              <a:rPr lang="ru-RU" dirty="0" smtClean="0"/>
              <a:t>, кулики, </a:t>
            </a:r>
            <a:r>
              <a:rPr lang="ru-RU" dirty="0" err="1" smtClean="0"/>
              <a:t>дрозди</a:t>
            </a:r>
            <a:r>
              <a:rPr lang="ru-RU" dirty="0" smtClean="0"/>
              <a:t>, </a:t>
            </a:r>
            <a:r>
              <a:rPr lang="ru-RU" dirty="0" err="1" smtClean="0"/>
              <a:t>солов’ї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.). Вони </a:t>
            </a:r>
            <a:r>
              <a:rPr lang="ru-RU" dirty="0" err="1" smtClean="0"/>
              <a:t>змушені</a:t>
            </a:r>
            <a:r>
              <a:rPr lang="ru-RU" dirty="0" smtClean="0"/>
              <a:t> часто </a:t>
            </a:r>
            <a:r>
              <a:rPr lang="ru-RU" dirty="0" err="1" smtClean="0"/>
              <a:t>злітати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гнізда</a:t>
            </a:r>
            <a:r>
              <a:rPr lang="ru-RU" dirty="0" smtClean="0"/>
              <a:t>;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порушує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відкладання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режим </a:t>
            </a:r>
            <a:r>
              <a:rPr lang="ru-RU" dirty="0" err="1" smtClean="0"/>
              <a:t>насиджування</a:t>
            </a:r>
            <a:r>
              <a:rPr lang="ru-RU" dirty="0" smtClean="0"/>
              <a:t> </a:t>
            </a:r>
            <a:r>
              <a:rPr lang="ru-RU" dirty="0" err="1" smtClean="0"/>
              <a:t>яєць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Качка, </a:t>
            </a:r>
            <a:r>
              <a:rPr lang="ru-RU" dirty="0" err="1" smtClean="0"/>
              <a:t>залишаючи</a:t>
            </a:r>
            <a:r>
              <a:rPr lang="ru-RU" dirty="0" smtClean="0"/>
              <a:t> </a:t>
            </a:r>
            <a:r>
              <a:rPr lang="ru-RU" dirty="0" err="1" smtClean="0"/>
              <a:t>гніздо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розім’ятися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покормитись</a:t>
            </a:r>
            <a:r>
              <a:rPr lang="ru-RU" dirty="0" smtClean="0"/>
              <a:t>, </a:t>
            </a:r>
            <a:r>
              <a:rPr lang="ru-RU" dirty="0" err="1" smtClean="0"/>
              <a:t>накриває</a:t>
            </a:r>
            <a:r>
              <a:rPr lang="ru-RU" dirty="0" smtClean="0"/>
              <a:t> </a:t>
            </a:r>
            <a:r>
              <a:rPr lang="ru-RU" dirty="0" err="1" smtClean="0"/>
              <a:t>яйця</a:t>
            </a:r>
            <a:r>
              <a:rPr lang="ru-RU" dirty="0" smtClean="0"/>
              <a:t> пухом </a:t>
            </a:r>
            <a:r>
              <a:rPr lang="ru-RU" dirty="0" err="1" smtClean="0"/>
              <a:t>і</a:t>
            </a:r>
            <a:r>
              <a:rPr lang="ru-RU" dirty="0" smtClean="0"/>
              <a:t> травою,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обережно</a:t>
            </a:r>
            <a:r>
              <a:rPr lang="ru-RU" dirty="0" smtClean="0"/>
              <a:t>,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прикриттям</a:t>
            </a:r>
            <a:r>
              <a:rPr lang="ru-RU" dirty="0" smtClean="0"/>
              <a:t> </a:t>
            </a:r>
            <a:r>
              <a:rPr lang="ru-RU" dirty="0" err="1" smtClean="0"/>
              <a:t>рослинності</a:t>
            </a:r>
            <a:r>
              <a:rPr lang="ru-RU" dirty="0" smtClean="0"/>
              <a:t> </a:t>
            </a:r>
            <a:r>
              <a:rPr lang="ru-RU" dirty="0" err="1" smtClean="0"/>
              <a:t>відходить</a:t>
            </a:r>
            <a:r>
              <a:rPr lang="ru-RU" dirty="0" smtClean="0"/>
              <a:t> </a:t>
            </a:r>
            <a:r>
              <a:rPr lang="ru-RU" dirty="0" err="1" smtClean="0"/>
              <a:t>вбік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там </a:t>
            </a:r>
            <a:r>
              <a:rPr lang="ru-RU" dirty="0" err="1" smtClean="0"/>
              <a:t>злітає</a:t>
            </a:r>
            <a:r>
              <a:rPr lang="ru-RU" dirty="0" smtClean="0"/>
              <a:t>. Коли ж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випадково</a:t>
            </a:r>
            <a:r>
              <a:rPr lang="ru-RU" dirty="0" smtClean="0"/>
              <a:t> </a:t>
            </a:r>
            <a:r>
              <a:rPr lang="ru-RU" dirty="0" err="1" smtClean="0"/>
              <a:t>налякає</a:t>
            </a:r>
            <a:r>
              <a:rPr lang="ru-RU" dirty="0" smtClean="0"/>
              <a:t> качку на </a:t>
            </a:r>
            <a:r>
              <a:rPr lang="ru-RU" dirty="0" err="1" smtClean="0"/>
              <a:t>гнізді</a:t>
            </a:r>
            <a:r>
              <a:rPr lang="ru-RU" dirty="0" smtClean="0"/>
              <a:t>, вона не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вжити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обережності</a:t>
            </a:r>
            <a:r>
              <a:rPr lang="ru-RU" dirty="0" smtClean="0"/>
              <a:t>. Кладка </a:t>
            </a:r>
            <a:r>
              <a:rPr lang="ru-RU" dirty="0" err="1" smtClean="0"/>
              <a:t>залишається</a:t>
            </a:r>
            <a:r>
              <a:rPr lang="ru-RU" dirty="0" smtClean="0"/>
              <a:t> </a:t>
            </a:r>
            <a:r>
              <a:rPr lang="ru-RU" dirty="0" err="1" smtClean="0"/>
              <a:t>ненакритою</a:t>
            </a:r>
            <a:r>
              <a:rPr lang="ru-RU" dirty="0" smtClean="0"/>
              <a:t>, ворона, а то </a:t>
            </a:r>
            <a:r>
              <a:rPr lang="ru-RU" dirty="0" err="1" smtClean="0"/>
              <a:t>і</a:t>
            </a:r>
            <a:r>
              <a:rPr lang="ru-RU" dirty="0" smtClean="0"/>
              <a:t> сорока, </a:t>
            </a:r>
            <a:r>
              <a:rPr lang="ru-RU" dirty="0" err="1" smtClean="0"/>
              <a:t>перевіривши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, </a:t>
            </a:r>
            <a:r>
              <a:rPr lang="ru-RU" dirty="0" err="1" smtClean="0"/>
              <a:t>звідки</a:t>
            </a:r>
            <a:r>
              <a:rPr lang="ru-RU" dirty="0" smtClean="0"/>
              <a:t> </a:t>
            </a:r>
            <a:r>
              <a:rPr lang="ru-RU" dirty="0" err="1" smtClean="0"/>
              <a:t>злетіла</a:t>
            </a:r>
            <a:r>
              <a:rPr lang="ru-RU" dirty="0" smtClean="0"/>
              <a:t> качка, легко </a:t>
            </a:r>
            <a:r>
              <a:rPr lang="ru-RU" dirty="0" err="1" smtClean="0"/>
              <a:t>знаходить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знищує</a:t>
            </a:r>
            <a:r>
              <a:rPr lang="ru-RU" dirty="0" smtClean="0"/>
              <a:t> кладку. Тому на </a:t>
            </a:r>
            <a:r>
              <a:rPr lang="ru-RU" dirty="0" err="1" smtClean="0"/>
              <a:t>міських</a:t>
            </a:r>
            <a:r>
              <a:rPr lang="ru-RU" dirty="0" smtClean="0"/>
              <a:t> </a:t>
            </a:r>
            <a:r>
              <a:rPr lang="ru-RU" dirty="0" err="1" smtClean="0"/>
              <a:t>водоймах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незначна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качок</a:t>
            </a:r>
            <a:r>
              <a:rPr lang="ru-RU" dirty="0" smtClean="0"/>
              <a:t>, яка </a:t>
            </a:r>
            <a:r>
              <a:rPr lang="ru-RU" dirty="0" err="1" smtClean="0"/>
              <a:t>висиджує</a:t>
            </a:r>
            <a:r>
              <a:rPr lang="ru-RU" dirty="0" smtClean="0"/>
              <a:t> </a:t>
            </a:r>
            <a:r>
              <a:rPr lang="ru-RU" dirty="0" err="1" smtClean="0"/>
              <a:t>яйця</a:t>
            </a:r>
            <a:r>
              <a:rPr lang="ru-RU" dirty="0" smtClean="0"/>
              <a:t>, </a:t>
            </a:r>
            <a:r>
              <a:rPr lang="ru-RU" dirty="0" err="1" smtClean="0"/>
              <a:t>виводить</a:t>
            </a:r>
            <a:r>
              <a:rPr lang="ru-RU" dirty="0" smtClean="0"/>
              <a:t> потомство.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качок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втратити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першу, </a:t>
            </a:r>
            <a:r>
              <a:rPr lang="ru-RU" dirty="0" err="1" smtClean="0"/>
              <a:t>і</a:t>
            </a:r>
            <a:r>
              <a:rPr lang="ru-RU" dirty="0" smtClean="0"/>
              <a:t> другу кладки. </a:t>
            </a:r>
            <a:r>
              <a:rPr lang="ru-RU" dirty="0" err="1" smtClean="0"/>
              <a:t>Спостереження</a:t>
            </a:r>
            <a:r>
              <a:rPr lang="ru-RU" dirty="0" smtClean="0"/>
              <a:t> показали, </a:t>
            </a:r>
            <a:r>
              <a:rPr lang="ru-RU" dirty="0" err="1" smtClean="0"/>
              <a:t>що</a:t>
            </a:r>
            <a:r>
              <a:rPr lang="ru-RU" dirty="0" smtClean="0"/>
              <a:t> в </a:t>
            </a:r>
            <a:r>
              <a:rPr lang="ru-RU" dirty="0" err="1" smtClean="0"/>
              <a:t>лісових</a:t>
            </a:r>
            <a:r>
              <a:rPr lang="ru-RU" dirty="0" smtClean="0"/>
              <a:t> урочищах </a:t>
            </a:r>
            <a:r>
              <a:rPr lang="ru-RU" dirty="0" err="1" smtClean="0"/>
              <a:t>біля</a:t>
            </a:r>
            <a:r>
              <a:rPr lang="ru-RU" dirty="0" smtClean="0"/>
              <a:t> </a:t>
            </a:r>
            <a:r>
              <a:rPr lang="ru-RU" dirty="0" err="1" smtClean="0"/>
              <a:t>населених</a:t>
            </a:r>
            <a:r>
              <a:rPr lang="ru-RU" dirty="0" smtClean="0"/>
              <a:t> </a:t>
            </a:r>
            <a:r>
              <a:rPr lang="ru-RU" dirty="0" err="1" smtClean="0"/>
              <a:t>пунктів</a:t>
            </a:r>
            <a:r>
              <a:rPr lang="ru-RU" dirty="0" smtClean="0"/>
              <a:t> </a:t>
            </a:r>
            <a:r>
              <a:rPr lang="ru-RU" dirty="0" err="1" smtClean="0"/>
              <a:t>виведення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вигодовування</a:t>
            </a:r>
            <a:r>
              <a:rPr lang="ru-RU" dirty="0" smtClean="0"/>
              <a:t> </a:t>
            </a:r>
            <a:r>
              <a:rPr lang="ru-RU" dirty="0" err="1" smtClean="0"/>
              <a:t>пташенят</a:t>
            </a:r>
            <a:r>
              <a:rPr lang="ru-RU" dirty="0" smtClean="0"/>
              <a:t> </a:t>
            </a:r>
            <a:r>
              <a:rPr lang="ru-RU" dirty="0" err="1" smtClean="0"/>
              <a:t>закінчують</a:t>
            </a:r>
            <a:r>
              <a:rPr lang="ru-RU" dirty="0" smtClean="0"/>
              <a:t> не </a:t>
            </a:r>
            <a:r>
              <a:rPr lang="ru-RU" dirty="0" err="1" smtClean="0"/>
              <a:t>більше</a:t>
            </a:r>
            <a:r>
              <a:rPr lang="ru-RU" dirty="0" smtClean="0"/>
              <a:t> 10 % </a:t>
            </a:r>
            <a:r>
              <a:rPr lang="ru-RU" dirty="0" err="1" smtClean="0"/>
              <a:t>дрібних</a:t>
            </a:r>
            <a:r>
              <a:rPr lang="ru-RU" dirty="0" smtClean="0"/>
              <a:t> </a:t>
            </a:r>
            <a:r>
              <a:rPr lang="ru-RU" dirty="0" err="1" smtClean="0"/>
              <a:t>птахів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гніздяться</a:t>
            </a:r>
            <a:r>
              <a:rPr lang="ru-RU" dirty="0" smtClean="0"/>
              <a:t>. Для </a:t>
            </a:r>
            <a:r>
              <a:rPr lang="ru-RU" dirty="0" err="1" smtClean="0"/>
              <a:t>садів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парків</a:t>
            </a:r>
            <a:r>
              <a:rPr lang="ru-RU" dirty="0" smtClean="0"/>
              <a:t> </a:t>
            </a:r>
            <a:r>
              <a:rPr lang="ru-RU" dirty="0" err="1" smtClean="0"/>
              <a:t>такий</a:t>
            </a:r>
            <a:r>
              <a:rPr lang="ru-RU" dirty="0" smtClean="0"/>
              <a:t> процент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менший</a:t>
            </a:r>
            <a:r>
              <a:rPr lang="ru-RU" dirty="0" smtClean="0"/>
              <a:t>. </a:t>
            </a:r>
            <a:r>
              <a:rPr lang="ru-RU" dirty="0" err="1" smtClean="0"/>
              <a:t>Деякі</a:t>
            </a:r>
            <a:r>
              <a:rPr lang="ru-RU" dirty="0" smtClean="0"/>
              <a:t> птахи </a:t>
            </a:r>
            <a:r>
              <a:rPr lang="ru-RU" dirty="0" err="1" smtClean="0"/>
              <a:t>володіють</a:t>
            </a:r>
            <a:r>
              <a:rPr lang="ru-RU" dirty="0" smtClean="0"/>
              <a:t> </a:t>
            </a:r>
            <a:r>
              <a:rPr lang="ru-RU" dirty="0" err="1" smtClean="0"/>
              <a:t>врівноваженим</a:t>
            </a:r>
            <a:r>
              <a:rPr lang="ru-RU" dirty="0" smtClean="0"/>
              <a:t> типом </a:t>
            </a:r>
            <a:r>
              <a:rPr lang="ru-RU" dirty="0" err="1" smtClean="0"/>
              <a:t>нервової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, вони в </a:t>
            </a:r>
            <a:r>
              <a:rPr lang="ru-RU" dirty="0" err="1" smtClean="0"/>
              <a:t>міру</a:t>
            </a:r>
            <a:r>
              <a:rPr lang="ru-RU" dirty="0" smtClean="0"/>
              <a:t> </a:t>
            </a:r>
            <a:r>
              <a:rPr lang="ru-RU" dirty="0" err="1" smtClean="0"/>
              <a:t>обережні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звикають</a:t>
            </a:r>
            <a:r>
              <a:rPr lang="ru-RU" dirty="0" smtClean="0"/>
              <a:t> до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ситуації</a:t>
            </a:r>
            <a:r>
              <a:rPr lang="ru-RU" dirty="0" smtClean="0"/>
              <a:t>.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велике</a:t>
            </a:r>
            <a:r>
              <a:rPr lang="ru-RU" dirty="0" smtClean="0"/>
              <a:t> </a:t>
            </a:r>
            <a:r>
              <a:rPr lang="ru-RU" dirty="0" err="1" smtClean="0"/>
              <a:t>хвилювання</a:t>
            </a:r>
            <a:r>
              <a:rPr lang="ru-RU" dirty="0" smtClean="0"/>
              <a:t> </a:t>
            </a:r>
            <a:r>
              <a:rPr lang="ru-RU" dirty="0" err="1" smtClean="0"/>
              <a:t>біля</a:t>
            </a:r>
            <a:r>
              <a:rPr lang="ru-RU" dirty="0" smtClean="0"/>
              <a:t> </a:t>
            </a:r>
            <a:r>
              <a:rPr lang="ru-RU" dirty="0" err="1" smtClean="0"/>
              <a:t>гнізда</a:t>
            </a:r>
            <a:r>
              <a:rPr lang="ru-RU" dirty="0" smtClean="0"/>
              <a:t> </a:t>
            </a:r>
            <a:r>
              <a:rPr lang="ru-RU" dirty="0" err="1" smtClean="0"/>
              <a:t>витримує</a:t>
            </a:r>
            <a:r>
              <a:rPr lang="ru-RU" dirty="0" smtClean="0"/>
              <a:t> </a:t>
            </a:r>
            <a:r>
              <a:rPr lang="ru-RU" dirty="0" err="1" smtClean="0"/>
              <a:t>сіра</a:t>
            </a:r>
            <a:r>
              <a:rPr lang="ru-RU" dirty="0" smtClean="0"/>
              <a:t> ворона, яка не </a:t>
            </a:r>
            <a:r>
              <a:rPr lang="ru-RU" dirty="0" err="1" smtClean="0"/>
              <a:t>кидає</a:t>
            </a:r>
            <a:r>
              <a:rPr lang="ru-RU" dirty="0" smtClean="0"/>
              <a:t> </a:t>
            </a:r>
            <a:r>
              <a:rPr lang="ru-RU" dirty="0" err="1" smtClean="0"/>
              <a:t>пташенят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при </a:t>
            </a:r>
            <a:r>
              <a:rPr lang="ru-RU" dirty="0" err="1" smtClean="0"/>
              <a:t>пересуванні</a:t>
            </a:r>
            <a:r>
              <a:rPr lang="ru-RU" dirty="0" smtClean="0"/>
              <a:t> </a:t>
            </a:r>
            <a:r>
              <a:rPr lang="ru-RU" dirty="0" err="1" smtClean="0"/>
              <a:t>гнізда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верхніх</a:t>
            </a:r>
            <a:r>
              <a:rPr lang="ru-RU" dirty="0" smtClean="0"/>
              <a:t> </a:t>
            </a:r>
            <a:r>
              <a:rPr lang="ru-RU" dirty="0" err="1" smtClean="0"/>
              <a:t>гілок</a:t>
            </a:r>
            <a:r>
              <a:rPr lang="ru-RU" dirty="0" smtClean="0"/>
              <a:t> на </a:t>
            </a:r>
            <a:r>
              <a:rPr lang="ru-RU" dirty="0" err="1" smtClean="0"/>
              <a:t>нижні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повертається</a:t>
            </a:r>
            <a:r>
              <a:rPr lang="ru-RU" dirty="0" smtClean="0"/>
              <a:t> до них, як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експериментатор</a:t>
            </a:r>
            <a:r>
              <a:rPr lang="ru-RU" dirty="0" smtClean="0"/>
              <a:t> </a:t>
            </a:r>
            <a:r>
              <a:rPr lang="ru-RU" dirty="0" err="1" smtClean="0"/>
              <a:t>піде</a:t>
            </a:r>
            <a:r>
              <a:rPr lang="ru-RU" dirty="0" smtClean="0"/>
              <a:t>. Але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декілька</a:t>
            </a:r>
            <a:r>
              <a:rPr lang="ru-RU" dirty="0" smtClean="0"/>
              <a:t> раз </a:t>
            </a:r>
            <a:r>
              <a:rPr lang="ru-RU" dirty="0" err="1" smtClean="0"/>
              <a:t>підряд</a:t>
            </a:r>
            <a:r>
              <a:rPr lang="ru-RU" dirty="0" smtClean="0"/>
              <a:t> </a:t>
            </a:r>
            <a:r>
              <a:rPr lang="ru-RU" dirty="0" err="1" smtClean="0"/>
              <a:t>потурбувати</a:t>
            </a:r>
            <a:r>
              <a:rPr lang="ru-RU" dirty="0" smtClean="0"/>
              <a:t> </a:t>
            </a:r>
            <a:r>
              <a:rPr lang="ru-RU" dirty="0" err="1" smtClean="0"/>
              <a:t>сіру</a:t>
            </a:r>
            <a:r>
              <a:rPr lang="ru-RU" dirty="0" smtClean="0"/>
              <a:t> </a:t>
            </a:r>
            <a:r>
              <a:rPr lang="ru-RU" dirty="0" err="1" smtClean="0"/>
              <a:t>гуску</a:t>
            </a:r>
            <a:r>
              <a:rPr lang="ru-RU" dirty="0" smtClean="0"/>
              <a:t>, то вона </a:t>
            </a:r>
            <a:r>
              <a:rPr lang="ru-RU" dirty="0" err="1" smtClean="0"/>
              <a:t>переважно</a:t>
            </a:r>
            <a:r>
              <a:rPr lang="ru-RU" dirty="0" smtClean="0"/>
              <a:t> </a:t>
            </a:r>
            <a:r>
              <a:rPr lang="ru-RU" dirty="0" err="1" smtClean="0"/>
              <a:t>кидає</a:t>
            </a:r>
            <a:r>
              <a:rPr lang="ru-RU" dirty="0" smtClean="0"/>
              <a:t> </a:t>
            </a:r>
            <a:r>
              <a:rPr lang="ru-RU" dirty="0" err="1" smtClean="0"/>
              <a:t>гніздо</a:t>
            </a:r>
            <a:r>
              <a:rPr lang="ru-RU" dirty="0" smtClean="0"/>
              <a:t>. Годинами не </a:t>
            </a:r>
            <a:r>
              <a:rPr lang="ru-RU" dirty="0" err="1" smtClean="0"/>
              <a:t>повертаються</a:t>
            </a:r>
            <a:r>
              <a:rPr lang="ru-RU" dirty="0" smtClean="0"/>
              <a:t> до </a:t>
            </a:r>
            <a:r>
              <a:rPr lang="ru-RU" dirty="0" err="1" smtClean="0"/>
              <a:t>гнізда</a:t>
            </a:r>
            <a:r>
              <a:rPr lang="ru-RU" dirty="0" smtClean="0"/>
              <a:t> </a:t>
            </a:r>
            <a:r>
              <a:rPr lang="ru-RU" dirty="0" err="1" smtClean="0"/>
              <a:t>налякані</a:t>
            </a:r>
            <a:r>
              <a:rPr lang="ru-RU" dirty="0" smtClean="0"/>
              <a:t> </a:t>
            </a:r>
            <a:r>
              <a:rPr lang="ru-RU" dirty="0" err="1" smtClean="0"/>
              <a:t>журавлі</a:t>
            </a:r>
            <a:r>
              <a:rPr lang="ru-RU" dirty="0" smtClean="0"/>
              <a:t>, </a:t>
            </a:r>
            <a:r>
              <a:rPr lang="ru-RU" dirty="0" err="1" smtClean="0"/>
              <a:t>глухарі</a:t>
            </a:r>
            <a:r>
              <a:rPr lang="ru-RU" dirty="0" smtClean="0"/>
              <a:t>,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качок</a:t>
            </a:r>
            <a:r>
              <a:rPr lang="ru-RU" dirty="0" smtClean="0"/>
              <a:t>; </a:t>
            </a:r>
            <a:r>
              <a:rPr lang="ru-RU" dirty="0" err="1" smtClean="0"/>
              <a:t>висиджувані</a:t>
            </a:r>
            <a:r>
              <a:rPr lang="ru-RU" dirty="0" smtClean="0"/>
              <a:t> </a:t>
            </a:r>
            <a:r>
              <a:rPr lang="ru-RU" dirty="0" err="1" smtClean="0"/>
              <a:t>яйця</a:t>
            </a:r>
            <a:r>
              <a:rPr lang="ru-RU" dirty="0" smtClean="0"/>
              <a:t> за </a:t>
            </a:r>
            <a:r>
              <a:rPr lang="ru-RU" dirty="0" err="1" smtClean="0"/>
              <a:t>цей</a:t>
            </a:r>
            <a:r>
              <a:rPr lang="ru-RU" dirty="0" smtClean="0"/>
              <a:t> час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загинути</a:t>
            </a:r>
            <a:r>
              <a:rPr lang="ru-RU" dirty="0" smtClean="0"/>
              <a:t>. Не </a:t>
            </a:r>
            <a:r>
              <a:rPr lang="ru-RU" dirty="0" err="1" smtClean="0"/>
              <a:t>витримують</a:t>
            </a:r>
            <a:r>
              <a:rPr lang="ru-RU" dirty="0" smtClean="0"/>
              <a:t> </a:t>
            </a:r>
            <a:r>
              <a:rPr lang="ru-RU" dirty="0" err="1" smtClean="0"/>
              <a:t>багаторазового</a:t>
            </a:r>
            <a:r>
              <a:rPr lang="ru-RU" dirty="0" smtClean="0"/>
              <a:t> </a:t>
            </a:r>
            <a:r>
              <a:rPr lang="ru-RU" dirty="0" err="1" smtClean="0"/>
              <a:t>турбування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дрібних</a:t>
            </a:r>
            <a:r>
              <a:rPr lang="ru-RU" dirty="0" smtClean="0"/>
              <a:t> </a:t>
            </a:r>
            <a:r>
              <a:rPr lang="ru-RU" dirty="0" err="1" smtClean="0"/>
              <a:t>лісових</a:t>
            </a:r>
            <a:r>
              <a:rPr lang="ru-RU" dirty="0" smtClean="0"/>
              <a:t> </a:t>
            </a:r>
            <a:r>
              <a:rPr lang="ru-RU" dirty="0" err="1" smtClean="0"/>
              <a:t>птахів</a:t>
            </a:r>
            <a:r>
              <a:rPr lang="ru-RU" dirty="0" smtClean="0"/>
              <a:t>, вони </a:t>
            </a:r>
            <a:r>
              <a:rPr lang="ru-RU" dirty="0" err="1" smtClean="0"/>
              <a:t>переривають</a:t>
            </a:r>
            <a:r>
              <a:rPr lang="ru-RU" dirty="0" smtClean="0"/>
              <a:t> </a:t>
            </a:r>
            <a:r>
              <a:rPr lang="ru-RU" dirty="0" err="1" smtClean="0"/>
              <a:t>насиджування</a:t>
            </a:r>
            <a:r>
              <a:rPr lang="ru-RU" dirty="0" smtClean="0"/>
              <a:t> </a:t>
            </a:r>
            <a:r>
              <a:rPr lang="ru-RU" dirty="0" err="1" smtClean="0"/>
              <a:t>яєць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переходять</a:t>
            </a:r>
            <a:r>
              <a:rPr lang="ru-RU" dirty="0" smtClean="0"/>
              <a:t> в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спокійне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, де </a:t>
            </a:r>
            <a:r>
              <a:rPr lang="ru-RU" dirty="0" err="1" smtClean="0"/>
              <a:t>закладають</a:t>
            </a:r>
            <a:r>
              <a:rPr lang="ru-RU" dirty="0" smtClean="0"/>
              <a:t> </a:t>
            </a:r>
            <a:r>
              <a:rPr lang="ru-RU" dirty="0" err="1" smtClean="0"/>
              <a:t>нове</a:t>
            </a:r>
            <a:r>
              <a:rPr lang="ru-RU" dirty="0" smtClean="0"/>
              <a:t> </a:t>
            </a:r>
            <a:r>
              <a:rPr lang="ru-RU" dirty="0" err="1" smtClean="0"/>
              <a:t>гніздо</a:t>
            </a:r>
            <a:r>
              <a:rPr lang="ru-RU" dirty="0" smtClean="0"/>
              <a:t>. Але ось </a:t>
            </a:r>
            <a:r>
              <a:rPr lang="ru-RU" dirty="0" err="1" smtClean="0"/>
              <a:t>пташенята</a:t>
            </a:r>
            <a:r>
              <a:rPr lang="ru-RU" dirty="0" smtClean="0"/>
              <a:t> </a:t>
            </a:r>
            <a:r>
              <a:rPr lang="ru-RU" dirty="0" err="1" smtClean="0"/>
              <a:t>вивелись</a:t>
            </a:r>
            <a:r>
              <a:rPr lang="ru-RU" dirty="0" smtClean="0"/>
              <a:t>. Батьки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безперервно</a:t>
            </a:r>
            <a:r>
              <a:rPr lang="ru-RU" dirty="0" smtClean="0"/>
              <a:t> </a:t>
            </a:r>
            <a:r>
              <a:rPr lang="ru-RU" dirty="0" err="1" smtClean="0"/>
              <a:t>годувати</a:t>
            </a:r>
            <a:r>
              <a:rPr lang="ru-RU" dirty="0" smtClean="0"/>
              <a:t>, </a:t>
            </a:r>
            <a:r>
              <a:rPr lang="ru-RU" dirty="0" err="1" smtClean="0"/>
              <a:t>захищати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негоди</a:t>
            </a:r>
            <a:r>
              <a:rPr lang="ru-RU" dirty="0" smtClean="0"/>
              <a:t>. </a:t>
            </a:r>
            <a:r>
              <a:rPr lang="ru-RU" dirty="0" err="1" smtClean="0"/>
              <a:t>Дія</a:t>
            </a:r>
            <a:r>
              <a:rPr lang="ru-RU" dirty="0" smtClean="0"/>
              <a:t> фактору </a:t>
            </a:r>
            <a:r>
              <a:rPr lang="ru-RU" dirty="0" err="1" smtClean="0"/>
              <a:t>турбування</a:t>
            </a:r>
            <a:r>
              <a:rPr lang="ru-RU" dirty="0" smtClean="0"/>
              <a:t> </a:t>
            </a:r>
            <a:r>
              <a:rPr lang="ru-RU" dirty="0" err="1" smtClean="0"/>
              <a:t>виявляється</a:t>
            </a:r>
            <a:r>
              <a:rPr lang="ru-RU" dirty="0" smtClean="0"/>
              <a:t> в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тому,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переривається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годування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обігрівання</a:t>
            </a:r>
            <a:r>
              <a:rPr lang="ru-RU" dirty="0" smtClean="0"/>
              <a:t> </a:t>
            </a:r>
            <a:r>
              <a:rPr lang="ru-RU" dirty="0" err="1" smtClean="0"/>
              <a:t>пташенят</a:t>
            </a:r>
            <a:r>
              <a:rPr lang="ru-RU" dirty="0" smtClean="0"/>
              <a:t>. </a:t>
            </a:r>
            <a:r>
              <a:rPr lang="ru-RU" dirty="0" err="1" smtClean="0"/>
              <a:t>Пташенята</a:t>
            </a:r>
            <a:r>
              <a:rPr lang="ru-RU" dirty="0" smtClean="0"/>
              <a:t>,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мати</a:t>
            </a:r>
            <a:r>
              <a:rPr lang="ru-RU" dirty="0" smtClean="0"/>
              <a:t> водить </a:t>
            </a:r>
            <a:r>
              <a:rPr lang="ru-RU" dirty="0" err="1" smtClean="0"/>
              <a:t>виводком</a:t>
            </a:r>
            <a:r>
              <a:rPr lang="ru-RU" dirty="0" smtClean="0"/>
              <a:t> (</a:t>
            </a:r>
            <a:r>
              <a:rPr lang="ru-RU" dirty="0" err="1" smtClean="0"/>
              <a:t>глухар</a:t>
            </a:r>
            <a:r>
              <a:rPr lang="ru-RU" dirty="0" smtClean="0"/>
              <a:t>, </a:t>
            </a:r>
            <a:r>
              <a:rPr lang="ru-RU" dirty="0" err="1" smtClean="0"/>
              <a:t>тетерук</a:t>
            </a:r>
            <a:r>
              <a:rPr lang="ru-RU" dirty="0" smtClean="0"/>
              <a:t>, </a:t>
            </a:r>
            <a:r>
              <a:rPr lang="ru-RU" dirty="0" err="1" smtClean="0"/>
              <a:t>куріпка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ін</a:t>
            </a:r>
            <a:r>
              <a:rPr lang="ru-RU" dirty="0" smtClean="0"/>
              <a:t>.), по сигналу </a:t>
            </a:r>
            <a:r>
              <a:rPr lang="ru-RU" dirty="0" err="1" smtClean="0"/>
              <a:t>тривоги</a:t>
            </a:r>
            <a:r>
              <a:rPr lang="ru-RU" dirty="0" smtClean="0"/>
              <a:t> </a:t>
            </a:r>
            <a:r>
              <a:rPr lang="ru-RU" dirty="0" err="1" smtClean="0"/>
              <a:t>розбігаються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нишкнуть,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відбігають</a:t>
            </a:r>
            <a:r>
              <a:rPr lang="ru-RU" dirty="0" smtClean="0"/>
              <a:t> </a:t>
            </a:r>
            <a:r>
              <a:rPr lang="ru-RU" dirty="0" err="1" smtClean="0"/>
              <a:t>надто</a:t>
            </a:r>
            <a:r>
              <a:rPr lang="ru-RU" dirty="0" smtClean="0"/>
              <a:t> далеко, не </a:t>
            </a:r>
            <a:r>
              <a:rPr lang="ru-RU" dirty="0" err="1" smtClean="0"/>
              <a:t>чують</a:t>
            </a:r>
            <a:r>
              <a:rPr lang="ru-RU" dirty="0" smtClean="0"/>
              <a:t> </a:t>
            </a:r>
            <a:r>
              <a:rPr lang="ru-RU" dirty="0" err="1" smtClean="0"/>
              <a:t>потім</a:t>
            </a:r>
            <a:r>
              <a:rPr lang="ru-RU" dirty="0" smtClean="0"/>
              <a:t> голосу </a:t>
            </a:r>
            <a:r>
              <a:rPr lang="ru-RU" dirty="0" err="1" smtClean="0"/>
              <a:t>матері</a:t>
            </a:r>
            <a:r>
              <a:rPr lang="ru-RU" dirty="0" smtClean="0"/>
              <a:t>, </a:t>
            </a:r>
            <a:r>
              <a:rPr lang="ru-RU" dirty="0" err="1" smtClean="0"/>
              <a:t>відстають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гинуть </a:t>
            </a:r>
            <a:r>
              <a:rPr lang="ru-RU" dirty="0" err="1" smtClean="0"/>
              <a:t>від</a:t>
            </a:r>
            <a:r>
              <a:rPr lang="ru-RU" dirty="0" smtClean="0"/>
              <a:t> холоду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намокання</a:t>
            </a:r>
            <a:r>
              <a:rPr lang="ru-RU" dirty="0" smtClean="0"/>
              <a:t>.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однією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причин </a:t>
            </a:r>
            <a:r>
              <a:rPr lang="ru-RU" dirty="0" err="1" smtClean="0"/>
              <a:t>зниження</a:t>
            </a:r>
            <a:r>
              <a:rPr lang="ru-RU" dirty="0" smtClean="0"/>
              <a:t> </a:t>
            </a:r>
            <a:r>
              <a:rPr lang="ru-RU" dirty="0" err="1" smtClean="0"/>
              <a:t>чисельності</a:t>
            </a:r>
            <a:r>
              <a:rPr lang="ru-RU" dirty="0" smtClean="0"/>
              <a:t> глухаря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тетерука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 smtClean="0"/>
              <a:t>Навіть</a:t>
            </a:r>
            <a:r>
              <a:rPr lang="ru-RU" sz="1600" dirty="0" smtClean="0"/>
              <a:t> проста </a:t>
            </a:r>
            <a:r>
              <a:rPr lang="ru-RU" sz="1600" dirty="0" err="1" smtClean="0"/>
              <a:t>цікавість</a:t>
            </a:r>
            <a:r>
              <a:rPr lang="ru-RU" sz="1600" dirty="0" smtClean="0"/>
              <a:t>, </a:t>
            </a:r>
            <a:r>
              <a:rPr lang="ru-RU" sz="1600" dirty="0" err="1" smtClean="0"/>
              <a:t>властива</a:t>
            </a:r>
            <a:r>
              <a:rPr lang="ru-RU" sz="1600" dirty="0" smtClean="0"/>
              <a:t>, як </a:t>
            </a:r>
            <a:r>
              <a:rPr lang="ru-RU" sz="1600" dirty="0" err="1" smtClean="0"/>
              <a:t>відомо</a:t>
            </a:r>
            <a:r>
              <a:rPr lang="ru-RU" sz="1600" dirty="0" smtClean="0"/>
              <a:t>, </a:t>
            </a:r>
            <a:r>
              <a:rPr lang="ru-RU" sz="1600" dirty="0" err="1" smtClean="0"/>
              <a:t>майже</a:t>
            </a:r>
            <a:r>
              <a:rPr lang="ru-RU" sz="1600" dirty="0" smtClean="0"/>
              <a:t> </a:t>
            </a:r>
            <a:r>
              <a:rPr lang="ru-RU" sz="1600" dirty="0" err="1" smtClean="0"/>
              <a:t>всім</a:t>
            </a:r>
            <a:r>
              <a:rPr lang="ru-RU" sz="1600" dirty="0" smtClean="0"/>
              <a:t> людям, </a:t>
            </a:r>
            <a:r>
              <a:rPr lang="ru-RU" sz="1600" dirty="0" err="1" smtClean="0"/>
              <a:t>може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призвести</a:t>
            </a:r>
            <a:r>
              <a:rPr lang="ru-RU" sz="1600" dirty="0" smtClean="0"/>
              <a:t> до </a:t>
            </a:r>
            <a:r>
              <a:rPr lang="ru-RU" sz="1600" dirty="0" err="1" smtClean="0"/>
              <a:t>трагічних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наслідків</a:t>
            </a:r>
            <a:r>
              <a:rPr lang="ru-RU" sz="1600" dirty="0" smtClean="0"/>
              <a:t>. Людина, </a:t>
            </a:r>
            <a:r>
              <a:rPr lang="ru-RU" sz="1600" dirty="0" err="1" smtClean="0"/>
              <a:t>розсунувши</a:t>
            </a:r>
            <a:r>
              <a:rPr lang="ru-RU" sz="1600" dirty="0" smtClean="0"/>
              <a:t> </a:t>
            </a:r>
            <a:r>
              <a:rPr lang="ru-RU" sz="1600" dirty="0" err="1" smtClean="0"/>
              <a:t>гілки</a:t>
            </a:r>
            <a:r>
              <a:rPr lang="ru-RU" sz="1600" dirty="0" smtClean="0"/>
              <a:t>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траву, </a:t>
            </a:r>
            <a:r>
              <a:rPr lang="ru-RU" sz="1600" dirty="0" err="1" smtClean="0"/>
              <a:t>тільки</a:t>
            </a:r>
            <a:r>
              <a:rPr lang="ru-RU" sz="1600" dirty="0" smtClean="0"/>
              <a:t> подивилась на </a:t>
            </a:r>
            <a:r>
              <a:rPr lang="ru-RU" sz="1600" dirty="0" err="1" smtClean="0"/>
              <a:t>гніздо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яйцями</a:t>
            </a:r>
            <a:r>
              <a:rPr lang="ru-RU" sz="1600" dirty="0" smtClean="0"/>
              <a:t> </a:t>
            </a:r>
            <a:r>
              <a:rPr lang="ru-RU" sz="1600" dirty="0" err="1" smtClean="0"/>
              <a:t>чи</a:t>
            </a:r>
            <a:r>
              <a:rPr lang="ru-RU" sz="1600" dirty="0" smtClean="0"/>
              <a:t> </a:t>
            </a:r>
            <a:r>
              <a:rPr lang="ru-RU" sz="1600" dirty="0" err="1" smtClean="0"/>
              <a:t>пташенятами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пішла</a:t>
            </a:r>
            <a:r>
              <a:rPr lang="ru-RU" sz="1600" dirty="0" smtClean="0"/>
              <a:t> </a:t>
            </a:r>
            <a:r>
              <a:rPr lang="ru-RU" sz="1600" dirty="0" err="1" smtClean="0"/>
              <a:t>собі</a:t>
            </a:r>
            <a:r>
              <a:rPr lang="ru-RU" sz="1600" dirty="0" smtClean="0"/>
              <a:t> </a:t>
            </a:r>
            <a:r>
              <a:rPr lang="ru-RU" sz="1600" dirty="0" err="1" smtClean="0"/>
              <a:t>далі</a:t>
            </a:r>
            <a:r>
              <a:rPr lang="ru-RU" sz="1600" dirty="0" smtClean="0"/>
              <a:t>, </a:t>
            </a:r>
            <a:r>
              <a:rPr lang="ru-RU" sz="1600" dirty="0" err="1" smtClean="0"/>
              <a:t>але</a:t>
            </a:r>
            <a:r>
              <a:rPr lang="ru-RU" sz="1600" dirty="0" smtClean="0"/>
              <a:t> </a:t>
            </a:r>
            <a:r>
              <a:rPr lang="ru-RU" sz="1600" dirty="0" err="1" smtClean="0"/>
              <a:t>гніздо</a:t>
            </a:r>
            <a:r>
              <a:rPr lang="ru-RU" sz="1600" dirty="0" smtClean="0"/>
              <a:t> </a:t>
            </a:r>
            <a:r>
              <a:rPr lang="ru-RU" sz="1600" dirty="0" err="1" smtClean="0"/>
              <a:t>відтепер</a:t>
            </a:r>
            <a:r>
              <a:rPr lang="ru-RU" sz="1600" dirty="0" smtClean="0"/>
              <a:t> </a:t>
            </a:r>
            <a:r>
              <a:rPr lang="ru-RU" sz="1600" dirty="0" err="1" smtClean="0"/>
              <a:t>дезмасковане</a:t>
            </a:r>
            <a:r>
              <a:rPr lang="ru-RU" sz="1600" dirty="0" smtClean="0"/>
              <a:t>, шлях до </a:t>
            </a:r>
            <a:r>
              <a:rPr lang="ru-RU" sz="1600" dirty="0" err="1" smtClean="0"/>
              <a:t>нього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відкритий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вороні</a:t>
            </a:r>
            <a:r>
              <a:rPr lang="ru-RU" sz="1600" dirty="0" smtClean="0"/>
              <a:t>,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куниці</a:t>
            </a:r>
            <a:r>
              <a:rPr lang="ru-RU" sz="1600" dirty="0" smtClean="0"/>
              <a:t>,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тхору</a:t>
            </a:r>
            <a:r>
              <a:rPr lang="ru-RU" sz="1600" dirty="0" smtClean="0"/>
              <a:t>, </a:t>
            </a:r>
            <a:r>
              <a:rPr lang="ru-RU" sz="1600" dirty="0" err="1" smtClean="0"/>
              <a:t>і</a:t>
            </a:r>
            <a:r>
              <a:rPr lang="ru-RU" sz="1600" dirty="0" smtClean="0"/>
              <a:t> кому </a:t>
            </a:r>
            <a:r>
              <a:rPr lang="ru-RU" sz="1600" dirty="0" err="1" smtClean="0"/>
              <a:t>завгодно</a:t>
            </a:r>
            <a:r>
              <a:rPr lang="ru-RU" sz="1600" dirty="0" smtClean="0"/>
              <a:t>, </a:t>
            </a:r>
            <a:r>
              <a:rPr lang="ru-RU" sz="1600" dirty="0" err="1" smtClean="0"/>
              <a:t>і</a:t>
            </a:r>
            <a:r>
              <a:rPr lang="ru-RU" sz="1600" dirty="0" smtClean="0"/>
              <a:t> мало </a:t>
            </a:r>
            <a:r>
              <a:rPr lang="ru-RU" sz="1600" dirty="0" err="1" smtClean="0"/>
              <a:t>ймовірно</a:t>
            </a:r>
            <a:r>
              <a:rPr lang="ru-RU" sz="1600" dirty="0" smtClean="0"/>
              <a:t>, </a:t>
            </a:r>
            <a:r>
              <a:rPr lang="ru-RU" sz="1600" dirty="0" err="1" smtClean="0"/>
              <a:t>щоб</a:t>
            </a:r>
            <a:r>
              <a:rPr lang="ru-RU" sz="1600" dirty="0" smtClean="0"/>
              <a:t> </a:t>
            </a:r>
            <a:r>
              <a:rPr lang="ru-RU" sz="1600" dirty="0" err="1" smtClean="0"/>
              <a:t>воно</a:t>
            </a:r>
            <a:r>
              <a:rPr lang="ru-RU" sz="1600" dirty="0" smtClean="0"/>
              <a:t> </a:t>
            </a:r>
            <a:r>
              <a:rPr lang="ru-RU" sz="1600" dirty="0" err="1" smtClean="0"/>
              <a:t>вціліло</a:t>
            </a:r>
            <a:r>
              <a:rPr lang="ru-RU" sz="1600" dirty="0" smtClean="0"/>
              <a:t>. </a:t>
            </a:r>
            <a:r>
              <a:rPr lang="ru-RU" sz="1600" dirty="0" err="1" smtClean="0"/>
              <a:t>Швидкість</a:t>
            </a:r>
            <a:r>
              <a:rPr lang="ru-RU" sz="1600" dirty="0" smtClean="0"/>
              <a:t> росту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розвитку</a:t>
            </a:r>
            <a:r>
              <a:rPr lang="ru-RU" sz="1600" dirty="0" smtClean="0"/>
              <a:t> </a:t>
            </a:r>
            <a:r>
              <a:rPr lang="ru-RU" sz="1600" dirty="0" err="1" smtClean="0"/>
              <a:t>каченят</a:t>
            </a:r>
            <a:r>
              <a:rPr lang="ru-RU" sz="1600" dirty="0" smtClean="0"/>
              <a:t> в </a:t>
            </a:r>
            <a:r>
              <a:rPr lang="ru-RU" sz="1600" dirty="0" err="1" smtClean="0"/>
              <a:t>місцях</a:t>
            </a:r>
            <a:r>
              <a:rPr lang="ru-RU" sz="1600" dirty="0" smtClean="0"/>
              <a:t> регулярного лову </a:t>
            </a:r>
            <a:r>
              <a:rPr lang="ru-RU" sz="1600" dirty="0" err="1" smtClean="0"/>
              <a:t>риб</a:t>
            </a:r>
            <a:r>
              <a:rPr lang="ru-RU" sz="1600" dirty="0" smtClean="0"/>
              <a:t> </a:t>
            </a:r>
            <a:r>
              <a:rPr lang="ru-RU" sz="1600" dirty="0" err="1" smtClean="0"/>
              <a:t>внаслідок</a:t>
            </a:r>
            <a:r>
              <a:rPr lang="ru-RU" sz="1600" dirty="0" smtClean="0"/>
              <a:t> </a:t>
            </a:r>
            <a:r>
              <a:rPr lang="ru-RU" sz="1600" dirty="0" err="1" smtClean="0"/>
              <a:t>тривалого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турбування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знижується</a:t>
            </a:r>
            <a:r>
              <a:rPr lang="ru-RU" sz="1600" dirty="0" smtClean="0"/>
              <a:t>, </a:t>
            </a:r>
            <a:r>
              <a:rPr lang="ru-RU" sz="1600" dirty="0" err="1" smtClean="0"/>
              <a:t>маса</a:t>
            </a:r>
            <a:r>
              <a:rPr lang="ru-RU" sz="1600" dirty="0" smtClean="0"/>
              <a:t> </a:t>
            </a:r>
            <a:r>
              <a:rPr lang="ru-RU" sz="1600" dirty="0" err="1" smtClean="0"/>
              <a:t>їх</a:t>
            </a:r>
            <a:r>
              <a:rPr lang="ru-RU" sz="1600" dirty="0" smtClean="0"/>
              <a:t> до моменту </a:t>
            </a:r>
            <a:r>
              <a:rPr lang="ru-RU" sz="1600" dirty="0" err="1" smtClean="0"/>
              <a:t>підняття</a:t>
            </a:r>
            <a:r>
              <a:rPr lang="ru-RU" sz="1600" dirty="0" smtClean="0"/>
              <a:t> на </a:t>
            </a:r>
            <a:r>
              <a:rPr lang="ru-RU" sz="1600" dirty="0" err="1" smtClean="0"/>
              <a:t>крило</a:t>
            </a:r>
            <a:r>
              <a:rPr lang="ru-RU" sz="1600" dirty="0" smtClean="0"/>
              <a:t> </a:t>
            </a:r>
            <a:r>
              <a:rPr lang="ru-RU" sz="1600" dirty="0" err="1" smtClean="0"/>
              <a:t>на</a:t>
            </a:r>
            <a:r>
              <a:rPr lang="ru-RU" sz="1600" dirty="0" smtClean="0"/>
              <a:t> 30 % </a:t>
            </a:r>
            <a:r>
              <a:rPr lang="ru-RU" sz="1600" dirty="0" err="1" smtClean="0"/>
              <a:t>менша</a:t>
            </a:r>
            <a:r>
              <a:rPr lang="ru-RU" sz="1600" dirty="0" smtClean="0"/>
              <a:t> </a:t>
            </a:r>
            <a:r>
              <a:rPr lang="ru-RU" sz="1600" dirty="0" err="1" smtClean="0"/>
              <a:t>порівняно</a:t>
            </a:r>
            <a:r>
              <a:rPr lang="ru-RU" sz="1600" dirty="0" smtClean="0"/>
              <a:t>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dirty="0" err="1" smtClean="0"/>
              <a:t>звичайною</a:t>
            </a:r>
            <a:r>
              <a:rPr lang="ru-RU" sz="1600" dirty="0" smtClean="0"/>
              <a:t> </a:t>
            </a:r>
            <a:r>
              <a:rPr lang="ru-RU" sz="1600" dirty="0" err="1" smtClean="0"/>
              <a:t>середньою</a:t>
            </a:r>
            <a:r>
              <a:rPr lang="ru-RU" sz="1600" dirty="0" smtClean="0"/>
              <a:t>. </a:t>
            </a:r>
            <a:r>
              <a:rPr lang="ru-RU" sz="1600" dirty="0" err="1" smtClean="0"/>
              <a:t>Моторні</a:t>
            </a:r>
            <a:r>
              <a:rPr lang="ru-RU" sz="1600" dirty="0" smtClean="0"/>
              <a:t> </a:t>
            </a:r>
            <a:r>
              <a:rPr lang="ru-RU" sz="1600" dirty="0" err="1" smtClean="0"/>
              <a:t>човни</a:t>
            </a:r>
            <a:r>
              <a:rPr lang="ru-RU" sz="1600" dirty="0" smtClean="0"/>
              <a:t>, </a:t>
            </a:r>
            <a:r>
              <a:rPr lang="ru-RU" sz="1600" dirty="0" err="1" smtClean="0"/>
              <a:t>плавзасоби</a:t>
            </a:r>
            <a:r>
              <a:rPr lang="ru-RU" sz="1600" dirty="0" smtClean="0"/>
              <a:t> </a:t>
            </a:r>
            <a:r>
              <a:rPr lang="ru-RU" sz="1600" dirty="0" err="1" smtClean="0"/>
              <a:t>інших</a:t>
            </a:r>
            <a:r>
              <a:rPr lang="ru-RU" sz="1600" dirty="0" smtClean="0"/>
              <a:t> </a:t>
            </a:r>
            <a:r>
              <a:rPr lang="ru-RU" sz="1600" dirty="0" err="1" smtClean="0"/>
              <a:t>типів</a:t>
            </a:r>
            <a:r>
              <a:rPr lang="ru-RU" sz="1600" dirty="0" smtClean="0"/>
              <a:t> </a:t>
            </a:r>
            <a:r>
              <a:rPr lang="ru-RU" sz="1600" dirty="0" err="1" smtClean="0"/>
              <a:t>стають</a:t>
            </a:r>
            <a:r>
              <a:rPr lang="ru-RU" sz="1600" dirty="0" smtClean="0"/>
              <a:t> причиною не </a:t>
            </a:r>
            <a:r>
              <a:rPr lang="ru-RU" sz="1600" dirty="0" err="1" smtClean="0"/>
              <a:t>тільки</a:t>
            </a:r>
            <a:r>
              <a:rPr lang="ru-RU" sz="1600" dirty="0" smtClean="0"/>
              <a:t> </a:t>
            </a:r>
            <a:r>
              <a:rPr lang="ru-RU" sz="1600" dirty="0" err="1" smtClean="0"/>
              <a:t>зниження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кількості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качок</a:t>
            </a:r>
            <a:r>
              <a:rPr lang="ru-RU" sz="1600" dirty="0" smtClean="0"/>
              <a:t> на </a:t>
            </a:r>
            <a:r>
              <a:rPr lang="ru-RU" sz="1600" dirty="0" err="1" smtClean="0"/>
              <a:t>гніздуванні</a:t>
            </a:r>
            <a:r>
              <a:rPr lang="ru-RU" sz="1600" dirty="0" smtClean="0"/>
              <a:t> по берегах </a:t>
            </a:r>
            <a:r>
              <a:rPr lang="ru-RU" sz="1600" dirty="0" err="1" smtClean="0"/>
              <a:t>рік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в </a:t>
            </a:r>
            <a:r>
              <a:rPr lang="ru-RU" sz="1600" dirty="0" err="1" smtClean="0"/>
              <a:t>заплавах</a:t>
            </a:r>
            <a:r>
              <a:rPr lang="ru-RU" sz="1600" dirty="0" smtClean="0"/>
              <a:t>, а </a:t>
            </a:r>
            <a:r>
              <a:rPr lang="ru-RU" sz="1600" dirty="0" err="1" smtClean="0"/>
              <a:t>й</a:t>
            </a:r>
            <a:r>
              <a:rPr lang="ru-RU" sz="1600" dirty="0" smtClean="0"/>
              <a:t> </a:t>
            </a:r>
            <a:r>
              <a:rPr lang="ru-RU" sz="1600" dirty="0" err="1" smtClean="0"/>
              <a:t>руйнування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прибережних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стацій</a:t>
            </a:r>
            <a:r>
              <a:rPr lang="ru-RU" sz="1600" dirty="0" smtClean="0"/>
              <a:t> </a:t>
            </a:r>
            <a:r>
              <a:rPr lang="ru-RU" sz="1600" dirty="0" err="1" smtClean="0"/>
              <a:t>цих</a:t>
            </a:r>
            <a:r>
              <a:rPr lang="ru-RU" sz="1600" dirty="0" smtClean="0"/>
              <a:t> </a:t>
            </a:r>
            <a:r>
              <a:rPr lang="ru-RU" sz="1600" dirty="0" err="1" smtClean="0"/>
              <a:t>птахів</a:t>
            </a:r>
            <a:r>
              <a:rPr lang="ru-RU" sz="1600" dirty="0" smtClean="0"/>
              <a:t>. Поросята, </a:t>
            </a:r>
            <a:r>
              <a:rPr lang="ru-RU" sz="1600" dirty="0" err="1" smtClean="0"/>
              <a:t>лосенята</a:t>
            </a:r>
            <a:r>
              <a:rPr lang="ru-RU" sz="1600" dirty="0" smtClean="0"/>
              <a:t>, </a:t>
            </a:r>
            <a:r>
              <a:rPr lang="ru-RU" sz="1600" dirty="0" err="1" smtClean="0"/>
              <a:t>козуленята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інша</a:t>
            </a:r>
            <a:r>
              <a:rPr lang="ru-RU" sz="1600" dirty="0" smtClean="0"/>
              <a:t> </a:t>
            </a:r>
            <a:r>
              <a:rPr lang="ru-RU" sz="1600" dirty="0" err="1" smtClean="0"/>
              <a:t>малеча</a:t>
            </a:r>
            <a:r>
              <a:rPr lang="ru-RU" sz="1600" dirty="0" smtClean="0"/>
              <a:t> в перший </a:t>
            </a:r>
            <a:r>
              <a:rPr lang="ru-RU" sz="1600" dirty="0" err="1" smtClean="0"/>
              <a:t>період</a:t>
            </a:r>
            <a:r>
              <a:rPr lang="ru-RU" sz="1600" dirty="0" smtClean="0"/>
              <a:t> </a:t>
            </a:r>
            <a:r>
              <a:rPr lang="ru-RU" sz="1600" dirty="0" err="1" smtClean="0"/>
              <a:t>життя</a:t>
            </a:r>
            <a:r>
              <a:rPr lang="ru-RU" sz="1600" dirty="0" smtClean="0"/>
              <a:t> мало </a:t>
            </a:r>
            <a:r>
              <a:rPr lang="ru-RU" sz="1600" dirty="0" err="1" smtClean="0"/>
              <a:t>рухаються</a:t>
            </a:r>
            <a:r>
              <a:rPr lang="ru-RU" sz="1600" dirty="0" smtClean="0"/>
              <a:t>. </a:t>
            </a:r>
            <a:r>
              <a:rPr lang="ru-RU" sz="1600" dirty="0" err="1" smtClean="0"/>
              <a:t>Отже</a:t>
            </a:r>
            <a:r>
              <a:rPr lang="ru-RU" sz="1600" dirty="0" smtClean="0"/>
              <a:t> </a:t>
            </a:r>
            <a:r>
              <a:rPr lang="ru-RU" sz="1600" dirty="0" err="1" smtClean="0"/>
              <a:t>слідів</a:t>
            </a:r>
            <a:r>
              <a:rPr lang="ru-RU" sz="1600" dirty="0" smtClean="0"/>
              <a:t> </a:t>
            </a:r>
            <a:r>
              <a:rPr lang="ru-RU" sz="1600" dirty="0" err="1" smtClean="0"/>
              <a:t>роблять</a:t>
            </a:r>
            <a:r>
              <a:rPr lang="ru-RU" sz="1600" dirty="0" smtClean="0"/>
              <a:t> мало. А </a:t>
            </a:r>
            <a:r>
              <a:rPr lang="ru-RU" sz="1600" dirty="0" err="1" smtClean="0"/>
              <a:t>чим</a:t>
            </a:r>
            <a:r>
              <a:rPr lang="ru-RU" sz="1600" dirty="0" smtClean="0"/>
              <a:t> </a:t>
            </a:r>
            <a:r>
              <a:rPr lang="ru-RU" sz="1600" dirty="0" err="1" smtClean="0"/>
              <a:t>менше</a:t>
            </a:r>
            <a:r>
              <a:rPr lang="ru-RU" sz="1600" dirty="0" smtClean="0"/>
              <a:t> </a:t>
            </a:r>
            <a:r>
              <a:rPr lang="ru-RU" sz="1600" dirty="0" err="1" smtClean="0"/>
              <a:t>слідів</a:t>
            </a:r>
            <a:r>
              <a:rPr lang="ru-RU" sz="1600" dirty="0" smtClean="0"/>
              <a:t>, </a:t>
            </a:r>
            <a:r>
              <a:rPr lang="ru-RU" sz="1600" dirty="0" err="1" smtClean="0"/>
              <a:t>тим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більше</a:t>
            </a:r>
            <a:r>
              <a:rPr lang="ru-RU" sz="1600" dirty="0" smtClean="0"/>
              <a:t> </a:t>
            </a:r>
            <a:r>
              <a:rPr lang="ru-RU" sz="1600" dirty="0" err="1" smtClean="0"/>
              <a:t>певності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ні</a:t>
            </a:r>
            <a:r>
              <a:rPr lang="ru-RU" sz="1600" dirty="0" smtClean="0"/>
              <a:t> </a:t>
            </a:r>
            <a:r>
              <a:rPr lang="ru-RU" sz="1600" dirty="0" err="1" smtClean="0"/>
              <a:t>вовк</a:t>
            </a:r>
            <a:r>
              <a:rPr lang="ru-RU" sz="1600" dirty="0" smtClean="0"/>
              <a:t>, </a:t>
            </a:r>
            <a:r>
              <a:rPr lang="ru-RU" sz="1600" dirty="0" err="1" smtClean="0"/>
              <a:t>ні</a:t>
            </a:r>
            <a:r>
              <a:rPr lang="ru-RU" sz="1600" dirty="0" smtClean="0"/>
              <a:t> </a:t>
            </a:r>
            <a:r>
              <a:rPr lang="ru-RU" sz="1600" dirty="0" err="1" smtClean="0"/>
              <a:t>лисиця</a:t>
            </a:r>
            <a:r>
              <a:rPr lang="ru-RU" sz="1600" dirty="0" smtClean="0"/>
              <a:t>, </a:t>
            </a:r>
            <a:r>
              <a:rPr lang="ru-RU" sz="1600" dirty="0" err="1" smtClean="0"/>
              <a:t>ні</a:t>
            </a:r>
            <a:r>
              <a:rPr lang="ru-RU" sz="1600" dirty="0" smtClean="0"/>
              <a:t> </a:t>
            </a:r>
            <a:r>
              <a:rPr lang="ru-RU" sz="1600" dirty="0" err="1" smtClean="0"/>
              <a:t>дрібні</a:t>
            </a:r>
            <a:r>
              <a:rPr lang="ru-RU" sz="1600" dirty="0" smtClean="0"/>
              <a:t> </a:t>
            </a:r>
            <a:r>
              <a:rPr lang="ru-RU" sz="1600" dirty="0" err="1" smtClean="0"/>
              <a:t>хижаки</a:t>
            </a:r>
            <a:r>
              <a:rPr lang="ru-RU" sz="1600" dirty="0" smtClean="0"/>
              <a:t> тебе не </a:t>
            </a:r>
            <a:r>
              <a:rPr lang="ru-RU" sz="1600" dirty="0" err="1" smtClean="0"/>
              <a:t>вхоплять</a:t>
            </a:r>
            <a:r>
              <a:rPr lang="ru-RU" sz="1600" dirty="0" smtClean="0"/>
              <a:t> (у </a:t>
            </a:r>
            <a:r>
              <a:rPr lang="ru-RU" sz="1600" dirty="0" err="1" smtClean="0"/>
              <a:t>хижаків</a:t>
            </a:r>
            <a:r>
              <a:rPr lang="ru-RU" sz="1600" dirty="0" smtClean="0"/>
              <a:t> </a:t>
            </a:r>
            <a:r>
              <a:rPr lang="ru-RU" sz="1600" dirty="0" err="1" smtClean="0"/>
              <a:t>добрий</a:t>
            </a:r>
            <a:r>
              <a:rPr lang="ru-RU" sz="1600" dirty="0" smtClean="0"/>
              <a:t> нюх, а </a:t>
            </a:r>
            <a:r>
              <a:rPr lang="ru-RU" sz="1600" dirty="0" err="1" smtClean="0"/>
              <a:t>зір</a:t>
            </a:r>
            <a:r>
              <a:rPr lang="ru-RU" sz="1600" dirty="0" smtClean="0"/>
              <a:t> </a:t>
            </a:r>
            <a:r>
              <a:rPr lang="ru-RU" sz="1600" dirty="0" err="1" smtClean="0"/>
              <a:t>гірший</a:t>
            </a:r>
            <a:r>
              <a:rPr lang="ru-RU" sz="1600" dirty="0" smtClean="0"/>
              <a:t>, тому </a:t>
            </a:r>
            <a:r>
              <a:rPr lang="ru-RU" sz="1600" dirty="0" err="1" smtClean="0"/>
              <a:t>хижак</a:t>
            </a:r>
            <a:r>
              <a:rPr lang="ru-RU" sz="1600" dirty="0" smtClean="0"/>
              <a:t>, </a:t>
            </a:r>
            <a:r>
              <a:rPr lang="ru-RU" sz="1600" dirty="0" err="1" smtClean="0"/>
              <a:t>якщо</a:t>
            </a:r>
            <a:r>
              <a:rPr lang="ru-RU" sz="1600" dirty="0" smtClean="0"/>
              <a:t> нема </a:t>
            </a:r>
            <a:r>
              <a:rPr lang="ru-RU" sz="1600" dirty="0" err="1" smtClean="0"/>
              <a:t>сліду</a:t>
            </a:r>
            <a:r>
              <a:rPr lang="ru-RU" sz="1600" dirty="0" smtClean="0"/>
              <a:t>, </a:t>
            </a:r>
            <a:r>
              <a:rPr lang="ru-RU" sz="1600" dirty="0" err="1" smtClean="0"/>
              <a:t>може</a:t>
            </a:r>
            <a:r>
              <a:rPr lang="ru-RU" sz="1600" dirty="0" smtClean="0"/>
              <a:t> пройти в </a:t>
            </a:r>
            <a:r>
              <a:rPr lang="ru-RU" sz="1600" dirty="0" err="1" smtClean="0"/>
              <a:t>кількох</a:t>
            </a:r>
            <a:r>
              <a:rPr lang="ru-RU" sz="1600" dirty="0" smtClean="0"/>
              <a:t> метрах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жертви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не </a:t>
            </a:r>
            <a:r>
              <a:rPr lang="ru-RU" sz="1600" dirty="0" err="1" smtClean="0"/>
              <a:t>помітити</a:t>
            </a:r>
            <a:r>
              <a:rPr lang="ru-RU" sz="1600" dirty="0" smtClean="0"/>
              <a:t> </a:t>
            </a:r>
            <a:r>
              <a:rPr lang="ru-RU" sz="1600" dirty="0" err="1" smtClean="0"/>
              <a:t>її</a:t>
            </a:r>
            <a:r>
              <a:rPr lang="ru-RU" sz="1600" dirty="0" smtClean="0"/>
              <a:t>). Люди, </a:t>
            </a:r>
            <a:r>
              <a:rPr lang="ru-RU" sz="1600" dirty="0" err="1" smtClean="0"/>
              <a:t>ходячи</a:t>
            </a:r>
            <a:r>
              <a:rPr lang="ru-RU" sz="1600" dirty="0" smtClean="0"/>
              <a:t> по </a:t>
            </a:r>
            <a:r>
              <a:rPr lang="ru-RU" sz="1600" dirty="0" err="1" smtClean="0"/>
              <a:t>лісі</a:t>
            </a:r>
            <a:r>
              <a:rPr lang="ru-RU" sz="1600" dirty="0" smtClean="0"/>
              <a:t>, </a:t>
            </a:r>
            <a:r>
              <a:rPr lang="ru-RU" sz="1600" dirty="0" err="1" smtClean="0"/>
              <a:t>виганяють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звірят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потаємних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куточків</a:t>
            </a:r>
            <a:r>
              <a:rPr lang="ru-RU" sz="1600" dirty="0" smtClean="0"/>
              <a:t>, </a:t>
            </a:r>
            <a:r>
              <a:rPr lang="ru-RU" sz="1600" dirty="0" err="1" smtClean="0"/>
              <a:t>змушують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наслідити</a:t>
            </a:r>
            <a:r>
              <a:rPr lang="ru-RU" sz="1600" dirty="0" smtClean="0"/>
              <a:t>, </a:t>
            </a:r>
            <a:r>
              <a:rPr lang="ru-RU" sz="1600" dirty="0" err="1" smtClean="0"/>
              <a:t>тим</a:t>
            </a:r>
            <a:r>
              <a:rPr lang="ru-RU" sz="1600" dirty="0" smtClean="0"/>
              <a:t> самим </a:t>
            </a:r>
            <a:r>
              <a:rPr lang="ru-RU" sz="1600" dirty="0" err="1" smtClean="0"/>
              <a:t>наражають</a:t>
            </a:r>
            <a:r>
              <a:rPr lang="ru-RU" sz="1600" dirty="0" smtClean="0"/>
              <a:t> на </a:t>
            </a:r>
            <a:r>
              <a:rPr lang="ru-RU" sz="1600" dirty="0" err="1" smtClean="0"/>
              <a:t>небезпеку</a:t>
            </a:r>
            <a:r>
              <a:rPr lang="ru-RU" sz="1600" dirty="0" smtClean="0"/>
              <a:t>. Весною </a:t>
            </a:r>
            <a:r>
              <a:rPr lang="ru-RU" sz="1600" dirty="0" err="1" smtClean="0"/>
              <a:t>і</a:t>
            </a:r>
            <a:r>
              <a:rPr lang="ru-RU" sz="1600" dirty="0" smtClean="0"/>
              <a:t> на початку </a:t>
            </a:r>
            <a:r>
              <a:rPr lang="ru-RU" sz="1600" dirty="0" err="1" smtClean="0"/>
              <a:t>літа</a:t>
            </a:r>
            <a:r>
              <a:rPr lang="ru-RU" sz="1600" dirty="0" smtClean="0"/>
              <a:t> часто </a:t>
            </a:r>
            <a:r>
              <a:rPr lang="ru-RU" sz="1600" dirty="0" err="1" smtClean="0"/>
              <a:t>можна</a:t>
            </a:r>
            <a:r>
              <a:rPr lang="ru-RU" sz="1600" dirty="0" smtClean="0"/>
              <a:t> </a:t>
            </a:r>
            <a:r>
              <a:rPr lang="ru-RU" sz="1600" dirty="0" err="1" smtClean="0"/>
              <a:t>бачити</a:t>
            </a:r>
            <a:r>
              <a:rPr lang="ru-RU" sz="1600" dirty="0" smtClean="0"/>
              <a:t> в </a:t>
            </a:r>
            <a:r>
              <a:rPr lang="ru-RU" sz="1600" dirty="0" err="1" smtClean="0"/>
              <a:t>траві</a:t>
            </a:r>
            <a:r>
              <a:rPr lang="ru-RU" sz="1600" dirty="0" smtClean="0"/>
              <a:t>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на </a:t>
            </a:r>
            <a:r>
              <a:rPr lang="ru-RU" sz="1600" dirty="0" err="1" smtClean="0"/>
              <a:t>гілках</a:t>
            </a:r>
            <a:r>
              <a:rPr lang="ru-RU" sz="1600" dirty="0" smtClean="0"/>
              <a:t> </a:t>
            </a:r>
            <a:r>
              <a:rPr lang="ru-RU" sz="1600" dirty="0" err="1" smtClean="0"/>
              <a:t>чагарників</a:t>
            </a:r>
            <a:r>
              <a:rPr lang="ru-RU" sz="1600" dirty="0" smtClean="0"/>
              <a:t> </a:t>
            </a:r>
            <a:r>
              <a:rPr lang="ru-RU" sz="1600" dirty="0" err="1" smtClean="0"/>
              <a:t>оперених</a:t>
            </a:r>
            <a:r>
              <a:rPr lang="ru-RU" sz="1600" dirty="0" smtClean="0"/>
              <a:t>, </a:t>
            </a:r>
            <a:r>
              <a:rPr lang="ru-RU" sz="1600" dirty="0" err="1" smtClean="0"/>
              <a:t>але</a:t>
            </a:r>
            <a:r>
              <a:rPr lang="ru-RU" sz="1600" dirty="0" smtClean="0"/>
              <a:t> </a:t>
            </a:r>
            <a:r>
              <a:rPr lang="ru-RU" sz="1600" dirty="0" err="1" smtClean="0"/>
              <a:t>ще</a:t>
            </a:r>
            <a:r>
              <a:rPr lang="ru-RU" sz="1600" dirty="0" smtClean="0"/>
              <a:t> не </a:t>
            </a:r>
            <a:r>
              <a:rPr lang="ru-RU" sz="1600" dirty="0" err="1" smtClean="0"/>
              <a:t>літаючих</a:t>
            </a:r>
            <a:r>
              <a:rPr lang="ru-RU" sz="1600" dirty="0" smtClean="0"/>
              <a:t> </a:t>
            </a:r>
            <a:r>
              <a:rPr lang="ru-RU" sz="1600" dirty="0" err="1" smtClean="0"/>
              <a:t>пташенят</a:t>
            </a:r>
            <a:r>
              <a:rPr lang="ru-RU" sz="1600" dirty="0" smtClean="0"/>
              <a:t>. </a:t>
            </a:r>
            <a:r>
              <a:rPr lang="ru-RU" sz="1600" dirty="0" err="1" smtClean="0"/>
              <a:t>Реакція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більшості</a:t>
            </a:r>
            <a:r>
              <a:rPr lang="ru-RU" sz="1600" dirty="0" smtClean="0"/>
              <a:t> людей </a:t>
            </a:r>
            <a:r>
              <a:rPr lang="ru-RU" sz="1600" dirty="0" err="1" smtClean="0"/>
              <a:t>така</a:t>
            </a:r>
            <a:r>
              <a:rPr lang="ru-RU" sz="1600" dirty="0" smtClean="0"/>
              <a:t>: </a:t>
            </a:r>
            <a:r>
              <a:rPr lang="ru-RU" sz="1600" dirty="0" err="1" smtClean="0"/>
              <a:t>пташеня</a:t>
            </a:r>
            <a:r>
              <a:rPr lang="ru-RU" sz="1600" dirty="0" smtClean="0"/>
              <a:t> </a:t>
            </a:r>
            <a:r>
              <a:rPr lang="ru-RU" sz="1600" dirty="0" err="1" smtClean="0"/>
              <a:t>випадково</a:t>
            </a:r>
            <a:r>
              <a:rPr lang="ru-RU" sz="1600" dirty="0" smtClean="0"/>
              <a:t> </a:t>
            </a:r>
            <a:r>
              <a:rPr lang="ru-RU" sz="1600" dirty="0" err="1" smtClean="0"/>
              <a:t>випало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гнізда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може</a:t>
            </a:r>
            <a:r>
              <a:rPr lang="ru-RU" sz="1600" dirty="0" smtClean="0"/>
              <a:t> </a:t>
            </a:r>
            <a:r>
              <a:rPr lang="ru-RU" sz="1600" dirty="0" err="1" smtClean="0"/>
              <a:t>тепер</a:t>
            </a:r>
            <a:r>
              <a:rPr lang="ru-RU" sz="1600" dirty="0" smtClean="0"/>
              <a:t> </a:t>
            </a:r>
            <a:r>
              <a:rPr lang="ru-RU" sz="1600" dirty="0" err="1" smtClean="0"/>
              <a:t>загинути</a:t>
            </a:r>
            <a:r>
              <a:rPr lang="ru-RU" sz="1600" dirty="0" smtClean="0"/>
              <a:t>. </a:t>
            </a:r>
            <a:r>
              <a:rPr lang="ru-RU" sz="1600" dirty="0" err="1" smtClean="0"/>
              <a:t>Його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намагаються</a:t>
            </a:r>
            <a:r>
              <a:rPr lang="ru-RU" sz="1600" dirty="0" smtClean="0"/>
              <a:t> «</a:t>
            </a:r>
            <a:r>
              <a:rPr lang="ru-RU" sz="1600" dirty="0" err="1" smtClean="0"/>
              <a:t>врятувати</a:t>
            </a:r>
            <a:r>
              <a:rPr lang="ru-RU" sz="1600" dirty="0" smtClean="0"/>
              <a:t>» – </a:t>
            </a:r>
            <a:r>
              <a:rPr lang="ru-RU" sz="1600" dirty="0" err="1" smtClean="0"/>
              <a:t>ловлять</a:t>
            </a:r>
            <a:r>
              <a:rPr lang="ru-RU" sz="1600" dirty="0" smtClean="0"/>
              <a:t>, </a:t>
            </a:r>
            <a:r>
              <a:rPr lang="ru-RU" sz="1600" dirty="0" err="1" smtClean="0"/>
              <a:t>несуть</a:t>
            </a:r>
            <a:r>
              <a:rPr lang="ru-RU" sz="1600" dirty="0" smtClean="0"/>
              <a:t> </a:t>
            </a:r>
            <a:r>
              <a:rPr lang="ru-RU" sz="1600" dirty="0" err="1" smtClean="0"/>
              <a:t>додому</a:t>
            </a:r>
            <a:r>
              <a:rPr lang="ru-RU" sz="1600" dirty="0" smtClean="0"/>
              <a:t>, де </a:t>
            </a:r>
            <a:r>
              <a:rPr lang="ru-RU" sz="1600" dirty="0" err="1" smtClean="0"/>
              <a:t>пташеня</a:t>
            </a:r>
            <a:r>
              <a:rPr lang="ru-RU" sz="1600" dirty="0" smtClean="0"/>
              <a:t>, як правило, </a:t>
            </a:r>
            <a:r>
              <a:rPr lang="ru-RU" sz="1600" dirty="0" err="1" smtClean="0"/>
              <a:t>гине</a:t>
            </a:r>
            <a:r>
              <a:rPr lang="ru-RU" sz="1600" dirty="0" smtClean="0"/>
              <a:t>: </a:t>
            </a:r>
            <a:r>
              <a:rPr lang="ru-RU" sz="1600" dirty="0" err="1" smtClean="0"/>
              <a:t>людині</a:t>
            </a:r>
            <a:r>
              <a:rPr lang="ru-RU" sz="1600" dirty="0" smtClean="0"/>
              <a:t> не </a:t>
            </a:r>
            <a:r>
              <a:rPr lang="ru-RU" sz="1600" dirty="0" err="1" smtClean="0"/>
              <a:t>вдається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забезпечити</a:t>
            </a:r>
            <a:r>
              <a:rPr lang="ru-RU" sz="1600" dirty="0" smtClean="0"/>
              <a:t> </a:t>
            </a:r>
            <a:r>
              <a:rPr lang="ru-RU" sz="1600" dirty="0" err="1" smtClean="0"/>
              <a:t>йому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необхідний</a:t>
            </a:r>
            <a:r>
              <a:rPr lang="ru-RU" sz="1600" dirty="0" smtClean="0"/>
              <a:t> режим </a:t>
            </a:r>
            <a:r>
              <a:rPr lang="ru-RU" sz="1600" dirty="0" err="1" smtClean="0"/>
              <a:t>живлення</a:t>
            </a:r>
            <a:r>
              <a:rPr lang="ru-RU" sz="1600" dirty="0" smtClean="0"/>
              <a:t> та </a:t>
            </a:r>
            <a:r>
              <a:rPr lang="ru-RU" sz="1600" dirty="0" err="1" smtClean="0"/>
              <a:t>потрібний</a:t>
            </a:r>
            <a:r>
              <a:rPr lang="ru-RU" sz="1600" dirty="0" smtClean="0"/>
              <a:t> для птаха склад </a:t>
            </a:r>
            <a:r>
              <a:rPr lang="ru-RU" sz="1600" dirty="0" err="1" smtClean="0"/>
              <a:t>кормів</a:t>
            </a:r>
            <a:r>
              <a:rPr lang="ru-RU" sz="1600" dirty="0" smtClean="0"/>
              <a:t>. А в </a:t>
            </a:r>
            <a:r>
              <a:rPr lang="ru-RU" sz="1600" dirty="0" err="1" smtClean="0"/>
              <a:t>лісі</a:t>
            </a:r>
            <a:r>
              <a:rPr lang="ru-RU" sz="1600" dirty="0" smtClean="0"/>
              <a:t> </a:t>
            </a:r>
            <a:r>
              <a:rPr lang="ru-RU" sz="1600" dirty="0" err="1" smtClean="0"/>
              <a:t>пташенята-вилітки</a:t>
            </a:r>
            <a:r>
              <a:rPr lang="ru-RU" sz="1600" dirty="0" smtClean="0"/>
              <a:t> </a:t>
            </a:r>
            <a:r>
              <a:rPr lang="ru-RU" sz="1600" dirty="0" err="1" smtClean="0"/>
              <a:t>затаюються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неподалік</a:t>
            </a:r>
            <a:r>
              <a:rPr lang="ru-RU" sz="1600" dirty="0" smtClean="0"/>
              <a:t> </a:t>
            </a:r>
            <a:r>
              <a:rPr lang="ru-RU" sz="1600" dirty="0" err="1" smtClean="0"/>
              <a:t>гнізда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писком </a:t>
            </a:r>
            <a:r>
              <a:rPr lang="ru-RU" sz="1600" dirty="0" err="1" smtClean="0"/>
              <a:t>сигналізують</a:t>
            </a:r>
            <a:r>
              <a:rPr lang="ru-RU" sz="1600" dirty="0" smtClean="0"/>
              <a:t> про себе. </a:t>
            </a:r>
            <a:r>
              <a:rPr lang="ru-RU" sz="1600" dirty="0" err="1" smtClean="0"/>
              <a:t>Непосидючих</a:t>
            </a:r>
            <a:r>
              <a:rPr lang="ru-RU" sz="1600" dirty="0" smtClean="0"/>
              <a:t> </a:t>
            </a:r>
            <a:r>
              <a:rPr lang="ru-RU" sz="1600" dirty="0" err="1" smtClean="0"/>
              <a:t>своїх</a:t>
            </a:r>
            <a:r>
              <a:rPr lang="ru-RU" sz="1600" dirty="0" smtClean="0"/>
              <a:t> </a:t>
            </a:r>
            <a:r>
              <a:rPr lang="ru-RU" sz="1600" dirty="0" err="1" smtClean="0"/>
              <a:t>нащадків</a:t>
            </a:r>
            <a:r>
              <a:rPr lang="ru-RU" sz="1600" dirty="0" smtClean="0"/>
              <a:t>, перш </a:t>
            </a:r>
            <a:r>
              <a:rPr lang="ru-RU" sz="1600" dirty="0" err="1" smtClean="0"/>
              <a:t>ніж</a:t>
            </a:r>
            <a:r>
              <a:rPr lang="ru-RU" sz="1600" dirty="0" smtClean="0"/>
              <a:t> остаточно </a:t>
            </a:r>
            <a:r>
              <a:rPr lang="ru-RU" sz="1600" dirty="0" err="1" smtClean="0"/>
              <a:t>з</a:t>
            </a:r>
            <a:r>
              <a:rPr lang="ru-RU" sz="1600" dirty="0" smtClean="0"/>
              <a:t> ними </a:t>
            </a:r>
            <a:r>
              <a:rPr lang="ru-RU" sz="1600" dirty="0" err="1" smtClean="0"/>
              <a:t>розлучитися</a:t>
            </a:r>
            <a:r>
              <a:rPr lang="ru-RU" sz="1600" dirty="0" smtClean="0"/>
              <a:t>, батьки </a:t>
            </a:r>
            <a:r>
              <a:rPr lang="ru-RU" sz="1600" dirty="0" err="1" smtClean="0"/>
              <a:t>ще</a:t>
            </a:r>
            <a:r>
              <a:rPr lang="ru-RU" sz="1600" dirty="0" smtClean="0"/>
              <a:t> </a:t>
            </a:r>
            <a:r>
              <a:rPr lang="ru-RU" sz="1600" dirty="0" err="1" smtClean="0"/>
              <a:t>годують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днів</a:t>
            </a:r>
            <a:r>
              <a:rPr lang="ru-RU" sz="1600" dirty="0" smtClean="0"/>
              <a:t> 6-10. </a:t>
            </a:r>
            <a:r>
              <a:rPr lang="ru-RU" sz="1600" dirty="0" err="1" smtClean="0"/>
              <a:t>Безпорадними</a:t>
            </a:r>
            <a:r>
              <a:rPr lang="ru-RU" sz="1600" dirty="0" smtClean="0"/>
              <a:t>, </a:t>
            </a:r>
            <a:r>
              <a:rPr lang="ru-RU" sz="1600" dirty="0" err="1" smtClean="0"/>
              <a:t>покинутими</a:t>
            </a:r>
            <a:r>
              <a:rPr lang="ru-RU" sz="1600" dirty="0" smtClean="0"/>
              <a:t> </a:t>
            </a:r>
            <a:r>
              <a:rPr lang="ru-RU" sz="1600" dirty="0" err="1" smtClean="0"/>
              <a:t>здаються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недосвідченим</a:t>
            </a:r>
            <a:r>
              <a:rPr lang="ru-RU" sz="1600" dirty="0" smtClean="0"/>
              <a:t> людям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молоді</a:t>
            </a:r>
            <a:r>
              <a:rPr lang="ru-RU" sz="1600" dirty="0" smtClean="0"/>
              <a:t> </a:t>
            </a:r>
            <a:r>
              <a:rPr lang="ru-RU" sz="1600" dirty="0" err="1" smtClean="0"/>
              <a:t>звірі</a:t>
            </a:r>
            <a:r>
              <a:rPr lang="ru-RU" sz="1600" dirty="0" smtClean="0"/>
              <a:t>. </a:t>
            </a:r>
            <a:r>
              <a:rPr lang="ru-RU" sz="1600" dirty="0" err="1" smtClean="0"/>
              <a:t>Насправді</a:t>
            </a:r>
            <a:r>
              <a:rPr lang="ru-RU" sz="1600" dirty="0" smtClean="0"/>
              <a:t> </a:t>
            </a:r>
            <a:r>
              <a:rPr lang="ru-RU" sz="1600" dirty="0" err="1" smtClean="0"/>
              <a:t>це</a:t>
            </a:r>
            <a:r>
              <a:rPr lang="ru-RU" sz="1600" dirty="0" smtClean="0"/>
              <a:t> не так. </a:t>
            </a:r>
            <a:r>
              <a:rPr lang="ru-RU" sz="1600" dirty="0" err="1" smtClean="0"/>
              <a:t>Десь</a:t>
            </a:r>
            <a:r>
              <a:rPr lang="ru-RU" sz="1600" dirty="0" smtClean="0"/>
              <a:t> </a:t>
            </a:r>
            <a:r>
              <a:rPr lang="ru-RU" sz="1600" dirty="0" err="1" smtClean="0"/>
              <a:t>поблизу</a:t>
            </a:r>
            <a:r>
              <a:rPr lang="ru-RU" sz="1600" dirty="0" smtClean="0"/>
              <a:t> </a:t>
            </a:r>
            <a:r>
              <a:rPr lang="ru-RU" sz="1600" dirty="0" err="1" smtClean="0"/>
              <a:t>знаходиться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їхня</a:t>
            </a:r>
            <a:r>
              <a:rPr lang="ru-RU" sz="1600" dirty="0" smtClean="0"/>
              <a:t> </a:t>
            </a:r>
            <a:r>
              <a:rPr lang="ru-RU" sz="1600" dirty="0" err="1" smtClean="0"/>
              <a:t>мати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вона </a:t>
            </a:r>
            <a:r>
              <a:rPr lang="ru-RU" sz="1600" dirty="0" err="1" smtClean="0"/>
              <a:t>годує</a:t>
            </a:r>
            <a:r>
              <a:rPr lang="ru-RU" sz="1600" dirty="0" smtClean="0"/>
              <a:t>, </a:t>
            </a:r>
            <a:r>
              <a:rPr lang="ru-RU" sz="1600" dirty="0" err="1" smtClean="0"/>
              <a:t>доглядає</a:t>
            </a:r>
            <a:r>
              <a:rPr lang="ru-RU" sz="1600" dirty="0" smtClean="0"/>
              <a:t>, </a:t>
            </a:r>
            <a:r>
              <a:rPr lang="ru-RU" sz="1600" dirty="0" err="1" smtClean="0"/>
              <a:t>навчає</a:t>
            </a:r>
            <a:r>
              <a:rPr lang="ru-RU" sz="1600" dirty="0" smtClean="0"/>
              <a:t> </a:t>
            </a:r>
            <a:r>
              <a:rPr lang="ru-RU" sz="1600" dirty="0" err="1" smtClean="0"/>
              <a:t>нащадка</a:t>
            </a:r>
            <a:r>
              <a:rPr lang="ru-RU" sz="1600" dirty="0" smtClean="0"/>
              <a:t>. </a:t>
            </a:r>
            <a:r>
              <a:rPr lang="ru-RU" sz="1600" dirty="0" err="1" smtClean="0"/>
              <a:t>Якщо</a:t>
            </a:r>
            <a:r>
              <a:rPr lang="ru-RU" sz="1600" dirty="0" smtClean="0"/>
              <a:t> ж молодого </a:t>
            </a:r>
            <a:r>
              <a:rPr lang="ru-RU" sz="1600" dirty="0" err="1" smtClean="0"/>
              <a:t>звіра</a:t>
            </a:r>
            <a:r>
              <a:rPr lang="ru-RU" sz="1600" dirty="0" smtClean="0"/>
              <a:t> </a:t>
            </a:r>
            <a:r>
              <a:rPr lang="ru-RU" sz="1600" dirty="0" err="1" smtClean="0"/>
              <a:t>візьме</a:t>
            </a:r>
            <a:r>
              <a:rPr lang="ru-RU" sz="1600" dirty="0" smtClean="0"/>
              <a:t> </a:t>
            </a:r>
            <a:r>
              <a:rPr lang="ru-RU" sz="1600" dirty="0" err="1" smtClean="0"/>
              <a:t>людина</a:t>
            </a:r>
            <a:r>
              <a:rPr lang="ru-RU" sz="1600" dirty="0" smtClean="0"/>
              <a:t>, </a:t>
            </a:r>
            <a:r>
              <a:rPr lang="ru-RU" sz="1600" dirty="0" err="1" smtClean="0"/>
              <a:t>виростить</a:t>
            </a:r>
            <a:r>
              <a:rPr lang="ru-RU" sz="1600" dirty="0" smtClean="0"/>
              <a:t> </a:t>
            </a:r>
            <a:r>
              <a:rPr lang="ru-RU" sz="1600" dirty="0" err="1" smtClean="0"/>
              <a:t>його</a:t>
            </a:r>
            <a:r>
              <a:rPr lang="ru-RU" sz="1600" dirty="0" smtClean="0"/>
              <a:t>, то на </a:t>
            </a:r>
            <a:r>
              <a:rPr lang="ru-RU" sz="1600" dirty="0" err="1" smtClean="0"/>
              <a:t>волі</a:t>
            </a:r>
            <a:r>
              <a:rPr lang="ru-RU" sz="1600" dirty="0" smtClean="0"/>
              <a:t> </a:t>
            </a:r>
            <a:r>
              <a:rPr lang="ru-RU" sz="1600" dirty="0" err="1" smtClean="0"/>
              <a:t>він</a:t>
            </a:r>
            <a:r>
              <a:rPr lang="ru-RU" sz="1600" dirty="0" smtClean="0"/>
              <a:t> </a:t>
            </a:r>
            <a:r>
              <a:rPr lang="ru-RU" sz="1600" dirty="0" err="1" smtClean="0"/>
              <a:t>потім</a:t>
            </a:r>
            <a:r>
              <a:rPr lang="ru-RU" sz="1600" dirty="0" smtClean="0"/>
              <a:t> </a:t>
            </a:r>
            <a:r>
              <a:rPr lang="ru-RU" sz="1600" dirty="0" err="1" smtClean="0"/>
              <a:t>довго</a:t>
            </a:r>
            <a:r>
              <a:rPr lang="ru-RU" sz="1600" dirty="0" smtClean="0"/>
              <a:t> не </a:t>
            </a:r>
            <a:r>
              <a:rPr lang="ru-RU" sz="1600" dirty="0" err="1" smtClean="0"/>
              <a:t>проживе</a:t>
            </a:r>
            <a:r>
              <a:rPr lang="ru-RU" sz="1600" dirty="0" smtClean="0"/>
              <a:t>: </a:t>
            </a:r>
            <a:r>
              <a:rPr lang="ru-RU" sz="1600" dirty="0" err="1" smtClean="0"/>
              <a:t>ніхто</a:t>
            </a:r>
            <a:r>
              <a:rPr lang="ru-RU" sz="1600" dirty="0" smtClean="0"/>
              <a:t> </a:t>
            </a:r>
            <a:r>
              <a:rPr lang="ru-RU" sz="1600" dirty="0" err="1" smtClean="0"/>
              <a:t>не</a:t>
            </a:r>
            <a:r>
              <a:rPr lang="ru-RU" sz="1600" dirty="0" smtClean="0"/>
              <a:t> </a:t>
            </a:r>
            <a:r>
              <a:rPr lang="ru-RU" sz="1600" dirty="0" err="1" smtClean="0"/>
              <a:t>навчить</a:t>
            </a:r>
            <a:r>
              <a:rPr lang="ru-RU" sz="1600" dirty="0" smtClean="0"/>
              <a:t> </a:t>
            </a:r>
            <a:r>
              <a:rPr lang="ru-RU" sz="1600" dirty="0" err="1" smtClean="0"/>
              <a:t>його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самостійно</a:t>
            </a:r>
            <a:r>
              <a:rPr lang="ru-RU" sz="1600" dirty="0" smtClean="0"/>
              <a:t> </a:t>
            </a:r>
            <a:r>
              <a:rPr lang="ru-RU" sz="1600" dirty="0" err="1" smtClean="0"/>
              <a:t>добувати</a:t>
            </a:r>
            <a:r>
              <a:rPr lang="ru-RU" sz="1600" dirty="0" smtClean="0"/>
              <a:t> </a:t>
            </a:r>
            <a:r>
              <a:rPr lang="ru-RU" sz="1600" dirty="0" err="1" smtClean="0"/>
              <a:t>їжу</a:t>
            </a:r>
            <a:r>
              <a:rPr lang="ru-RU" sz="1600" dirty="0" smtClean="0"/>
              <a:t>, </a:t>
            </a:r>
            <a:r>
              <a:rPr lang="ru-RU" sz="1600" dirty="0" err="1" smtClean="0"/>
              <a:t>ховатись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ворогів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негоди</a:t>
            </a:r>
            <a:r>
              <a:rPr lang="ru-RU" sz="1600" dirty="0" smtClean="0"/>
              <a:t>. </a:t>
            </a:r>
            <a:endParaRPr lang="ru-RU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Фактор </a:t>
            </a:r>
            <a:r>
              <a:rPr lang="ru-RU" sz="1600" dirty="0" err="1" smtClean="0"/>
              <a:t>турбування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може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відобразитися</a:t>
            </a:r>
            <a:r>
              <a:rPr lang="ru-RU" sz="1600" dirty="0" smtClean="0"/>
              <a:t> на </a:t>
            </a:r>
            <a:r>
              <a:rPr lang="ru-RU" sz="1600" dirty="0" err="1" smtClean="0"/>
              <a:t>стані</a:t>
            </a:r>
            <a:r>
              <a:rPr lang="ru-RU" sz="1600" dirty="0" smtClean="0"/>
              <a:t> </a:t>
            </a:r>
            <a:r>
              <a:rPr lang="ru-RU" sz="1600" dirty="0" err="1" smtClean="0"/>
              <a:t>дорослих</a:t>
            </a:r>
            <a:r>
              <a:rPr lang="ru-RU" sz="1600" dirty="0" smtClean="0"/>
              <a:t> </a:t>
            </a:r>
            <a:r>
              <a:rPr lang="ru-RU" sz="1600" dirty="0" err="1" smtClean="0"/>
              <a:t>птахів</a:t>
            </a:r>
            <a:r>
              <a:rPr lang="ru-RU" sz="1600" dirty="0" smtClean="0"/>
              <a:t> </a:t>
            </a:r>
            <a:r>
              <a:rPr lang="ru-RU" sz="1600" dirty="0" err="1" smtClean="0"/>
              <a:t>під</a:t>
            </a:r>
            <a:r>
              <a:rPr lang="ru-RU" sz="1600" dirty="0" smtClean="0"/>
              <a:t> час </a:t>
            </a:r>
            <a:r>
              <a:rPr lang="ru-RU" sz="1600" dirty="0" err="1" smtClean="0"/>
              <a:t>линяння</a:t>
            </a:r>
            <a:r>
              <a:rPr lang="ru-RU" sz="1600" dirty="0" smtClean="0"/>
              <a:t>. У </a:t>
            </a:r>
            <a:r>
              <a:rPr lang="ru-RU" sz="1600" dirty="0" err="1" smtClean="0"/>
              <a:t>лебедів</a:t>
            </a:r>
            <a:r>
              <a:rPr lang="ru-RU" sz="1600" dirty="0" smtClean="0"/>
              <a:t>, гусей, </a:t>
            </a:r>
            <a:r>
              <a:rPr lang="ru-RU" sz="1600" dirty="0" err="1" smtClean="0"/>
              <a:t>качок</a:t>
            </a:r>
            <a:r>
              <a:rPr lang="ru-RU" sz="1600" dirty="0" smtClean="0"/>
              <a:t>, </a:t>
            </a:r>
            <a:r>
              <a:rPr lang="ru-RU" sz="1600" dirty="0" err="1" smtClean="0"/>
              <a:t>пастушків</a:t>
            </a:r>
            <a:r>
              <a:rPr lang="ru-RU" sz="1600" dirty="0" smtClean="0"/>
              <a:t>, </a:t>
            </a:r>
            <a:r>
              <a:rPr lang="ru-RU" sz="1600" dirty="0" err="1" smtClean="0"/>
              <a:t>журавлів</a:t>
            </a:r>
            <a:r>
              <a:rPr lang="ru-RU" sz="1600" dirty="0" smtClean="0"/>
              <a:t>, </a:t>
            </a:r>
            <a:r>
              <a:rPr lang="ru-RU" sz="1600" dirty="0" err="1" smtClean="0"/>
              <a:t>глухарів-самців</a:t>
            </a:r>
            <a:r>
              <a:rPr lang="ru-RU" sz="1600" dirty="0" smtClean="0"/>
              <a:t> вона проходить </a:t>
            </a:r>
            <a:r>
              <a:rPr lang="ru-RU" sz="1600" dirty="0" err="1" smtClean="0"/>
              <a:t>дуже</a:t>
            </a:r>
            <a:r>
              <a:rPr lang="ru-RU" sz="1600" dirty="0" smtClean="0"/>
              <a:t> </a:t>
            </a:r>
            <a:r>
              <a:rPr lang="ru-RU" sz="1600" dirty="0" err="1" smtClean="0"/>
              <a:t>бурхливо</a:t>
            </a:r>
            <a:r>
              <a:rPr lang="ru-RU" sz="1600" dirty="0" smtClean="0"/>
              <a:t>, птахи </a:t>
            </a:r>
            <a:r>
              <a:rPr lang="ru-RU" sz="1600" dirty="0" err="1" smtClean="0"/>
              <a:t>гублять</a:t>
            </a:r>
            <a:r>
              <a:rPr lang="ru-RU" sz="1600" dirty="0" smtClean="0"/>
              <a:t> </a:t>
            </a:r>
            <a:r>
              <a:rPr lang="ru-RU" sz="1600" dirty="0" err="1" smtClean="0"/>
              <a:t>здатність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літати</a:t>
            </a:r>
            <a:r>
              <a:rPr lang="ru-RU" sz="1600" dirty="0" smtClean="0"/>
              <a:t> (</a:t>
            </a:r>
            <a:r>
              <a:rPr lang="ru-RU" sz="1600" dirty="0" err="1" smtClean="0"/>
              <a:t>лебідь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більше</a:t>
            </a:r>
            <a:r>
              <a:rPr lang="ru-RU" sz="1600" dirty="0" smtClean="0"/>
              <a:t>, </a:t>
            </a:r>
            <a:r>
              <a:rPr lang="ru-RU" sz="1600" dirty="0" err="1" smtClean="0"/>
              <a:t>ніж</a:t>
            </a:r>
            <a:r>
              <a:rPr lang="ru-RU" sz="1600" dirty="0" smtClean="0"/>
              <a:t> на 1,5 </a:t>
            </a:r>
            <a:r>
              <a:rPr lang="ru-RU" sz="1600" dirty="0" err="1" smtClean="0"/>
              <a:t>місяця</a:t>
            </a:r>
            <a:r>
              <a:rPr lang="ru-RU" sz="1600" dirty="0" smtClean="0"/>
              <a:t>). </a:t>
            </a:r>
            <a:r>
              <a:rPr lang="ru-RU" sz="1600" dirty="0" err="1" smtClean="0"/>
              <a:t>Тоді</a:t>
            </a:r>
            <a:r>
              <a:rPr lang="ru-RU" sz="1600" dirty="0" smtClean="0"/>
              <a:t> вони </a:t>
            </a:r>
            <a:r>
              <a:rPr lang="ru-RU" sz="1600" dirty="0" err="1" smtClean="0"/>
              <a:t>ведуть</a:t>
            </a:r>
            <a:r>
              <a:rPr lang="ru-RU" sz="1600" dirty="0" smtClean="0"/>
              <a:t> </a:t>
            </a:r>
            <a:r>
              <a:rPr lang="ru-RU" sz="1600" dirty="0" err="1" smtClean="0"/>
              <a:t>прихований</a:t>
            </a:r>
            <a:r>
              <a:rPr lang="ru-RU" sz="1600" dirty="0" smtClean="0"/>
              <a:t>, </a:t>
            </a:r>
            <a:r>
              <a:rPr lang="ru-RU" sz="1600" dirty="0" err="1" smtClean="0"/>
              <a:t>малорухливий</a:t>
            </a:r>
            <a:r>
              <a:rPr lang="ru-RU" sz="1600" dirty="0" smtClean="0"/>
              <a:t> </a:t>
            </a:r>
            <a:r>
              <a:rPr lang="ru-RU" sz="1600" dirty="0" err="1" smtClean="0"/>
              <a:t>спосіб</a:t>
            </a:r>
            <a:r>
              <a:rPr lang="ru-RU" sz="1600" dirty="0" smtClean="0"/>
              <a:t> </a:t>
            </a:r>
            <a:r>
              <a:rPr lang="ru-RU" sz="1600" dirty="0" err="1" smtClean="0"/>
              <a:t>життя</a:t>
            </a:r>
            <a:r>
              <a:rPr lang="ru-RU" sz="1600" dirty="0" smtClean="0"/>
              <a:t>, </a:t>
            </a:r>
            <a:r>
              <a:rPr lang="ru-RU" sz="1600" dirty="0" err="1" smtClean="0"/>
              <a:t>тримаються</a:t>
            </a:r>
            <a:r>
              <a:rPr lang="ru-RU" sz="1600" dirty="0" smtClean="0"/>
              <a:t> в </a:t>
            </a:r>
            <a:r>
              <a:rPr lang="ru-RU" sz="1600" dirty="0" err="1" smtClean="0"/>
              <a:t>найбільш</a:t>
            </a:r>
            <a:r>
              <a:rPr lang="ru-RU" sz="1600" dirty="0" smtClean="0"/>
              <a:t> глухих </a:t>
            </a:r>
            <a:r>
              <a:rPr lang="ru-RU" sz="1600" dirty="0" err="1" smtClean="0"/>
              <a:t>місцях</a:t>
            </a:r>
            <a:r>
              <a:rPr lang="ru-RU" sz="1600" dirty="0" smtClean="0"/>
              <a:t>. </a:t>
            </a:r>
            <a:r>
              <a:rPr lang="ru-RU" sz="1600" dirty="0" err="1" smtClean="0"/>
              <a:t>Проте</a:t>
            </a:r>
            <a:r>
              <a:rPr lang="ru-RU" sz="1600" dirty="0" smtClean="0"/>
              <a:t> таких </a:t>
            </a:r>
            <a:r>
              <a:rPr lang="ru-RU" sz="1600" dirty="0" err="1" smtClean="0"/>
              <a:t>місць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залишається</a:t>
            </a:r>
            <a:r>
              <a:rPr lang="ru-RU" sz="1600" dirty="0" smtClean="0"/>
              <a:t> все </a:t>
            </a:r>
            <a:r>
              <a:rPr lang="ru-RU" sz="1600" dirty="0" err="1" smtClean="0"/>
              <a:t>менше</a:t>
            </a:r>
            <a:r>
              <a:rPr lang="ru-RU" sz="1600" dirty="0" smtClean="0"/>
              <a:t>,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посилене</a:t>
            </a:r>
            <a:r>
              <a:rPr lang="ru-RU" sz="1600" dirty="0" smtClean="0"/>
              <a:t> </a:t>
            </a:r>
            <a:r>
              <a:rPr lang="ru-RU" sz="1600" dirty="0" err="1" smtClean="0"/>
              <a:t>турбування</a:t>
            </a:r>
            <a:r>
              <a:rPr lang="ru-RU" sz="1600" dirty="0" smtClean="0"/>
              <a:t> не </a:t>
            </a:r>
            <a:r>
              <a:rPr lang="ru-RU" sz="1600" dirty="0" err="1" smtClean="0"/>
              <a:t>може</a:t>
            </a:r>
            <a:r>
              <a:rPr lang="ru-RU" sz="1600" dirty="0" smtClean="0"/>
              <a:t> </a:t>
            </a:r>
            <a:r>
              <a:rPr lang="ru-RU" sz="1600" dirty="0" err="1" smtClean="0"/>
              <a:t>не</a:t>
            </a:r>
            <a:r>
              <a:rPr lang="ru-RU" sz="1600" dirty="0" smtClean="0"/>
              <a:t> </a:t>
            </a:r>
            <a:r>
              <a:rPr lang="ru-RU" sz="1600" dirty="0" err="1" smtClean="0"/>
              <a:t>мати</a:t>
            </a:r>
            <a:r>
              <a:rPr lang="ru-RU" sz="1600" dirty="0" smtClean="0"/>
              <a:t> </a:t>
            </a:r>
            <a:r>
              <a:rPr lang="ru-RU" sz="1600" dirty="0" err="1" smtClean="0"/>
              <a:t>негативних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наслідків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названих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птахів</a:t>
            </a:r>
            <a:r>
              <a:rPr lang="ru-RU" sz="1600" dirty="0" smtClean="0"/>
              <a:t>. При </a:t>
            </a:r>
            <a:r>
              <a:rPr lang="ru-RU" sz="1600" dirty="0" err="1" smtClean="0"/>
              <a:t>бонітуванні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dirty="0" err="1" smtClean="0"/>
              <a:t>усієї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різноманітності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факторів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впливають</a:t>
            </a:r>
            <a:r>
              <a:rPr lang="ru-RU" sz="1600" dirty="0" smtClean="0"/>
              <a:t> на </a:t>
            </a:r>
            <a:r>
              <a:rPr lang="ru-RU" sz="1600" dirty="0" err="1" smtClean="0"/>
              <a:t>життя</a:t>
            </a:r>
            <a:r>
              <a:rPr lang="ru-RU" sz="1600" dirty="0" smtClean="0"/>
              <a:t> </a:t>
            </a:r>
            <a:r>
              <a:rPr lang="ru-RU" sz="1600" dirty="0" err="1" smtClean="0"/>
              <a:t>мисливських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тварин</a:t>
            </a:r>
            <a:r>
              <a:rPr lang="ru-RU" sz="1600" dirty="0" smtClean="0"/>
              <a:t>, для кожного виду </a:t>
            </a:r>
            <a:r>
              <a:rPr lang="ru-RU" sz="1600" dirty="0" err="1" smtClean="0"/>
              <a:t>може</a:t>
            </a:r>
            <a:r>
              <a:rPr lang="ru-RU" sz="1600" dirty="0" smtClean="0"/>
              <a:t> бути </a:t>
            </a:r>
            <a:r>
              <a:rPr lang="ru-RU" sz="1600" dirty="0" err="1" smtClean="0"/>
              <a:t>виділений</a:t>
            </a:r>
            <a:r>
              <a:rPr lang="ru-RU" sz="1600" dirty="0" smtClean="0"/>
              <a:t> </a:t>
            </a:r>
            <a:r>
              <a:rPr lang="ru-RU" sz="1600" dirty="0" err="1" smtClean="0"/>
              <a:t>основний</a:t>
            </a:r>
            <a:r>
              <a:rPr lang="ru-RU" sz="1600" dirty="0" smtClean="0"/>
              <a:t> фактор, </a:t>
            </a:r>
            <a:r>
              <a:rPr lang="ru-RU" sz="1600" dirty="0" err="1" smtClean="0"/>
              <a:t>якій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різко</a:t>
            </a:r>
            <a:r>
              <a:rPr lang="ru-RU" sz="1600" dirty="0" smtClean="0"/>
              <a:t> </a:t>
            </a:r>
            <a:r>
              <a:rPr lang="ru-RU" sz="1600" dirty="0" err="1" smtClean="0"/>
              <a:t>погіршує</a:t>
            </a:r>
            <a:r>
              <a:rPr lang="ru-RU" sz="1600" dirty="0" smtClean="0"/>
              <a:t> </a:t>
            </a:r>
            <a:r>
              <a:rPr lang="ru-RU" sz="1600" dirty="0" err="1" smtClean="0"/>
              <a:t>умови</a:t>
            </a:r>
            <a:r>
              <a:rPr lang="ru-RU" sz="1600" dirty="0" smtClean="0"/>
              <a:t> </a:t>
            </a:r>
            <a:r>
              <a:rPr lang="ru-RU" sz="1600" dirty="0" err="1" smtClean="0"/>
              <a:t>існування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викликає</a:t>
            </a:r>
            <a:r>
              <a:rPr lang="ru-RU" sz="1600" dirty="0" smtClean="0"/>
              <a:t> </a:t>
            </a:r>
            <a:r>
              <a:rPr lang="ru-RU" sz="1600" dirty="0" err="1" smtClean="0"/>
              <a:t>скорочення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чисельності</a:t>
            </a:r>
            <a:r>
              <a:rPr lang="ru-RU" sz="1600" dirty="0" smtClean="0"/>
              <a:t> виду, а </a:t>
            </a:r>
            <a:r>
              <a:rPr lang="ru-RU" sz="1600" dirty="0" err="1" smtClean="0"/>
              <a:t>отже</a:t>
            </a:r>
            <a:r>
              <a:rPr lang="ru-RU" sz="1600" dirty="0" smtClean="0"/>
              <a:t>, </a:t>
            </a:r>
            <a:r>
              <a:rPr lang="ru-RU" sz="1600" dirty="0" err="1" smtClean="0"/>
              <a:t>перешкоджає</a:t>
            </a:r>
            <a:r>
              <a:rPr lang="ru-RU" sz="1600" dirty="0" smtClean="0"/>
              <a:t> вести на </a:t>
            </a:r>
            <a:r>
              <a:rPr lang="ru-RU" sz="1600" dirty="0" err="1" smtClean="0"/>
              <a:t>нього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господарство</a:t>
            </a:r>
            <a:r>
              <a:rPr lang="ru-RU" sz="1600" dirty="0" smtClean="0"/>
              <a:t>. </a:t>
            </a:r>
            <a:r>
              <a:rPr lang="ru-RU" sz="1600" dirty="0" err="1" smtClean="0"/>
              <a:t>Саме</a:t>
            </a:r>
            <a:r>
              <a:rPr lang="ru-RU" sz="1600" dirty="0" smtClean="0"/>
              <a:t> </a:t>
            </a:r>
            <a:r>
              <a:rPr lang="ru-RU" sz="1600" dirty="0" err="1" smtClean="0"/>
              <a:t>цей</a:t>
            </a:r>
            <a:r>
              <a:rPr lang="ru-RU" sz="1600" dirty="0" smtClean="0"/>
              <a:t> фактор, взятий за </a:t>
            </a:r>
            <a:r>
              <a:rPr lang="ru-RU" sz="1600" dirty="0" err="1" smtClean="0"/>
              <a:t>середньою</a:t>
            </a:r>
            <a:r>
              <a:rPr lang="ru-RU" sz="1600" dirty="0" smtClean="0"/>
              <a:t> </a:t>
            </a:r>
            <a:r>
              <a:rPr lang="ru-RU" sz="1600" dirty="0" err="1" smtClean="0"/>
              <a:t>багаторічною</a:t>
            </a:r>
            <a:r>
              <a:rPr lang="ru-RU" sz="1600" dirty="0" smtClean="0"/>
              <a:t> характеристикою, повинен </a:t>
            </a:r>
            <a:r>
              <a:rPr lang="ru-RU" sz="1600" dirty="0" err="1" smtClean="0"/>
              <a:t>служити</a:t>
            </a:r>
            <a:r>
              <a:rPr lang="ru-RU" sz="1600" dirty="0" smtClean="0"/>
              <a:t> основою для </a:t>
            </a:r>
            <a:r>
              <a:rPr lang="ru-RU" sz="1600" dirty="0" err="1" smtClean="0"/>
              <a:t>встановлення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бонітету</a:t>
            </a:r>
            <a:r>
              <a:rPr lang="ru-RU" sz="1600" dirty="0" smtClean="0"/>
              <a:t>. </a:t>
            </a:r>
            <a:r>
              <a:rPr lang="ru-RU" sz="1600" dirty="0" err="1" smtClean="0"/>
              <a:t>Наприклад</a:t>
            </a:r>
            <a:r>
              <a:rPr lang="ru-RU" sz="1600" dirty="0" smtClean="0"/>
              <a:t>, </a:t>
            </a:r>
            <a:r>
              <a:rPr lang="ru-RU" sz="1600" dirty="0" err="1" smtClean="0"/>
              <a:t>якщо</a:t>
            </a:r>
            <a:r>
              <a:rPr lang="ru-RU" sz="1600" dirty="0" smtClean="0"/>
              <a:t> </a:t>
            </a:r>
            <a:r>
              <a:rPr lang="ru-RU" sz="1600" dirty="0" err="1" smtClean="0"/>
              <a:t>який-небудь</a:t>
            </a:r>
            <a:r>
              <a:rPr lang="ru-RU" sz="1600" dirty="0" smtClean="0"/>
              <a:t> </a:t>
            </a:r>
            <a:r>
              <a:rPr lang="ru-RU" sz="1600" dirty="0" err="1" smtClean="0"/>
              <a:t>елемент</a:t>
            </a:r>
            <a:r>
              <a:rPr lang="ru-RU" sz="1600" dirty="0" smtClean="0"/>
              <a:t> </a:t>
            </a:r>
            <a:r>
              <a:rPr lang="ru-RU" sz="1600" dirty="0" err="1" smtClean="0"/>
              <a:t>клімату</a:t>
            </a:r>
            <a:r>
              <a:rPr lang="ru-RU" sz="1600" dirty="0" smtClean="0"/>
              <a:t> (</a:t>
            </a:r>
            <a:r>
              <a:rPr lang="ru-RU" sz="1600" dirty="0" err="1" smtClean="0"/>
              <a:t>висота</a:t>
            </a:r>
            <a:r>
              <a:rPr lang="ru-RU" sz="1600" dirty="0" smtClean="0"/>
              <a:t> </a:t>
            </a:r>
            <a:r>
              <a:rPr lang="ru-RU" sz="1600" dirty="0" err="1" smtClean="0"/>
              <a:t>снігового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покриву</a:t>
            </a:r>
            <a:r>
              <a:rPr lang="ru-RU" sz="1600" dirty="0" smtClean="0"/>
              <a:t>, температура </a:t>
            </a:r>
            <a:r>
              <a:rPr lang="ru-RU" sz="1600" dirty="0" err="1" smtClean="0"/>
              <a:t>і</a:t>
            </a:r>
            <a:r>
              <a:rPr lang="ru-RU" sz="1600" dirty="0" smtClean="0"/>
              <a:t> т.д.) негативно </a:t>
            </a:r>
            <a:r>
              <a:rPr lang="ru-RU" sz="1600" dirty="0" err="1" smtClean="0"/>
              <a:t>і</a:t>
            </a:r>
            <a:r>
              <a:rPr lang="ru-RU" sz="1600" dirty="0" smtClean="0"/>
              <a:t> сильно </a:t>
            </a:r>
            <a:r>
              <a:rPr lang="ru-RU" sz="1600" dirty="0" err="1" smtClean="0"/>
              <a:t>впливає</a:t>
            </a:r>
            <a:r>
              <a:rPr lang="ru-RU" sz="1600" dirty="0" smtClean="0"/>
              <a:t> на </a:t>
            </a:r>
            <a:r>
              <a:rPr lang="ru-RU" sz="1600" dirty="0" err="1" smtClean="0"/>
              <a:t>чисельність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даного</a:t>
            </a:r>
            <a:r>
              <a:rPr lang="ru-RU" sz="1600" dirty="0" smtClean="0"/>
              <a:t> виду, то </a:t>
            </a:r>
            <a:r>
              <a:rPr lang="ru-RU" sz="1600" dirty="0" err="1" smtClean="0"/>
              <a:t>бонітет</a:t>
            </a:r>
            <a:r>
              <a:rPr lang="ru-RU" sz="1600" dirty="0" smtClean="0"/>
              <a:t> </a:t>
            </a:r>
            <a:r>
              <a:rPr lang="ru-RU" sz="1600" dirty="0" err="1" smtClean="0"/>
              <a:t>даної</a:t>
            </a:r>
            <a:r>
              <a:rPr lang="ru-RU" sz="1600" dirty="0" smtClean="0"/>
              <a:t> </a:t>
            </a:r>
            <a:r>
              <a:rPr lang="ru-RU" sz="1600" dirty="0" err="1" smtClean="0"/>
              <a:t>території</a:t>
            </a:r>
            <a:r>
              <a:rPr lang="ru-RU" sz="1600" dirty="0" smtClean="0"/>
              <a:t> </a:t>
            </a:r>
            <a:r>
              <a:rPr lang="ru-RU" sz="1600" dirty="0" err="1" smtClean="0"/>
              <a:t>знижується</a:t>
            </a:r>
            <a:r>
              <a:rPr lang="ru-RU" sz="1600" dirty="0" smtClean="0"/>
              <a:t> на один-два </a:t>
            </a:r>
            <a:r>
              <a:rPr lang="ru-RU" sz="1600" dirty="0" err="1" smtClean="0"/>
              <a:t>класи</a:t>
            </a:r>
            <a:r>
              <a:rPr lang="ru-RU" sz="1600" dirty="0" smtClean="0"/>
              <a:t>. Так, </a:t>
            </a:r>
            <a:r>
              <a:rPr lang="ru-RU" sz="1600" dirty="0" err="1" smtClean="0"/>
              <a:t>глибина</a:t>
            </a:r>
            <a:r>
              <a:rPr lang="ru-RU" sz="1600" dirty="0" smtClean="0"/>
              <a:t> </a:t>
            </a:r>
            <a:r>
              <a:rPr lang="ru-RU" sz="1600" dirty="0" err="1" smtClean="0"/>
              <a:t>снігу</a:t>
            </a:r>
            <a:r>
              <a:rPr lang="ru-RU" sz="1600" dirty="0" smtClean="0"/>
              <a:t>, яка </a:t>
            </a:r>
            <a:r>
              <a:rPr lang="ru-RU" sz="1600" dirty="0" err="1" smtClean="0"/>
              <a:t>перевищує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даного</a:t>
            </a:r>
            <a:r>
              <a:rPr lang="ru-RU" sz="1600" dirty="0" smtClean="0"/>
              <a:t> виду </a:t>
            </a:r>
            <a:r>
              <a:rPr lang="ru-RU" sz="1600" dirty="0" err="1" smtClean="0"/>
              <a:t>критичну</a:t>
            </a:r>
            <a:r>
              <a:rPr lang="ru-RU" sz="1600" dirty="0" smtClean="0"/>
              <a:t> величину, повинна </a:t>
            </a:r>
            <a:r>
              <a:rPr lang="ru-RU" sz="1600" dirty="0" err="1" smtClean="0"/>
              <a:t>знижувати</a:t>
            </a:r>
            <a:r>
              <a:rPr lang="ru-RU" sz="1600" dirty="0" smtClean="0"/>
              <a:t> </a:t>
            </a:r>
            <a:r>
              <a:rPr lang="ru-RU" sz="1600" dirty="0" err="1" smtClean="0"/>
              <a:t>вирахований</a:t>
            </a:r>
            <a:r>
              <a:rPr lang="ru-RU" sz="1600" dirty="0" smtClean="0"/>
              <a:t> за складом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якістю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 </a:t>
            </a:r>
            <a:r>
              <a:rPr lang="ru-RU" sz="1600" dirty="0" err="1" smtClean="0"/>
              <a:t>бонітет</a:t>
            </a:r>
            <a:r>
              <a:rPr lang="ru-RU" sz="1600" dirty="0" smtClean="0"/>
              <a:t> </a:t>
            </a:r>
            <a:r>
              <a:rPr lang="ru-RU" sz="1600" dirty="0" err="1" smtClean="0"/>
              <a:t>ділянки</a:t>
            </a:r>
            <a:r>
              <a:rPr lang="ru-RU" sz="1600" dirty="0" smtClean="0"/>
              <a:t> для лося, оленя, кабана, </a:t>
            </a:r>
            <a:r>
              <a:rPr lang="ru-RU" sz="1600" dirty="0" err="1" smtClean="0"/>
              <a:t>зайцярусака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сірої</a:t>
            </a:r>
            <a:r>
              <a:rPr lang="ru-RU" sz="1600" dirty="0" smtClean="0"/>
              <a:t> </a:t>
            </a:r>
            <a:r>
              <a:rPr lang="ru-RU" sz="1600" dirty="0" err="1" smtClean="0"/>
              <a:t>куріпки</a:t>
            </a:r>
            <a:r>
              <a:rPr lang="ru-RU" sz="1600" dirty="0" smtClean="0"/>
              <a:t> на один </a:t>
            </a:r>
            <a:r>
              <a:rPr lang="ru-RU" sz="1600" dirty="0" err="1" smtClean="0"/>
              <a:t>клас</a:t>
            </a:r>
            <a:r>
              <a:rPr lang="ru-RU" sz="1600" dirty="0" smtClean="0"/>
              <a:t>, </a:t>
            </a:r>
            <a:r>
              <a:rPr lang="ru-RU" sz="1600" dirty="0" err="1" smtClean="0"/>
              <a:t>тобто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en-US" sz="1600" dirty="0" smtClean="0"/>
              <a:t>I </a:t>
            </a:r>
            <a:r>
              <a:rPr lang="ru-RU" sz="1600" dirty="0" smtClean="0"/>
              <a:t>до </a:t>
            </a:r>
            <a:r>
              <a:rPr lang="en-US" sz="1600" dirty="0" smtClean="0"/>
              <a:t>II </a:t>
            </a:r>
            <a:r>
              <a:rPr lang="ru-RU" sz="1600" dirty="0" err="1" smtClean="0"/>
              <a:t>і</a:t>
            </a:r>
            <a:r>
              <a:rPr lang="ru-RU" sz="1600" dirty="0" smtClean="0"/>
              <a:t> т.д.; для </a:t>
            </a:r>
            <a:r>
              <a:rPr lang="ru-RU" sz="1600" dirty="0" err="1" smtClean="0"/>
              <a:t>козулі</a:t>
            </a:r>
            <a:r>
              <a:rPr lang="ru-RU" sz="1600" dirty="0" smtClean="0"/>
              <a:t> на два </a:t>
            </a:r>
            <a:r>
              <a:rPr lang="ru-RU" sz="1600" dirty="0" err="1" smtClean="0"/>
              <a:t>класи</a:t>
            </a:r>
            <a:r>
              <a:rPr lang="ru-RU" sz="1600" dirty="0" smtClean="0"/>
              <a:t>, </a:t>
            </a:r>
            <a:r>
              <a:rPr lang="ru-RU" sz="1600" dirty="0" err="1" smtClean="0"/>
              <a:t>тобто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en-US" sz="1600" dirty="0" smtClean="0"/>
              <a:t>I </a:t>
            </a:r>
            <a:r>
              <a:rPr lang="ru-RU" sz="1600" dirty="0" smtClean="0"/>
              <a:t>до </a:t>
            </a:r>
            <a:r>
              <a:rPr lang="en-US" sz="1600" dirty="0" smtClean="0"/>
              <a:t>III,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en-US" sz="1600" dirty="0" smtClean="0"/>
              <a:t>II </a:t>
            </a:r>
            <a:r>
              <a:rPr lang="ru-RU" sz="1600" dirty="0" smtClean="0"/>
              <a:t>до </a:t>
            </a:r>
            <a:r>
              <a:rPr lang="en-US" sz="1600" dirty="0" smtClean="0"/>
              <a:t>IV </a:t>
            </a:r>
            <a:r>
              <a:rPr lang="ru-RU" sz="1600" dirty="0" err="1" smtClean="0"/>
              <a:t>і</a:t>
            </a:r>
            <a:r>
              <a:rPr lang="ru-RU" sz="1600" dirty="0" smtClean="0"/>
              <a:t> т.д. </a:t>
            </a:r>
            <a:r>
              <a:rPr lang="ru-RU" sz="1600" dirty="0" err="1" smtClean="0"/>
              <a:t>Чисельність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мисливських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тварин</a:t>
            </a:r>
            <a:r>
              <a:rPr lang="ru-RU" sz="1600" dirty="0" smtClean="0"/>
              <a:t> </a:t>
            </a:r>
            <a:r>
              <a:rPr lang="ru-RU" sz="1600" dirty="0" err="1" smtClean="0"/>
              <a:t>знаходиться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під</a:t>
            </a:r>
            <a:r>
              <a:rPr lang="ru-RU" sz="1600" dirty="0" smtClean="0"/>
              <a:t> контролем не </a:t>
            </a:r>
            <a:r>
              <a:rPr lang="ru-RU" sz="1600" dirty="0" err="1" smtClean="0"/>
              <a:t>тільки</a:t>
            </a:r>
            <a:r>
              <a:rPr lang="ru-RU" sz="1600" dirty="0" smtClean="0"/>
              <a:t> одного </a:t>
            </a:r>
            <a:r>
              <a:rPr lang="ru-RU" sz="1600" dirty="0" err="1" smtClean="0"/>
              <a:t>чи</a:t>
            </a:r>
            <a:r>
              <a:rPr lang="ru-RU" sz="1600" dirty="0" smtClean="0"/>
              <a:t> </a:t>
            </a:r>
            <a:r>
              <a:rPr lang="ru-RU" sz="1600" dirty="0" err="1" smtClean="0"/>
              <a:t>двох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провідних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факторів</a:t>
            </a:r>
            <a:r>
              <a:rPr lang="ru-RU" sz="1600" dirty="0" smtClean="0"/>
              <a:t>, а </a:t>
            </a:r>
            <a:r>
              <a:rPr lang="ru-RU" sz="1600" dirty="0" err="1" smtClean="0"/>
              <a:t>й</a:t>
            </a:r>
            <a:r>
              <a:rPr lang="ru-RU" sz="1600" dirty="0" smtClean="0"/>
              <a:t> </a:t>
            </a:r>
            <a:r>
              <a:rPr lang="ru-RU" sz="1600" dirty="0" err="1" smtClean="0"/>
              <a:t>під</a:t>
            </a:r>
            <a:r>
              <a:rPr lang="ru-RU" sz="1600" dirty="0" smtClean="0"/>
              <a:t> </a:t>
            </a:r>
            <a:r>
              <a:rPr lang="ru-RU" sz="1600" dirty="0" err="1" smtClean="0"/>
              <a:t>впливом</a:t>
            </a:r>
            <a:r>
              <a:rPr lang="ru-RU" sz="1600" dirty="0" smtClean="0"/>
              <a:t> </a:t>
            </a:r>
            <a:r>
              <a:rPr lang="ru-RU" sz="1600" dirty="0" err="1" smtClean="0"/>
              <a:t>усіх</a:t>
            </a:r>
            <a:r>
              <a:rPr lang="ru-RU" sz="1600" dirty="0" smtClean="0"/>
              <a:t> </a:t>
            </a:r>
            <a:r>
              <a:rPr lang="ru-RU" sz="1600" dirty="0" err="1" smtClean="0"/>
              <a:t>інших</a:t>
            </a:r>
            <a:r>
              <a:rPr lang="ru-RU" sz="1600" dirty="0" smtClean="0"/>
              <a:t> умов </a:t>
            </a:r>
            <a:r>
              <a:rPr lang="ru-RU" sz="1600" dirty="0" err="1" smtClean="0"/>
              <a:t>середовища</a:t>
            </a:r>
            <a:r>
              <a:rPr lang="ru-RU" sz="1600" dirty="0" smtClean="0"/>
              <a:t>. </a:t>
            </a:r>
            <a:r>
              <a:rPr lang="ru-RU" sz="1600" dirty="0" err="1" smtClean="0"/>
              <a:t>Інколи</a:t>
            </a:r>
            <a:r>
              <a:rPr lang="ru-RU" sz="1600" dirty="0" smtClean="0"/>
              <a:t> </a:t>
            </a:r>
            <a:r>
              <a:rPr lang="ru-RU" sz="1600" dirty="0" err="1" smtClean="0"/>
              <a:t>природні</a:t>
            </a:r>
            <a:r>
              <a:rPr lang="ru-RU" sz="1600" dirty="0" smtClean="0"/>
              <a:t> та </a:t>
            </a:r>
            <a:r>
              <a:rPr lang="ru-RU" sz="1600" dirty="0" err="1" smtClean="0"/>
              <a:t>екологічні</a:t>
            </a:r>
            <a:r>
              <a:rPr lang="ru-RU" sz="1600" dirty="0" smtClean="0"/>
              <a:t> </a:t>
            </a:r>
            <a:r>
              <a:rPr lang="ru-RU" sz="1600" dirty="0" err="1" smtClean="0"/>
              <a:t>фактори</a:t>
            </a:r>
            <a:r>
              <a:rPr lang="ru-RU" sz="1600" dirty="0" smtClean="0"/>
              <a:t> </a:t>
            </a:r>
            <a:r>
              <a:rPr lang="ru-RU" sz="1600" dirty="0" err="1" smtClean="0"/>
              <a:t>другорядного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значення</a:t>
            </a:r>
            <a:r>
              <a:rPr lang="ru-RU" sz="1600" dirty="0" smtClean="0"/>
              <a:t>, </a:t>
            </a:r>
            <a:r>
              <a:rPr lang="ru-RU" sz="1600" dirty="0" err="1" smtClean="0"/>
              <a:t>якщо</a:t>
            </a:r>
            <a:r>
              <a:rPr lang="ru-RU" sz="1600" dirty="0" smtClean="0"/>
              <a:t> вони </a:t>
            </a:r>
            <a:r>
              <a:rPr lang="ru-RU" sz="1600" dirty="0" err="1" smtClean="0"/>
              <a:t>діють</a:t>
            </a:r>
            <a:r>
              <a:rPr lang="ru-RU" sz="1600" dirty="0" smtClean="0"/>
              <a:t> в одному </a:t>
            </a:r>
            <a:r>
              <a:rPr lang="ru-RU" sz="1600" dirty="0" err="1" smtClean="0"/>
              <a:t>напрямку</a:t>
            </a:r>
            <a:r>
              <a:rPr lang="ru-RU" sz="1600" dirty="0" smtClean="0"/>
              <a:t>, </a:t>
            </a:r>
            <a:r>
              <a:rPr lang="ru-RU" sz="1600" dirty="0" err="1" smtClean="0"/>
              <a:t>можуть</a:t>
            </a:r>
            <a:r>
              <a:rPr lang="ru-RU" sz="1600" dirty="0" smtClean="0"/>
              <a:t> </a:t>
            </a:r>
            <a:r>
              <a:rPr lang="ru-RU" sz="1600" dirty="0" err="1" smtClean="0"/>
              <a:t>знижувати</a:t>
            </a:r>
            <a:r>
              <a:rPr lang="ru-RU" sz="1600" dirty="0" smtClean="0"/>
              <a:t> </a:t>
            </a:r>
            <a:r>
              <a:rPr lang="ru-RU" sz="1600" dirty="0" err="1" smtClean="0"/>
              <a:t>ємність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викликати</a:t>
            </a:r>
            <a:r>
              <a:rPr lang="ru-RU" sz="1600" dirty="0" smtClean="0"/>
              <a:t> </a:t>
            </a:r>
            <a:r>
              <a:rPr lang="ru-RU" sz="1600" dirty="0" err="1" smtClean="0"/>
              <a:t>необхідність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зниження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бонітету</a:t>
            </a:r>
            <a:r>
              <a:rPr lang="ru-RU" sz="1600" dirty="0" smtClean="0"/>
              <a:t>. </a:t>
            </a:r>
            <a:r>
              <a:rPr lang="ru-RU" sz="1600" dirty="0" err="1" smtClean="0"/>
              <a:t>Виразити</a:t>
            </a:r>
            <a:r>
              <a:rPr lang="ru-RU" sz="1600" dirty="0" smtClean="0"/>
              <a:t> </a:t>
            </a:r>
            <a:r>
              <a:rPr lang="ru-RU" sz="1600" dirty="0" err="1" smtClean="0"/>
              <a:t>це</a:t>
            </a:r>
            <a:r>
              <a:rPr lang="ru-RU" sz="1600" dirty="0" smtClean="0"/>
              <a:t> </a:t>
            </a:r>
            <a:r>
              <a:rPr lang="ru-RU" sz="1600" dirty="0" err="1" smtClean="0"/>
              <a:t>явище</a:t>
            </a:r>
            <a:r>
              <a:rPr lang="ru-RU" sz="1600" dirty="0" smtClean="0"/>
              <a:t> </a:t>
            </a:r>
            <a:r>
              <a:rPr lang="ru-RU" sz="1600" dirty="0" err="1" smtClean="0"/>
              <a:t>мовою</a:t>
            </a:r>
            <a:r>
              <a:rPr lang="ru-RU" sz="1600" dirty="0" smtClean="0"/>
              <a:t> цифр </a:t>
            </a:r>
            <a:r>
              <a:rPr lang="ru-RU" sz="1600" dirty="0" err="1" smtClean="0"/>
              <a:t>переважно</a:t>
            </a:r>
            <a:r>
              <a:rPr lang="ru-RU" sz="1600" dirty="0" smtClean="0"/>
              <a:t> не </a:t>
            </a:r>
            <a:r>
              <a:rPr lang="ru-RU" sz="1600" dirty="0" err="1" smtClean="0"/>
              <a:t>вдається</a:t>
            </a:r>
            <a:r>
              <a:rPr lang="ru-RU" sz="1600" dirty="0" smtClean="0"/>
              <a:t>, в кожному </a:t>
            </a:r>
            <a:r>
              <a:rPr lang="ru-RU" sz="1600" dirty="0" err="1" smtClean="0"/>
              <a:t>випадку</a:t>
            </a:r>
            <a:r>
              <a:rPr lang="ru-RU" sz="1600" dirty="0" smtClean="0"/>
              <a:t> </a:t>
            </a:r>
            <a:r>
              <a:rPr lang="ru-RU" sz="1600" dirty="0" err="1" smtClean="0"/>
              <a:t>потрібно</a:t>
            </a:r>
            <a:r>
              <a:rPr lang="ru-RU" sz="1600" dirty="0" smtClean="0"/>
              <a:t> </a:t>
            </a:r>
            <a:r>
              <a:rPr lang="ru-RU" sz="1600" dirty="0" err="1" smtClean="0"/>
              <a:t>домагатися</a:t>
            </a:r>
            <a:r>
              <a:rPr lang="ru-RU" sz="1600" dirty="0" smtClean="0"/>
              <a:t> </a:t>
            </a:r>
            <a:r>
              <a:rPr lang="ru-RU" sz="1600" dirty="0" err="1" smtClean="0"/>
              <a:t>інтегрального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підходу</a:t>
            </a:r>
            <a:r>
              <a:rPr lang="ru-RU" sz="1600" dirty="0" smtClean="0"/>
              <a:t> </a:t>
            </a:r>
            <a:r>
              <a:rPr lang="ru-RU" sz="1600" dirty="0" err="1" smtClean="0"/>
              <a:t>й</a:t>
            </a:r>
            <a:r>
              <a:rPr lang="ru-RU" sz="1600" dirty="0" smtClean="0"/>
              <a:t> </a:t>
            </a:r>
            <a:r>
              <a:rPr lang="ru-RU" sz="1600" dirty="0" err="1" smtClean="0"/>
              <a:t>оцінки</a:t>
            </a:r>
            <a:r>
              <a:rPr lang="ru-RU" sz="1600" dirty="0" smtClean="0"/>
              <a:t>. Для </a:t>
            </a:r>
            <a:r>
              <a:rPr lang="ru-RU" sz="1600" dirty="0" err="1" smtClean="0"/>
              <a:t>врахування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впливу</a:t>
            </a:r>
            <a:r>
              <a:rPr lang="ru-RU" sz="1600" dirty="0" smtClean="0"/>
              <a:t> </a:t>
            </a:r>
            <a:r>
              <a:rPr lang="ru-RU" sz="1600" dirty="0" err="1" smtClean="0"/>
              <a:t>екологічних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чинників</a:t>
            </a:r>
            <a:r>
              <a:rPr lang="ru-RU" sz="1600" dirty="0" smtClean="0"/>
              <a:t> </a:t>
            </a:r>
            <a:r>
              <a:rPr lang="ru-RU" sz="1600" dirty="0" err="1" smtClean="0"/>
              <a:t>під</a:t>
            </a:r>
            <a:r>
              <a:rPr lang="ru-RU" sz="1600" dirty="0" smtClean="0"/>
              <a:t> час </a:t>
            </a:r>
            <a:r>
              <a:rPr lang="ru-RU" sz="1600" dirty="0" err="1" smtClean="0"/>
              <a:t>мисливського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упорядкування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введені</a:t>
            </a:r>
            <a:r>
              <a:rPr lang="ru-RU" sz="1600" dirty="0" smtClean="0"/>
              <a:t> </a:t>
            </a:r>
            <a:r>
              <a:rPr lang="ru-RU" sz="1600" dirty="0" err="1" smtClean="0"/>
              <a:t>коефіцієнти</a:t>
            </a:r>
            <a:r>
              <a:rPr lang="ru-RU" sz="1600" dirty="0" smtClean="0"/>
              <a:t> </a:t>
            </a:r>
            <a:r>
              <a:rPr lang="ru-RU" sz="1600" dirty="0" err="1" smtClean="0"/>
              <a:t>зменшення</a:t>
            </a:r>
            <a:r>
              <a:rPr lang="ru-RU" sz="1600" dirty="0" smtClean="0"/>
              <a:t> / </a:t>
            </a:r>
            <a:r>
              <a:rPr lang="ru-RU" sz="1600" dirty="0" err="1" smtClean="0"/>
              <a:t>збільшення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середнього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бонітету</a:t>
            </a:r>
            <a:r>
              <a:rPr lang="ru-RU" sz="1600" dirty="0" smtClean="0"/>
              <a:t> для кожного виду диких </a:t>
            </a:r>
            <a:r>
              <a:rPr lang="ru-RU" sz="1600" dirty="0" err="1" smtClean="0"/>
              <a:t>мисливських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тварин</a:t>
            </a:r>
            <a:r>
              <a:rPr lang="ru-RU" sz="1600" dirty="0" smtClean="0"/>
              <a:t> (</a:t>
            </a:r>
            <a:r>
              <a:rPr lang="ru-RU" sz="1600" dirty="0" err="1" smtClean="0"/>
              <a:t>додаток</a:t>
            </a:r>
            <a:r>
              <a:rPr lang="ru-RU" sz="1600" dirty="0" smtClean="0"/>
              <a:t> 4). </a:t>
            </a:r>
            <a:r>
              <a:rPr lang="ru-RU" sz="1600" dirty="0" err="1" smtClean="0"/>
              <a:t>Чинники</a:t>
            </a:r>
            <a:r>
              <a:rPr lang="ru-RU" sz="1600" dirty="0" smtClean="0"/>
              <a:t>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поділені</a:t>
            </a:r>
            <a:r>
              <a:rPr lang="ru-RU" sz="1600" dirty="0" smtClean="0"/>
              <a:t> на </a:t>
            </a:r>
            <a:r>
              <a:rPr lang="ru-RU" sz="1600" dirty="0" err="1" smtClean="0"/>
              <a:t>абіотичні</a:t>
            </a:r>
            <a:r>
              <a:rPr lang="ru-RU" sz="1600" dirty="0" smtClean="0"/>
              <a:t>, </a:t>
            </a:r>
            <a:r>
              <a:rPr lang="ru-RU" sz="1600" dirty="0" err="1" smtClean="0"/>
              <a:t>біотичні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антропогенні</a:t>
            </a:r>
            <a:r>
              <a:rPr lang="ru-RU" sz="1600" dirty="0" smtClean="0"/>
              <a:t>, </a:t>
            </a:r>
            <a:r>
              <a:rPr lang="ru-RU" sz="1600" dirty="0" err="1" smtClean="0"/>
              <a:t>можуть</a:t>
            </a:r>
            <a:r>
              <a:rPr lang="ru-RU" sz="1600" dirty="0" smtClean="0"/>
              <a:t> </a:t>
            </a:r>
            <a:r>
              <a:rPr lang="ru-RU" sz="1600" dirty="0" err="1" smtClean="0"/>
              <a:t>зменшувати</a:t>
            </a:r>
            <a:r>
              <a:rPr lang="ru-RU" sz="1600" dirty="0" smtClean="0"/>
              <a:t> </a:t>
            </a:r>
            <a:r>
              <a:rPr lang="ru-RU" sz="1600" dirty="0" err="1" smtClean="0"/>
              <a:t>середній</a:t>
            </a:r>
            <a:r>
              <a:rPr lang="ru-RU" sz="1600" dirty="0" smtClean="0"/>
              <a:t> </a:t>
            </a:r>
            <a:r>
              <a:rPr lang="ru-RU" sz="1600" dirty="0" err="1" smtClean="0"/>
              <a:t>клас</a:t>
            </a:r>
            <a:r>
              <a:rPr lang="ru-RU" sz="1600" dirty="0" smtClean="0"/>
              <a:t> </a:t>
            </a:r>
            <a:r>
              <a:rPr lang="ru-RU" sz="1600" dirty="0" err="1" smtClean="0"/>
              <a:t>бонітету</a:t>
            </a:r>
            <a:r>
              <a:rPr lang="ru-RU" sz="1600" dirty="0" smtClean="0"/>
              <a:t> </a:t>
            </a:r>
            <a:r>
              <a:rPr lang="ru-RU" sz="1600" dirty="0" err="1" smtClean="0"/>
              <a:t>чи</a:t>
            </a:r>
            <a:r>
              <a:rPr lang="ru-RU" sz="1600" dirty="0" smtClean="0"/>
              <a:t> </a:t>
            </a:r>
            <a:r>
              <a:rPr lang="ru-RU" sz="1600" dirty="0" err="1" smtClean="0"/>
              <a:t>поліпшувати</a:t>
            </a:r>
            <a:r>
              <a:rPr lang="ru-RU" sz="1600" dirty="0" smtClean="0"/>
              <a:t> </a:t>
            </a:r>
            <a:r>
              <a:rPr lang="ru-RU" sz="1600" dirty="0" err="1" smtClean="0"/>
              <a:t>його</a:t>
            </a:r>
            <a:r>
              <a:rPr lang="ru-RU" sz="1600" dirty="0" smtClean="0"/>
              <a:t> (</a:t>
            </a:r>
            <a:r>
              <a:rPr lang="ru-RU" sz="1600" dirty="0" err="1" smtClean="0"/>
              <a:t>коефіцієнти</a:t>
            </a:r>
            <a:r>
              <a:rPr lang="ru-RU" sz="1600" dirty="0" smtClean="0"/>
              <a:t> </a:t>
            </a:r>
            <a:r>
              <a:rPr lang="ru-RU" sz="1600" dirty="0" err="1" smtClean="0"/>
              <a:t>із</a:t>
            </a:r>
            <a:r>
              <a:rPr lang="ru-RU" sz="1600" dirty="0" smtClean="0"/>
              <a:t> знаком </a:t>
            </a:r>
            <a:r>
              <a:rPr lang="ru-RU" sz="1600" dirty="0" err="1" smtClean="0"/>
              <a:t>мінус</a:t>
            </a:r>
            <a:r>
              <a:rPr lang="ru-RU" sz="1600" dirty="0" smtClean="0"/>
              <a:t>). </a:t>
            </a:r>
            <a:endParaRPr lang="ru-RU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260648"/>
            <a:ext cx="79928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/>
              <a:t>Абіотичні</a:t>
            </a:r>
            <a:r>
              <a:rPr lang="ru-RU" sz="2800" dirty="0" smtClean="0"/>
              <a:t> </a:t>
            </a:r>
            <a:r>
              <a:rPr lang="ru-RU" sz="2800" dirty="0" err="1" smtClean="0"/>
              <a:t>фактори</a:t>
            </a:r>
            <a:r>
              <a:rPr lang="ru-RU" sz="2800" dirty="0" smtClean="0"/>
              <a:t> </a:t>
            </a:r>
          </a:p>
          <a:p>
            <a:r>
              <a:rPr lang="ru-RU" sz="2800" dirty="0" err="1" smtClean="0"/>
              <a:t>Біотичні</a:t>
            </a:r>
            <a:r>
              <a:rPr lang="ru-RU" sz="2800" dirty="0" smtClean="0"/>
              <a:t> </a:t>
            </a:r>
            <a:r>
              <a:rPr lang="ru-RU" sz="2800" dirty="0" err="1" smtClean="0"/>
              <a:t>фактори</a:t>
            </a:r>
            <a:r>
              <a:rPr lang="ru-RU" sz="2800" dirty="0" smtClean="0"/>
              <a:t> </a:t>
            </a:r>
          </a:p>
          <a:p>
            <a:r>
              <a:rPr lang="ru-RU" sz="2800" dirty="0" err="1" smtClean="0"/>
              <a:t>Специфіка</a:t>
            </a:r>
            <a:r>
              <a:rPr lang="ru-RU" sz="2800" dirty="0" smtClean="0"/>
              <a:t> </a:t>
            </a:r>
            <a:r>
              <a:rPr lang="ru-RU" sz="2800" dirty="0" err="1" smtClean="0"/>
              <a:t>лісового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середовища</a:t>
            </a:r>
            <a:r>
              <a:rPr lang="ru-RU" sz="2800" dirty="0" smtClean="0"/>
              <a:t> </a:t>
            </a:r>
          </a:p>
          <a:p>
            <a:r>
              <a:rPr lang="ru-RU" sz="2800" dirty="0" err="1" smtClean="0"/>
              <a:t>Антропогенні</a:t>
            </a:r>
            <a:r>
              <a:rPr lang="ru-RU" sz="2800" dirty="0" smtClean="0"/>
              <a:t> </a:t>
            </a:r>
            <a:r>
              <a:rPr lang="ru-RU" sz="2800" dirty="0" err="1" smtClean="0"/>
              <a:t>фактори</a:t>
            </a:r>
            <a:r>
              <a:rPr lang="ru-RU" sz="2800" dirty="0" smtClean="0"/>
              <a:t> </a:t>
            </a:r>
          </a:p>
          <a:p>
            <a:r>
              <a:rPr lang="ru-RU" sz="2800" dirty="0" smtClean="0"/>
              <a:t>Фактор </a:t>
            </a:r>
            <a:r>
              <a:rPr lang="ru-RU" sz="2800" dirty="0" err="1" smtClean="0"/>
              <a:t>турбування</a:t>
            </a:r>
            <a:r>
              <a:rPr lang="ru-RU" sz="2800" dirty="0" smtClean="0"/>
              <a:t> </a:t>
            </a:r>
            <a:endParaRPr lang="ru-RU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Абіотичні</a:t>
            </a:r>
            <a:r>
              <a:rPr lang="ru-RU" dirty="0" smtClean="0"/>
              <a:t> </a:t>
            </a:r>
            <a:r>
              <a:rPr lang="ru-RU" dirty="0" err="1" smtClean="0"/>
              <a:t>фактори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</a:p>
          <a:p>
            <a:pPr algn="just"/>
            <a:endParaRPr lang="ru-RU" dirty="0"/>
          </a:p>
          <a:p>
            <a:pPr algn="just"/>
            <a:r>
              <a:rPr lang="ru-RU" dirty="0" err="1" smtClean="0"/>
              <a:t>Абіотичні</a:t>
            </a:r>
            <a:r>
              <a:rPr lang="ru-RU" dirty="0" smtClean="0"/>
              <a:t> </a:t>
            </a:r>
            <a:r>
              <a:rPr lang="ru-RU" dirty="0" err="1" smtClean="0"/>
              <a:t>фактори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ґрунт</a:t>
            </a:r>
            <a:r>
              <a:rPr lang="ru-RU" dirty="0" smtClean="0"/>
              <a:t>, вода, </a:t>
            </a:r>
            <a:r>
              <a:rPr lang="ru-RU" dirty="0" err="1" smtClean="0"/>
              <a:t>повітря</a:t>
            </a:r>
            <a:r>
              <a:rPr lang="ru-RU" dirty="0" smtClean="0"/>
              <a:t>, </a:t>
            </a:r>
            <a:r>
              <a:rPr lang="ru-RU" dirty="0" err="1" smtClean="0"/>
              <a:t>мікроклімат</a:t>
            </a:r>
            <a:r>
              <a:rPr lang="ru-RU" dirty="0" smtClean="0"/>
              <a:t>,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ґрунтових</a:t>
            </a:r>
            <a:r>
              <a:rPr lang="ru-RU" dirty="0" smtClean="0"/>
              <a:t> вод, </a:t>
            </a:r>
            <a:r>
              <a:rPr lang="ru-RU" dirty="0" err="1" smtClean="0"/>
              <a:t>товщина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тривалість</a:t>
            </a:r>
            <a:r>
              <a:rPr lang="ru-RU" dirty="0" smtClean="0"/>
              <a:t> </a:t>
            </a:r>
            <a:r>
              <a:rPr lang="ru-RU" dirty="0" err="1" smtClean="0"/>
              <a:t>снігового</a:t>
            </a:r>
            <a:r>
              <a:rPr lang="ru-RU" dirty="0" smtClean="0"/>
              <a:t> </a:t>
            </a:r>
            <a:r>
              <a:rPr lang="ru-RU" dirty="0" err="1" smtClean="0"/>
              <a:t>покриву</a:t>
            </a:r>
            <a:r>
              <a:rPr lang="ru-RU" dirty="0" smtClean="0"/>
              <a:t>, ожеледь, </a:t>
            </a:r>
            <a:r>
              <a:rPr lang="ru-RU" dirty="0" err="1" smtClean="0"/>
              <a:t>різкі</a:t>
            </a:r>
            <a:r>
              <a:rPr lang="ru-RU" dirty="0" smtClean="0"/>
              <a:t> </a:t>
            </a:r>
            <a:r>
              <a:rPr lang="ru-RU" dirty="0" err="1" smtClean="0"/>
              <a:t>температурні</a:t>
            </a:r>
            <a:r>
              <a:rPr lang="ru-RU" dirty="0" smtClean="0"/>
              <a:t> перепади </a:t>
            </a:r>
            <a:r>
              <a:rPr lang="ru-RU" dirty="0" err="1" smtClean="0"/>
              <a:t>взимку</a:t>
            </a:r>
            <a:r>
              <a:rPr lang="ru-RU" dirty="0" smtClean="0"/>
              <a:t> та </a:t>
            </a:r>
            <a:r>
              <a:rPr lang="ru-RU" dirty="0" err="1" smtClean="0"/>
              <a:t>інше</a:t>
            </a:r>
            <a:r>
              <a:rPr lang="ru-RU" dirty="0" smtClean="0"/>
              <a:t>. </a:t>
            </a:r>
            <a:r>
              <a:rPr lang="ru-RU" dirty="0" err="1" smtClean="0"/>
              <a:t>Кліматичні</a:t>
            </a:r>
            <a:r>
              <a:rPr lang="ru-RU" dirty="0" smtClean="0"/>
              <a:t> </a:t>
            </a:r>
            <a:r>
              <a:rPr lang="ru-RU" dirty="0" err="1" smtClean="0"/>
              <a:t>фактори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. </a:t>
            </a:r>
            <a:r>
              <a:rPr lang="ru-RU" dirty="0" err="1" smtClean="0"/>
              <a:t>Клімат</a:t>
            </a:r>
            <a:r>
              <a:rPr lang="ru-RU" dirty="0" smtClean="0"/>
              <a:t> – </a:t>
            </a:r>
            <a:r>
              <a:rPr lang="ru-RU" dirty="0" err="1" smtClean="0"/>
              <a:t>багаторічний</a:t>
            </a:r>
            <a:r>
              <a:rPr lang="ru-RU" dirty="0" smtClean="0"/>
              <a:t> режим погоди, </a:t>
            </a:r>
            <a:r>
              <a:rPr lang="ru-RU" dirty="0" err="1" smtClean="0"/>
              <a:t>характерний</a:t>
            </a:r>
            <a:r>
              <a:rPr lang="ru-RU" dirty="0" smtClean="0"/>
              <a:t> для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. </a:t>
            </a:r>
            <a:r>
              <a:rPr lang="ru-RU" dirty="0" err="1" smtClean="0"/>
              <a:t>Головними</a:t>
            </a:r>
            <a:r>
              <a:rPr lang="ru-RU" dirty="0" smtClean="0"/>
              <a:t> </a:t>
            </a:r>
            <a:r>
              <a:rPr lang="ru-RU" dirty="0" err="1" smtClean="0"/>
              <a:t>кліматичними</a:t>
            </a:r>
            <a:r>
              <a:rPr lang="ru-RU" dirty="0" smtClean="0"/>
              <a:t> </a:t>
            </a:r>
            <a:r>
              <a:rPr lang="ru-RU" dirty="0" err="1" smtClean="0"/>
              <a:t>перемінними</a:t>
            </a:r>
            <a:r>
              <a:rPr lang="ru-RU" dirty="0" smtClean="0"/>
              <a:t> факторами в </a:t>
            </a:r>
            <a:r>
              <a:rPr lang="ru-RU" dirty="0" err="1" smtClean="0"/>
              <a:t>екосистемі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світло</a:t>
            </a:r>
            <a:r>
              <a:rPr lang="ru-RU" dirty="0" smtClean="0"/>
              <a:t> (</a:t>
            </a:r>
            <a:r>
              <a:rPr lang="ru-RU" dirty="0" err="1" smtClean="0"/>
              <a:t>сонячне</a:t>
            </a:r>
            <a:r>
              <a:rPr lang="ru-RU" dirty="0" smtClean="0"/>
              <a:t> </a:t>
            </a:r>
            <a:r>
              <a:rPr lang="ru-RU" dirty="0" err="1" smtClean="0"/>
              <a:t>випромінювання</a:t>
            </a:r>
            <a:r>
              <a:rPr lang="ru-RU" dirty="0" smtClean="0"/>
              <a:t>), температура, вода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вітер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До </a:t>
            </a:r>
            <a:r>
              <a:rPr lang="ru-RU" dirty="0" err="1" smtClean="0"/>
              <a:t>гідрологічних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належить</a:t>
            </a:r>
            <a:r>
              <a:rPr lang="ru-RU" dirty="0" smtClean="0"/>
              <a:t> вода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усіма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фізичними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хімічними</a:t>
            </a:r>
            <a:r>
              <a:rPr lang="ru-RU" dirty="0" smtClean="0"/>
              <a:t> </a:t>
            </a:r>
            <a:r>
              <a:rPr lang="ru-RU" dirty="0" err="1" smtClean="0"/>
              <a:t>властивостями</a:t>
            </a:r>
            <a:r>
              <a:rPr lang="ru-RU" dirty="0" smtClean="0"/>
              <a:t>.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вологи</a:t>
            </a:r>
            <a:r>
              <a:rPr lang="ru-RU" dirty="0" smtClean="0"/>
              <a:t> (води) у </a:t>
            </a:r>
            <a:r>
              <a:rPr lang="ru-RU" dirty="0" err="1" smtClean="0"/>
              <a:t>ґрунті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в </a:t>
            </a:r>
            <a:r>
              <a:rPr lang="ru-RU" dirty="0" err="1" smtClean="0"/>
              <a:t>повітрі</a:t>
            </a:r>
            <a:r>
              <a:rPr lang="ru-RU" dirty="0" smtClean="0"/>
              <a:t> – </a:t>
            </a:r>
            <a:r>
              <a:rPr lang="ru-RU" dirty="0" err="1" smtClean="0"/>
              <a:t>вологість</a:t>
            </a:r>
            <a:r>
              <a:rPr lang="ru-RU" dirty="0" smtClean="0"/>
              <a:t>, </a:t>
            </a:r>
            <a:r>
              <a:rPr lang="ru-RU" dirty="0" err="1" smtClean="0"/>
              <a:t>поступається</a:t>
            </a:r>
            <a:r>
              <a:rPr lang="ru-RU" dirty="0" smtClean="0"/>
              <a:t> за </a:t>
            </a:r>
            <a:r>
              <a:rPr lang="ru-RU" dirty="0" err="1" smtClean="0"/>
              <a:t>своєю</a:t>
            </a:r>
            <a:r>
              <a:rPr lang="ru-RU" dirty="0" smtClean="0"/>
              <a:t> </a:t>
            </a:r>
            <a:r>
              <a:rPr lang="ru-RU" dirty="0" err="1" smtClean="0"/>
              <a:t>роллю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температурі</a:t>
            </a:r>
            <a:r>
              <a:rPr lang="ru-RU" dirty="0" smtClean="0"/>
              <a:t> та </a:t>
            </a:r>
            <a:r>
              <a:rPr lang="ru-RU" dirty="0" err="1" smtClean="0"/>
              <a:t>відноситься</a:t>
            </a:r>
            <a:r>
              <a:rPr lang="ru-RU" dirty="0" smtClean="0"/>
              <a:t> до </a:t>
            </a:r>
            <a:r>
              <a:rPr lang="ru-RU" dirty="0" err="1" smtClean="0"/>
              <a:t>найголовніших</a:t>
            </a:r>
            <a:r>
              <a:rPr lang="ru-RU" dirty="0" smtClean="0"/>
              <a:t> </a:t>
            </a:r>
            <a:r>
              <a:rPr lang="ru-RU" dirty="0" err="1" smtClean="0"/>
              <a:t>екологічних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Вода – </a:t>
            </a:r>
            <a:r>
              <a:rPr lang="ru-RU" dirty="0" err="1" smtClean="0"/>
              <a:t>основне</a:t>
            </a:r>
            <a:r>
              <a:rPr lang="ru-RU" dirty="0" smtClean="0"/>
              <a:t> </a:t>
            </a:r>
            <a:r>
              <a:rPr lang="ru-RU" dirty="0" err="1" smtClean="0"/>
              <a:t>середовище</a:t>
            </a:r>
            <a:r>
              <a:rPr lang="ru-RU" dirty="0" smtClean="0"/>
              <a:t>, в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обмін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. </a:t>
            </a:r>
            <a:r>
              <a:rPr lang="ru-RU" dirty="0" err="1" smtClean="0"/>
              <a:t>Природна</a:t>
            </a:r>
            <a:r>
              <a:rPr lang="ru-RU" dirty="0" smtClean="0"/>
              <a:t> вода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перерозподілу</a:t>
            </a:r>
            <a:r>
              <a:rPr lang="ru-RU" dirty="0" smtClean="0"/>
              <a:t> </a:t>
            </a:r>
            <a:r>
              <a:rPr lang="ru-RU" dirty="0" err="1" smtClean="0"/>
              <a:t>хімічних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біоценозами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різними</a:t>
            </a:r>
            <a:r>
              <a:rPr lang="ru-RU" dirty="0" smtClean="0"/>
              <a:t> </a:t>
            </a:r>
            <a:r>
              <a:rPr lang="ru-RU" dirty="0" err="1" smtClean="0"/>
              <a:t>лісорослинними</a:t>
            </a:r>
            <a:r>
              <a:rPr lang="ru-RU" dirty="0" smtClean="0"/>
              <a:t> зонами. При </a:t>
            </a:r>
            <a:r>
              <a:rPr lang="ru-RU" dirty="0" err="1" smtClean="0"/>
              <a:t>недоліку</a:t>
            </a:r>
            <a:r>
              <a:rPr lang="ru-RU" dirty="0" smtClean="0"/>
              <a:t> води в </a:t>
            </a:r>
            <a:r>
              <a:rPr lang="ru-RU" dirty="0" err="1" smtClean="0"/>
              <a:t>середовищі</a:t>
            </a:r>
            <a:r>
              <a:rPr lang="ru-RU" dirty="0" smtClean="0"/>
              <a:t> </a:t>
            </a:r>
            <a:r>
              <a:rPr lang="ru-RU" dirty="0" err="1" smtClean="0"/>
              <a:t>мешкання</a:t>
            </a:r>
            <a:r>
              <a:rPr lang="ru-RU" dirty="0" smtClean="0"/>
              <a:t>, особливо при </a:t>
            </a:r>
            <a:r>
              <a:rPr lang="ru-RU" dirty="0" err="1" smtClean="0"/>
              <a:t>високих</a:t>
            </a:r>
            <a:r>
              <a:rPr lang="ru-RU" dirty="0" smtClean="0"/>
              <a:t> температурах,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тварини</a:t>
            </a:r>
            <a:r>
              <a:rPr lang="ru-RU" dirty="0" smtClean="0"/>
              <a:t> </a:t>
            </a:r>
            <a:r>
              <a:rPr lang="ru-RU" dirty="0" err="1" smtClean="0"/>
              <a:t>впадають</a:t>
            </a:r>
            <a:r>
              <a:rPr lang="ru-RU" dirty="0" smtClean="0"/>
              <a:t> у </a:t>
            </a:r>
            <a:r>
              <a:rPr lang="ru-RU" dirty="0" err="1" smtClean="0"/>
              <a:t>сплячку</a:t>
            </a:r>
            <a:r>
              <a:rPr lang="ru-RU" dirty="0" smtClean="0"/>
              <a:t>, </a:t>
            </a:r>
            <a:r>
              <a:rPr lang="ru-RU" dirty="0" err="1" smtClean="0"/>
              <a:t>проводячи</a:t>
            </a:r>
            <a:r>
              <a:rPr lang="ru-RU" dirty="0" smtClean="0"/>
              <a:t> </a:t>
            </a:r>
            <a:r>
              <a:rPr lang="ru-RU" dirty="0" err="1" smtClean="0"/>
              <a:t>несприятливий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норах (</a:t>
            </a:r>
            <a:r>
              <a:rPr lang="ru-RU" dirty="0" err="1" smtClean="0"/>
              <a:t>ховрашки</a:t>
            </a:r>
            <a:r>
              <a:rPr lang="ru-RU" dirty="0" smtClean="0"/>
              <a:t>).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тварини</a:t>
            </a:r>
            <a:r>
              <a:rPr lang="ru-RU" dirty="0" smtClean="0"/>
              <a:t> (</a:t>
            </a:r>
            <a:r>
              <a:rPr lang="ru-RU" dirty="0" err="1" smtClean="0"/>
              <a:t>антилопи</a:t>
            </a:r>
            <a:r>
              <a:rPr lang="ru-RU" dirty="0" smtClean="0"/>
              <a:t>, птахи) </a:t>
            </a:r>
            <a:r>
              <a:rPr lang="ru-RU" dirty="0" err="1" smtClean="0"/>
              <a:t>мігрують</a:t>
            </a:r>
            <a:r>
              <a:rPr lang="ru-RU" dirty="0" smtClean="0"/>
              <a:t> на весь </a:t>
            </a:r>
            <a:r>
              <a:rPr lang="ru-RU" dirty="0" err="1" smtClean="0"/>
              <a:t>сухий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 у </a:t>
            </a:r>
            <a:r>
              <a:rPr lang="ru-RU" dirty="0" err="1" smtClean="0"/>
              <a:t>райони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сприятливими</a:t>
            </a:r>
            <a:r>
              <a:rPr lang="ru-RU" dirty="0" smtClean="0"/>
              <a:t> за </a:t>
            </a:r>
            <a:r>
              <a:rPr lang="ru-RU" dirty="0" err="1" smtClean="0"/>
              <a:t>вологістю</a:t>
            </a:r>
            <a:r>
              <a:rPr lang="ru-RU" dirty="0" smtClean="0"/>
              <a:t> </a:t>
            </a:r>
            <a:r>
              <a:rPr lang="ru-RU" dirty="0" err="1" smtClean="0"/>
              <a:t>місцеперебуваннями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До </a:t>
            </a:r>
            <a:r>
              <a:rPr lang="ru-RU" dirty="0" err="1" smtClean="0"/>
              <a:t>едафічних</a:t>
            </a:r>
            <a:r>
              <a:rPr lang="ru-RU" dirty="0" smtClean="0"/>
              <a:t>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ґрунтових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належать </a:t>
            </a:r>
            <a:r>
              <a:rPr lang="ru-RU" dirty="0" err="1" smtClean="0"/>
              <a:t>ґрунти</a:t>
            </a:r>
            <a:r>
              <a:rPr lang="ru-RU" dirty="0" smtClean="0"/>
              <a:t> та </a:t>
            </a:r>
            <a:r>
              <a:rPr lang="ru-RU" dirty="0" err="1" smtClean="0"/>
              <a:t>гірські</a:t>
            </a:r>
            <a:r>
              <a:rPr lang="ru-RU" dirty="0" smtClean="0"/>
              <a:t> породи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фізичними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хімічними</a:t>
            </a:r>
            <a:r>
              <a:rPr lang="ru-RU" dirty="0" smtClean="0"/>
              <a:t> </a:t>
            </a:r>
            <a:r>
              <a:rPr lang="ru-RU" dirty="0" err="1" smtClean="0"/>
              <a:t>властивостями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сніговий</a:t>
            </a:r>
            <a:r>
              <a:rPr lang="ru-RU" dirty="0" smtClean="0"/>
              <a:t> </a:t>
            </a:r>
            <a:r>
              <a:rPr lang="ru-RU" dirty="0" err="1" smtClean="0"/>
              <a:t>покрив</a:t>
            </a:r>
            <a:r>
              <a:rPr lang="ru-RU" dirty="0" smtClean="0"/>
              <a:t>, </a:t>
            </a:r>
            <a:r>
              <a:rPr lang="ru-RU" dirty="0" err="1" smtClean="0"/>
              <a:t>здатний</a:t>
            </a:r>
            <a:r>
              <a:rPr lang="ru-RU" dirty="0" smtClean="0"/>
              <a:t> </a:t>
            </a:r>
            <a:r>
              <a:rPr lang="ru-RU" dirty="0" err="1" smtClean="0"/>
              <a:t>впливати</a:t>
            </a:r>
            <a:r>
              <a:rPr lang="ru-RU" dirty="0" smtClean="0"/>
              <a:t> на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 та </a:t>
            </a:r>
            <a:r>
              <a:rPr lang="ru-RU" dirty="0" err="1" smtClean="0"/>
              <a:t>розселення</a:t>
            </a:r>
            <a:r>
              <a:rPr lang="ru-RU" dirty="0" smtClean="0"/>
              <a:t> </a:t>
            </a:r>
            <a:r>
              <a:rPr lang="ru-RU" dirty="0" err="1" smtClean="0"/>
              <a:t>організмів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Сніговий</a:t>
            </a:r>
            <a:r>
              <a:rPr lang="ru-RU" dirty="0" smtClean="0"/>
              <a:t> </a:t>
            </a:r>
            <a:r>
              <a:rPr lang="ru-RU" dirty="0" err="1" smtClean="0"/>
              <a:t>покрив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метеорологічним</a:t>
            </a:r>
            <a:r>
              <a:rPr lang="ru-RU" dirty="0" smtClean="0"/>
              <a:t> фактором,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слугує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субстратом, на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мешкають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по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пересуваються</a:t>
            </a:r>
            <a:r>
              <a:rPr lang="ru-RU" dirty="0" smtClean="0"/>
              <a:t> </a:t>
            </a:r>
            <a:r>
              <a:rPr lang="ru-RU" dirty="0" err="1" smtClean="0"/>
              <a:t>одні</a:t>
            </a:r>
            <a:r>
              <a:rPr lang="ru-RU" dirty="0" smtClean="0"/>
              <a:t> </a:t>
            </a:r>
            <a:r>
              <a:rPr lang="ru-RU" dirty="0" err="1" smtClean="0"/>
              <a:t>тварини</a:t>
            </a:r>
            <a:r>
              <a:rPr lang="ru-RU" dirty="0" smtClean="0"/>
              <a:t>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середовищем</a:t>
            </a:r>
            <a:r>
              <a:rPr lang="ru-RU" dirty="0" smtClean="0"/>
              <a:t>, в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проводять</a:t>
            </a:r>
            <a:r>
              <a:rPr lang="ru-RU" dirty="0" smtClean="0"/>
              <a:t> </a:t>
            </a:r>
            <a:r>
              <a:rPr lang="ru-RU" dirty="0" err="1" smtClean="0"/>
              <a:t>значну</a:t>
            </a:r>
            <a:r>
              <a:rPr lang="ru-RU" dirty="0" smtClean="0"/>
              <a:t> </a:t>
            </a:r>
            <a:r>
              <a:rPr lang="ru-RU" dirty="0" err="1" smtClean="0"/>
              <a:t>частину</a:t>
            </a:r>
            <a:r>
              <a:rPr lang="ru-RU" dirty="0" smtClean="0"/>
              <a:t> часу </a:t>
            </a:r>
            <a:r>
              <a:rPr lang="ru-RU" dirty="0" err="1" smtClean="0"/>
              <a:t>інші</a:t>
            </a:r>
            <a:r>
              <a:rPr lang="ru-RU" dirty="0" smtClean="0"/>
              <a:t>. Для </a:t>
            </a:r>
            <a:r>
              <a:rPr lang="ru-RU" dirty="0" err="1" smtClean="0"/>
              <a:t>зимуючих</a:t>
            </a:r>
            <a:r>
              <a:rPr lang="ru-RU" dirty="0" smtClean="0"/>
              <a:t> у </a:t>
            </a:r>
            <a:r>
              <a:rPr lang="ru-RU" dirty="0" err="1" smtClean="0"/>
              <a:t>ґрунті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на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поверхні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сніговий</a:t>
            </a:r>
            <a:r>
              <a:rPr lang="ru-RU" dirty="0" smtClean="0"/>
              <a:t> </a:t>
            </a:r>
            <a:r>
              <a:rPr lang="ru-RU" dirty="0" err="1" smtClean="0"/>
              <a:t>покрив</a:t>
            </a:r>
            <a:r>
              <a:rPr lang="ru-RU" dirty="0" smtClean="0"/>
              <a:t> </a:t>
            </a:r>
            <a:r>
              <a:rPr lang="ru-RU" dirty="0" err="1" smtClean="0"/>
              <a:t>відіграє</a:t>
            </a:r>
            <a:r>
              <a:rPr lang="ru-RU" dirty="0" smtClean="0"/>
              <a:t> роль </a:t>
            </a:r>
            <a:r>
              <a:rPr lang="ru-RU" dirty="0" err="1" smtClean="0"/>
              <a:t>теплоізолятору</a:t>
            </a:r>
            <a:r>
              <a:rPr lang="ru-RU" dirty="0" smtClean="0"/>
              <a:t>. </a:t>
            </a:r>
            <a:r>
              <a:rPr lang="ru-RU" dirty="0" err="1" smtClean="0"/>
              <a:t>Закриваючи</a:t>
            </a:r>
            <a:r>
              <a:rPr lang="ru-RU" dirty="0" smtClean="0"/>
              <a:t> запаси корму на </a:t>
            </a:r>
            <a:r>
              <a:rPr lang="ru-RU" dirty="0" err="1" smtClean="0"/>
              <a:t>землі</a:t>
            </a:r>
            <a:r>
              <a:rPr lang="ru-RU" dirty="0" smtClean="0"/>
              <a:t>,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зменшує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доступність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орографічними</a:t>
            </a:r>
            <a:r>
              <a:rPr lang="ru-RU" dirty="0" smtClean="0"/>
              <a:t> факторами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мається</a:t>
            </a:r>
            <a:r>
              <a:rPr lang="ru-RU" dirty="0" smtClean="0"/>
              <a:t> на </a:t>
            </a:r>
            <a:r>
              <a:rPr lang="ru-RU" dirty="0" err="1" smtClean="0"/>
              <a:t>увазі</a:t>
            </a:r>
            <a:r>
              <a:rPr lang="ru-RU" dirty="0" smtClean="0"/>
              <a:t> </a:t>
            </a:r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рельєфу</a:t>
            </a:r>
            <a:r>
              <a:rPr lang="ru-RU" dirty="0" smtClean="0"/>
              <a:t> за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зовнішніми</a:t>
            </a:r>
            <a:r>
              <a:rPr lang="ru-RU" dirty="0" smtClean="0"/>
              <a:t> </a:t>
            </a:r>
            <a:r>
              <a:rPr lang="ru-RU" dirty="0" err="1" smtClean="0"/>
              <a:t>ознаками</a:t>
            </a:r>
            <a:r>
              <a:rPr lang="ru-RU" dirty="0" smtClean="0"/>
              <a:t> (</a:t>
            </a:r>
            <a:r>
              <a:rPr lang="ru-RU" dirty="0" err="1" smtClean="0"/>
              <a:t>рівнини</a:t>
            </a:r>
            <a:r>
              <a:rPr lang="ru-RU" dirty="0" smtClean="0"/>
              <a:t>, </a:t>
            </a:r>
            <a:r>
              <a:rPr lang="ru-RU" dirty="0" err="1" smtClean="0"/>
              <a:t>височини</a:t>
            </a:r>
            <a:r>
              <a:rPr lang="ru-RU" dirty="0" smtClean="0"/>
              <a:t>, </a:t>
            </a:r>
            <a:r>
              <a:rPr lang="ru-RU" dirty="0" err="1" smtClean="0"/>
              <a:t>гірські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, </a:t>
            </a:r>
            <a:r>
              <a:rPr lang="ru-RU" dirty="0" err="1" smtClean="0"/>
              <a:t>пагорби</a:t>
            </a:r>
            <a:r>
              <a:rPr lang="ru-RU" dirty="0" smtClean="0"/>
              <a:t>, </a:t>
            </a:r>
            <a:r>
              <a:rPr lang="ru-RU" dirty="0" err="1" smtClean="0"/>
              <a:t>котловани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). </a:t>
            </a:r>
          </a:p>
          <a:p>
            <a:pPr algn="just"/>
            <a:r>
              <a:rPr lang="ru-RU" dirty="0" err="1" smtClean="0"/>
              <a:t>Рельєф</a:t>
            </a:r>
            <a:r>
              <a:rPr lang="ru-RU" dirty="0" smtClean="0"/>
              <a:t> </a:t>
            </a:r>
            <a:r>
              <a:rPr lang="ru-RU" dirty="0" err="1" smtClean="0"/>
              <a:t>належить</a:t>
            </a:r>
            <a:r>
              <a:rPr lang="ru-RU" dirty="0" smtClean="0"/>
              <a:t> до </a:t>
            </a:r>
            <a:r>
              <a:rPr lang="ru-RU" dirty="0" err="1" smtClean="0"/>
              <a:t>факторів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на </a:t>
            </a:r>
            <a:r>
              <a:rPr lang="ru-RU" dirty="0" err="1" smtClean="0"/>
              <a:t>тварин</a:t>
            </a:r>
            <a:r>
              <a:rPr lang="ru-RU" dirty="0" smtClean="0"/>
              <a:t> </a:t>
            </a:r>
            <a:r>
              <a:rPr lang="ru-RU" dirty="0" err="1" smtClean="0"/>
              <a:t>опосередковано</a:t>
            </a:r>
            <a:r>
              <a:rPr lang="ru-RU" dirty="0" smtClean="0"/>
              <a:t>. У </a:t>
            </a:r>
            <a:r>
              <a:rPr lang="ru-RU" dirty="0" err="1" smtClean="0"/>
              <a:t>формуванні</a:t>
            </a:r>
            <a:r>
              <a:rPr lang="ru-RU" dirty="0" smtClean="0"/>
              <a:t> </a:t>
            </a:r>
            <a:r>
              <a:rPr lang="ru-RU" dirty="0" err="1" smtClean="0"/>
              <a:t>біоценозів</a:t>
            </a:r>
            <a:r>
              <a:rPr lang="ru-RU" dirty="0" smtClean="0"/>
              <a:t> на </a:t>
            </a:r>
            <a:r>
              <a:rPr lang="ru-RU" dirty="0" err="1" smtClean="0"/>
              <a:t>рівнинах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пагорбкуватостях</a:t>
            </a:r>
            <a:r>
              <a:rPr lang="ru-RU" dirty="0" smtClean="0"/>
              <a:t> велика роль </a:t>
            </a:r>
            <a:r>
              <a:rPr lang="ru-RU" dirty="0" err="1" smtClean="0"/>
              <a:t>належить</a:t>
            </a:r>
            <a:r>
              <a:rPr lang="ru-RU" dirty="0" smtClean="0"/>
              <a:t> </a:t>
            </a:r>
            <a:r>
              <a:rPr lang="ru-RU" dirty="0" err="1" smtClean="0"/>
              <a:t>мікрорельєфу</a:t>
            </a:r>
            <a:r>
              <a:rPr lang="ru-RU" dirty="0" smtClean="0"/>
              <a:t>,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впливом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створюється</a:t>
            </a:r>
            <a:r>
              <a:rPr lang="ru-RU" dirty="0" smtClean="0"/>
              <a:t> </a:t>
            </a:r>
            <a:r>
              <a:rPr lang="ru-RU" dirty="0" err="1" smtClean="0"/>
              <a:t>мікроклімат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. Особливо </a:t>
            </a:r>
            <a:r>
              <a:rPr lang="ru-RU" dirty="0" err="1" smtClean="0"/>
              <a:t>помітний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мікрорельєфу</a:t>
            </a:r>
            <a:r>
              <a:rPr lang="ru-RU" dirty="0" smtClean="0"/>
              <a:t> на </a:t>
            </a:r>
            <a:r>
              <a:rPr lang="ru-RU" dirty="0" err="1" smtClean="0"/>
              <a:t>рівнинних</a:t>
            </a:r>
            <a:r>
              <a:rPr lang="ru-RU" dirty="0" smtClean="0"/>
              <a:t> </a:t>
            </a:r>
            <a:r>
              <a:rPr lang="ru-RU" dirty="0" err="1" smtClean="0"/>
              <a:t>піщаних</a:t>
            </a:r>
            <a:r>
              <a:rPr lang="ru-RU" dirty="0" smtClean="0"/>
              <a:t> </a:t>
            </a:r>
            <a:r>
              <a:rPr lang="ru-RU" dirty="0" err="1" smtClean="0"/>
              <a:t>територіях</a:t>
            </a:r>
            <a:r>
              <a:rPr lang="ru-RU" dirty="0" smtClean="0"/>
              <a:t>. </a:t>
            </a:r>
            <a:r>
              <a:rPr lang="ru-RU" dirty="0" err="1" smtClean="0"/>
              <a:t>Мікрорельєф</a:t>
            </a:r>
            <a:r>
              <a:rPr lang="ru-RU" dirty="0" smtClean="0"/>
              <a:t> </a:t>
            </a:r>
            <a:r>
              <a:rPr lang="ru-RU" dirty="0" err="1" smtClean="0"/>
              <a:t>зумовлює</a:t>
            </a:r>
            <a:r>
              <a:rPr lang="ru-RU" dirty="0" smtClean="0"/>
              <a:t> </a:t>
            </a:r>
            <a:r>
              <a:rPr lang="ru-RU" dirty="0" err="1" smtClean="0"/>
              <a:t>місцеву</a:t>
            </a:r>
            <a:r>
              <a:rPr lang="ru-RU" dirty="0" smtClean="0"/>
              <a:t> </a:t>
            </a:r>
            <a:r>
              <a:rPr lang="ru-RU" dirty="0" err="1" smtClean="0"/>
              <a:t>вертикальну</a:t>
            </a:r>
            <a:r>
              <a:rPr lang="ru-RU" dirty="0" smtClean="0"/>
              <a:t> </a:t>
            </a:r>
            <a:r>
              <a:rPr lang="ru-RU" dirty="0" err="1" smtClean="0"/>
              <a:t>мікродиференціацію</a:t>
            </a:r>
            <a:r>
              <a:rPr lang="ru-RU" dirty="0" smtClean="0"/>
              <a:t> </a:t>
            </a:r>
            <a:r>
              <a:rPr lang="ru-RU" dirty="0" err="1" smtClean="0"/>
              <a:t>едафічного</a:t>
            </a:r>
            <a:r>
              <a:rPr lang="ru-RU" dirty="0" smtClean="0"/>
              <a:t> фактору. В </a:t>
            </a:r>
            <a:r>
              <a:rPr lang="ru-RU" dirty="0" err="1" smtClean="0"/>
              <a:t>кожній</a:t>
            </a:r>
            <a:r>
              <a:rPr lang="ru-RU" dirty="0" smtClean="0"/>
              <a:t> </a:t>
            </a:r>
            <a:r>
              <a:rPr lang="ru-RU" dirty="0" err="1" smtClean="0"/>
              <a:t>природній</a:t>
            </a:r>
            <a:r>
              <a:rPr lang="ru-RU" dirty="0" smtClean="0"/>
              <a:t> </a:t>
            </a:r>
            <a:r>
              <a:rPr lang="ru-RU" dirty="0" err="1" smtClean="0"/>
              <a:t>зоні</a:t>
            </a:r>
            <a:r>
              <a:rPr lang="ru-RU" dirty="0" smtClean="0"/>
              <a:t> </a:t>
            </a:r>
            <a:r>
              <a:rPr lang="ru-RU" dirty="0" err="1" smtClean="0"/>
              <a:t>рельєф</a:t>
            </a:r>
            <a:r>
              <a:rPr lang="ru-RU" dirty="0" smtClean="0"/>
              <a:t> </a:t>
            </a:r>
            <a:r>
              <a:rPr lang="ru-RU" dirty="0" err="1" smtClean="0"/>
              <a:t>створює</a:t>
            </a:r>
            <a:r>
              <a:rPr lang="ru-RU" dirty="0" smtClean="0"/>
              <a:t> </a:t>
            </a:r>
            <a:r>
              <a:rPr lang="ru-RU" dirty="0" err="1" smtClean="0"/>
              <a:t>різноманітні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 smtClean="0"/>
              <a:t>пристосованих</a:t>
            </a:r>
            <a:r>
              <a:rPr lang="ru-RU" dirty="0" smtClean="0"/>
              <a:t> до них </a:t>
            </a:r>
            <a:r>
              <a:rPr lang="ru-RU" dirty="0" err="1" smtClean="0"/>
              <a:t>біоценозів</a:t>
            </a:r>
            <a:r>
              <a:rPr lang="ru-RU" dirty="0" smtClean="0"/>
              <a:t>. Таким чином, будучи </a:t>
            </a:r>
            <a:r>
              <a:rPr lang="ru-RU" dirty="0" err="1" smtClean="0"/>
              <a:t>побічно</a:t>
            </a:r>
            <a:r>
              <a:rPr lang="ru-RU" dirty="0" smtClean="0"/>
              <a:t> </a:t>
            </a:r>
            <a:r>
              <a:rPr lang="ru-RU" dirty="0" err="1" smtClean="0"/>
              <a:t>діючим</a:t>
            </a:r>
            <a:r>
              <a:rPr lang="ru-RU" dirty="0" smtClean="0"/>
              <a:t> </a:t>
            </a:r>
            <a:r>
              <a:rPr lang="ru-RU" dirty="0" err="1" smtClean="0"/>
              <a:t>екологічним</a:t>
            </a:r>
            <a:r>
              <a:rPr lang="ru-RU" dirty="0" smtClean="0"/>
              <a:t> фактором, </a:t>
            </a:r>
            <a:r>
              <a:rPr lang="ru-RU" dirty="0" err="1" smtClean="0"/>
              <a:t>рельєф</a:t>
            </a:r>
            <a:r>
              <a:rPr lang="ru-RU" dirty="0" smtClean="0"/>
              <a:t> </a:t>
            </a:r>
            <a:r>
              <a:rPr lang="ru-RU" dirty="0" err="1" smtClean="0"/>
              <a:t>формує</a:t>
            </a:r>
            <a:r>
              <a:rPr lang="ru-RU" dirty="0" smtClean="0"/>
              <a:t> </a:t>
            </a:r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 smtClean="0"/>
              <a:t>екологічних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 </a:t>
            </a:r>
            <a:r>
              <a:rPr lang="ru-RU" dirty="0" err="1" smtClean="0"/>
              <a:t>місцеперебування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на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біоценозів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Біотичні</a:t>
            </a:r>
            <a:r>
              <a:rPr lang="ru-RU" dirty="0" smtClean="0"/>
              <a:t> </a:t>
            </a:r>
            <a:r>
              <a:rPr lang="ru-RU" dirty="0" err="1" smtClean="0"/>
              <a:t>фактори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</a:p>
          <a:p>
            <a:pPr algn="just"/>
            <a:r>
              <a:rPr lang="ru-RU" dirty="0" smtClean="0"/>
              <a:t>До </a:t>
            </a:r>
            <a:r>
              <a:rPr lang="ru-RU" dirty="0" err="1" smtClean="0"/>
              <a:t>біотичних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належать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живі</a:t>
            </a:r>
            <a:r>
              <a:rPr lang="ru-RU" dirty="0" smtClean="0"/>
              <a:t> </a:t>
            </a:r>
            <a:r>
              <a:rPr lang="ru-RU" dirty="0" err="1" smtClean="0"/>
              <a:t>організми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оточують</a:t>
            </a:r>
            <a:r>
              <a:rPr lang="ru-RU" dirty="0" smtClean="0"/>
              <a:t> </a:t>
            </a:r>
            <a:r>
              <a:rPr lang="ru-RU" dirty="0" err="1" smtClean="0"/>
              <a:t>даний</a:t>
            </a:r>
            <a:r>
              <a:rPr lang="ru-RU" dirty="0" smtClean="0"/>
              <a:t> та </a:t>
            </a:r>
            <a:r>
              <a:rPr lang="ru-RU" dirty="0" err="1" smtClean="0"/>
              <a:t>здійснюють</a:t>
            </a:r>
            <a:r>
              <a:rPr lang="ru-RU" dirty="0" smtClean="0"/>
              <a:t> на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прямий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опосередкований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життєдіяльності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біотичними</a:t>
            </a:r>
            <a:r>
              <a:rPr lang="ru-RU" dirty="0" smtClean="0"/>
              <a:t> </a:t>
            </a:r>
            <a:r>
              <a:rPr lang="ru-RU" dirty="0" err="1" smtClean="0"/>
              <a:t>умовами</a:t>
            </a:r>
            <a:r>
              <a:rPr lang="ru-RU" dirty="0" smtClean="0"/>
              <a:t> </a:t>
            </a:r>
            <a:r>
              <a:rPr lang="ru-RU" dirty="0" err="1" smtClean="0"/>
              <a:t>розуміють</a:t>
            </a:r>
            <a:r>
              <a:rPr lang="ru-RU" dirty="0" smtClean="0"/>
              <a:t> </a:t>
            </a:r>
            <a:r>
              <a:rPr lang="ru-RU" dirty="0" err="1" smtClean="0"/>
              <a:t>наявність</a:t>
            </a:r>
            <a:r>
              <a:rPr lang="ru-RU" dirty="0" smtClean="0"/>
              <a:t> у конкретному </a:t>
            </a:r>
            <a:r>
              <a:rPr lang="ru-RU" dirty="0" err="1" smtClean="0"/>
              <a:t>типі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відповідної</a:t>
            </a:r>
            <a:r>
              <a:rPr lang="ru-RU" dirty="0" smtClean="0"/>
              <a:t> </a:t>
            </a:r>
            <a:r>
              <a:rPr lang="ru-RU" dirty="0" err="1" smtClean="0"/>
              <a:t>кормової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, </a:t>
            </a:r>
            <a:r>
              <a:rPr lang="ru-RU" dirty="0" err="1" smtClean="0"/>
              <a:t>видів-конкурентів</a:t>
            </a:r>
            <a:r>
              <a:rPr lang="ru-RU" dirty="0" smtClean="0"/>
              <a:t>, </a:t>
            </a:r>
            <a:r>
              <a:rPr lang="ru-RU" dirty="0" err="1" smtClean="0"/>
              <a:t>хижаків</a:t>
            </a:r>
            <a:r>
              <a:rPr lang="ru-RU" dirty="0" smtClean="0"/>
              <a:t>, </a:t>
            </a:r>
            <a:r>
              <a:rPr lang="ru-RU" dirty="0" err="1" smtClean="0"/>
              <a:t>рослинних</a:t>
            </a:r>
            <a:r>
              <a:rPr lang="ru-RU" dirty="0" smtClean="0"/>
              <a:t> </a:t>
            </a:r>
            <a:r>
              <a:rPr lang="ru-RU" dirty="0" err="1" smtClean="0"/>
              <a:t>угруповань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вікової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ярусності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Біотичними</a:t>
            </a:r>
            <a:r>
              <a:rPr lang="ru-RU" dirty="0" smtClean="0"/>
              <a:t> факторами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чисельність</a:t>
            </a:r>
            <a:r>
              <a:rPr lang="ru-RU" dirty="0" smtClean="0"/>
              <a:t>, </a:t>
            </a:r>
            <a:r>
              <a:rPr lang="ru-RU" dirty="0" err="1" smtClean="0"/>
              <a:t>плодючість</a:t>
            </a:r>
            <a:r>
              <a:rPr lang="ru-RU" dirty="0" smtClean="0"/>
              <a:t>, </a:t>
            </a:r>
            <a:r>
              <a:rPr lang="ru-RU" dirty="0" err="1" smtClean="0"/>
              <a:t>тривалість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, </a:t>
            </a:r>
            <a:r>
              <a:rPr lang="ru-RU" dirty="0" err="1" smtClean="0"/>
              <a:t>щільність</a:t>
            </a:r>
            <a:r>
              <a:rPr lang="ru-RU" dirty="0" smtClean="0"/>
              <a:t> </a:t>
            </a:r>
            <a:r>
              <a:rPr lang="ru-RU" dirty="0" err="1" smtClean="0"/>
              <a:t>популяції</a:t>
            </a:r>
            <a:r>
              <a:rPr lang="ru-RU" dirty="0" smtClean="0"/>
              <a:t>, </a:t>
            </a:r>
            <a:r>
              <a:rPr lang="ru-RU" dirty="0" err="1" smtClean="0"/>
              <a:t>етологічний</a:t>
            </a:r>
            <a:r>
              <a:rPr lang="ru-RU" dirty="0" smtClean="0"/>
              <a:t> фактор, </a:t>
            </a:r>
            <a:r>
              <a:rPr lang="ru-RU" dirty="0" err="1" smtClean="0"/>
              <a:t>груповий</a:t>
            </a:r>
            <a:r>
              <a:rPr lang="ru-RU" dirty="0" smtClean="0"/>
              <a:t> </a:t>
            </a:r>
            <a:r>
              <a:rPr lang="ru-RU" dirty="0" err="1" smtClean="0"/>
              <a:t>ефект</a:t>
            </a:r>
            <a:r>
              <a:rPr lang="ru-RU" dirty="0" smtClean="0"/>
              <a:t>, </a:t>
            </a:r>
            <a:r>
              <a:rPr lang="ru-RU" dirty="0" err="1" smtClean="0"/>
              <a:t>конкуренція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біотичними</a:t>
            </a:r>
            <a:r>
              <a:rPr lang="ru-RU" dirty="0" smtClean="0"/>
              <a:t> </a:t>
            </a:r>
            <a:r>
              <a:rPr lang="ru-RU" dirty="0" err="1" smtClean="0"/>
              <a:t>умовами</a:t>
            </a:r>
            <a:r>
              <a:rPr lang="ru-RU" dirty="0" smtClean="0"/>
              <a:t> </a:t>
            </a:r>
            <a:r>
              <a:rPr lang="ru-RU" dirty="0" err="1" smtClean="0"/>
              <a:t>розуміють</a:t>
            </a:r>
            <a:r>
              <a:rPr lang="ru-RU" dirty="0" smtClean="0"/>
              <a:t> </a:t>
            </a:r>
            <a:r>
              <a:rPr lang="ru-RU" dirty="0" err="1" smtClean="0"/>
              <a:t>наявність</a:t>
            </a:r>
            <a:r>
              <a:rPr lang="ru-RU" dirty="0" smtClean="0"/>
              <a:t> у конкретному </a:t>
            </a:r>
            <a:r>
              <a:rPr lang="ru-RU" dirty="0" err="1" smtClean="0"/>
              <a:t>типі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відповідної</a:t>
            </a:r>
            <a:r>
              <a:rPr lang="ru-RU" dirty="0" smtClean="0"/>
              <a:t> </a:t>
            </a:r>
            <a:r>
              <a:rPr lang="ru-RU" dirty="0" err="1" smtClean="0"/>
              <a:t>кормової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, </a:t>
            </a:r>
            <a:r>
              <a:rPr lang="ru-RU" dirty="0" err="1" smtClean="0"/>
              <a:t>видів-конкурентів</a:t>
            </a:r>
            <a:r>
              <a:rPr lang="ru-RU" dirty="0" smtClean="0"/>
              <a:t>, </a:t>
            </a:r>
            <a:r>
              <a:rPr lang="ru-RU" dirty="0" err="1" smtClean="0"/>
              <a:t>хижаків</a:t>
            </a:r>
            <a:r>
              <a:rPr lang="ru-RU" dirty="0" smtClean="0"/>
              <a:t>, </a:t>
            </a:r>
            <a:r>
              <a:rPr lang="ru-RU" dirty="0" err="1" smtClean="0"/>
              <a:t>рослинних</a:t>
            </a:r>
            <a:r>
              <a:rPr lang="ru-RU" dirty="0" smtClean="0"/>
              <a:t> </a:t>
            </a:r>
            <a:r>
              <a:rPr lang="ru-RU" dirty="0" err="1" smtClean="0"/>
              <a:t>угруповань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вікової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ярусності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Специфіка</a:t>
            </a:r>
            <a:r>
              <a:rPr lang="ru-RU" dirty="0" smtClean="0"/>
              <a:t> </a:t>
            </a:r>
            <a:r>
              <a:rPr lang="ru-RU" dirty="0" err="1" smtClean="0"/>
              <a:t>лісового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Захисні</a:t>
            </a:r>
            <a:r>
              <a:rPr lang="ru-RU" dirty="0" smtClean="0"/>
              <a:t> </a:t>
            </a:r>
            <a:r>
              <a:rPr lang="ru-RU" dirty="0" err="1" smtClean="0"/>
              <a:t>властивості</a:t>
            </a:r>
            <a:r>
              <a:rPr lang="ru-RU" dirty="0" smtClean="0"/>
              <a:t> </a:t>
            </a:r>
            <a:r>
              <a:rPr lang="ru-RU" dirty="0" err="1" smtClean="0"/>
              <a:t>лісу</a:t>
            </a:r>
            <a:r>
              <a:rPr lang="ru-RU" dirty="0" smtClean="0"/>
              <a:t> </a:t>
            </a:r>
            <a:r>
              <a:rPr lang="ru-RU" dirty="0" err="1" smtClean="0"/>
              <a:t>зумовлюються</a:t>
            </a:r>
            <a:r>
              <a:rPr lang="ru-RU" dirty="0" smtClean="0"/>
              <a:t> </a:t>
            </a:r>
            <a:r>
              <a:rPr lang="ru-RU" dirty="0" err="1" smtClean="0"/>
              <a:t>специфікою</a:t>
            </a:r>
            <a:r>
              <a:rPr lang="ru-RU" dirty="0" smtClean="0"/>
              <a:t> </a:t>
            </a:r>
            <a:r>
              <a:rPr lang="ru-RU" dirty="0" err="1" smtClean="0"/>
              <a:t>лісової</a:t>
            </a:r>
            <a:r>
              <a:rPr lang="ru-RU" dirty="0" smtClean="0"/>
              <a:t> </a:t>
            </a:r>
            <a:r>
              <a:rPr lang="ru-RU" dirty="0" err="1" smtClean="0"/>
              <a:t>рослинності</a:t>
            </a:r>
            <a:r>
              <a:rPr lang="ru-RU" dirty="0" smtClean="0"/>
              <a:t>, </a:t>
            </a:r>
            <a:r>
              <a:rPr lang="ru-RU" dirty="0" err="1" smtClean="0"/>
              <a:t>вітрового</a:t>
            </a:r>
            <a:r>
              <a:rPr lang="ru-RU" dirty="0" smtClean="0"/>
              <a:t>, температурного, водного режиму, в </a:t>
            </a:r>
            <a:r>
              <a:rPr lang="ru-RU" dirty="0" err="1" smtClean="0"/>
              <a:t>ширшому</a:t>
            </a:r>
            <a:r>
              <a:rPr lang="ru-RU" dirty="0" smtClean="0"/>
              <a:t> </a:t>
            </a:r>
            <a:r>
              <a:rPr lang="ru-RU" dirty="0" err="1" smtClean="0"/>
              <a:t>розумінні</a:t>
            </a:r>
            <a:r>
              <a:rPr lang="ru-RU" dirty="0" smtClean="0"/>
              <a:t> – </a:t>
            </a:r>
            <a:r>
              <a:rPr lang="ru-RU" dirty="0" err="1" smtClean="0"/>
              <a:t>природнокліматичними</a:t>
            </a:r>
            <a:r>
              <a:rPr lang="ru-RU" dirty="0" smtClean="0"/>
              <a:t> </a:t>
            </a:r>
            <a:r>
              <a:rPr lang="ru-RU" dirty="0" err="1" smtClean="0"/>
              <a:t>умовами</a:t>
            </a:r>
            <a:r>
              <a:rPr lang="ru-RU" dirty="0" smtClean="0"/>
              <a:t>. </a:t>
            </a:r>
            <a:r>
              <a:rPr lang="ru-RU" dirty="0" err="1" smtClean="0"/>
              <a:t>Відмінності</a:t>
            </a:r>
            <a:r>
              <a:rPr lang="ru-RU" dirty="0" smtClean="0"/>
              <a:t> у </a:t>
            </a:r>
            <a:r>
              <a:rPr lang="ru-RU" dirty="0" err="1" smtClean="0"/>
              <a:t>відношенні</a:t>
            </a:r>
            <a:r>
              <a:rPr lang="ru-RU" dirty="0" smtClean="0"/>
              <a:t> </a:t>
            </a:r>
            <a:r>
              <a:rPr lang="ru-RU" dirty="0" err="1" smtClean="0"/>
              <a:t>деревних</a:t>
            </a:r>
            <a:r>
              <a:rPr lang="ru-RU" dirty="0" smtClean="0"/>
              <a:t> </a:t>
            </a:r>
            <a:r>
              <a:rPr lang="ru-RU" dirty="0" err="1" smtClean="0"/>
              <a:t>порід</a:t>
            </a:r>
            <a:r>
              <a:rPr lang="ru-RU" dirty="0" smtClean="0"/>
              <a:t> до </a:t>
            </a:r>
            <a:r>
              <a:rPr lang="ru-RU" dirty="0" err="1" smtClean="0"/>
              <a:t>клімату</a:t>
            </a:r>
            <a:r>
              <a:rPr lang="ru-RU" dirty="0" smtClean="0"/>
              <a:t>, </a:t>
            </a:r>
            <a:r>
              <a:rPr lang="ru-RU" dirty="0" err="1" smtClean="0"/>
              <a:t>до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 – </a:t>
            </a:r>
            <a:r>
              <a:rPr lang="ru-RU" dirty="0" err="1" smtClean="0"/>
              <a:t>світла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тепла – </a:t>
            </a:r>
            <a:r>
              <a:rPr lang="ru-RU" dirty="0" err="1" smtClean="0"/>
              <a:t>зумовлюють</a:t>
            </a:r>
            <a:r>
              <a:rPr lang="ru-RU" dirty="0" smtClean="0"/>
              <a:t> </a:t>
            </a:r>
            <a:r>
              <a:rPr lang="ru-RU" dirty="0" err="1" smtClean="0"/>
              <a:t>різноманітність</a:t>
            </a:r>
            <a:r>
              <a:rPr lang="ru-RU" dirty="0" smtClean="0"/>
              <a:t> </a:t>
            </a:r>
            <a:r>
              <a:rPr lang="ru-RU" dirty="0" err="1" smtClean="0"/>
              <a:t>лісів</a:t>
            </a:r>
            <a:r>
              <a:rPr lang="ru-RU" dirty="0" smtClean="0"/>
              <a:t>. </a:t>
            </a:r>
            <a:r>
              <a:rPr lang="ru-RU" dirty="0" err="1" smtClean="0"/>
              <a:t>Регулюючи</a:t>
            </a:r>
            <a:r>
              <a:rPr lang="ru-RU" dirty="0" smtClean="0"/>
              <a:t> склад </a:t>
            </a:r>
            <a:r>
              <a:rPr lang="ru-RU" dirty="0" err="1" smtClean="0"/>
              <a:t>і</a:t>
            </a:r>
            <a:r>
              <a:rPr lang="ru-RU" dirty="0" smtClean="0"/>
              <a:t> густоту </a:t>
            </a:r>
            <a:r>
              <a:rPr lang="ru-RU" dirty="0" err="1" smtClean="0"/>
              <a:t>насадження</a:t>
            </a:r>
            <a:r>
              <a:rPr lang="ru-RU" dirty="0" smtClean="0"/>
              <a:t> рубками догляду,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змінити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освітленості</a:t>
            </a:r>
            <a:r>
              <a:rPr lang="ru-RU" dirty="0" smtClean="0"/>
              <a:t>, </a:t>
            </a:r>
            <a:r>
              <a:rPr lang="ru-RU" dirty="0" err="1" smtClean="0"/>
              <a:t>вплинути</a:t>
            </a:r>
            <a:r>
              <a:rPr lang="ru-RU" dirty="0" smtClean="0"/>
              <a:t> на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</a:t>
            </a:r>
            <a:r>
              <a:rPr lang="ru-RU" dirty="0" err="1" smtClean="0"/>
              <a:t>деревостану</a:t>
            </a:r>
            <a:r>
              <a:rPr lang="ru-RU" dirty="0" smtClean="0"/>
              <a:t>, </a:t>
            </a:r>
            <a:r>
              <a:rPr lang="ru-RU" dirty="0" err="1" smtClean="0"/>
              <a:t>добитись</a:t>
            </a:r>
            <a:r>
              <a:rPr lang="ru-RU" dirty="0" smtClean="0"/>
              <a:t> </a:t>
            </a:r>
            <a:r>
              <a:rPr lang="ru-RU" dirty="0" err="1" smtClean="0"/>
              <a:t>збільшення</a:t>
            </a:r>
            <a:r>
              <a:rPr lang="ru-RU" dirty="0" smtClean="0"/>
              <a:t> приросту дерев,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врожаю</a:t>
            </a:r>
            <a:r>
              <a:rPr lang="ru-RU" dirty="0" smtClean="0"/>
              <a:t> </a:t>
            </a:r>
            <a:r>
              <a:rPr lang="ru-RU" dirty="0" err="1" smtClean="0"/>
              <a:t>насіння</a:t>
            </a:r>
            <a:r>
              <a:rPr lang="ru-RU" dirty="0" smtClean="0"/>
              <a:t>, </a:t>
            </a:r>
            <a:r>
              <a:rPr lang="ru-RU" dirty="0" err="1" smtClean="0"/>
              <a:t>забезпечити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для </a:t>
            </a:r>
            <a:r>
              <a:rPr lang="ru-RU" dirty="0" err="1" smtClean="0"/>
              <a:t>появи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 smtClean="0"/>
              <a:t>підросту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у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вплинути</a:t>
            </a:r>
            <a:r>
              <a:rPr lang="ru-RU" dirty="0" smtClean="0"/>
              <a:t> на стан </a:t>
            </a:r>
            <a:r>
              <a:rPr lang="ru-RU" dirty="0" err="1" smtClean="0"/>
              <a:t>кормової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Сонячна</a:t>
            </a:r>
            <a:r>
              <a:rPr lang="ru-RU" dirty="0" smtClean="0"/>
              <a:t> </a:t>
            </a:r>
            <a:r>
              <a:rPr lang="ru-RU" dirty="0" err="1" smtClean="0"/>
              <a:t>енергія</a:t>
            </a:r>
            <a:r>
              <a:rPr lang="ru-RU" dirty="0" smtClean="0"/>
              <a:t> </a:t>
            </a:r>
            <a:r>
              <a:rPr lang="ru-RU" dirty="0" err="1" smtClean="0"/>
              <a:t>тісно</a:t>
            </a:r>
            <a:r>
              <a:rPr lang="ru-RU" dirty="0" smtClean="0"/>
              <a:t> </a:t>
            </a:r>
            <a:r>
              <a:rPr lang="ru-RU" dirty="0" err="1" smtClean="0"/>
              <a:t>пов’язана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тепловою. Тепло </a:t>
            </a:r>
            <a:r>
              <a:rPr lang="ru-RU" dirty="0" err="1" smtClean="0"/>
              <a:t>повітря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ґрунту</a:t>
            </a:r>
            <a:r>
              <a:rPr lang="ru-RU" dirty="0" smtClean="0"/>
              <a:t> як </a:t>
            </a:r>
            <a:r>
              <a:rPr lang="ru-RU" dirty="0" err="1" smtClean="0"/>
              <a:t>екологічний</a:t>
            </a:r>
            <a:r>
              <a:rPr lang="ru-RU" dirty="0" smtClean="0"/>
              <a:t> фактор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сприятливі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для росту, </a:t>
            </a:r>
            <a:r>
              <a:rPr lang="ru-RU" dirty="0" err="1" smtClean="0"/>
              <a:t>розвитку</a:t>
            </a:r>
            <a:r>
              <a:rPr lang="ru-RU" dirty="0" smtClean="0"/>
              <a:t>, для </a:t>
            </a:r>
            <a:r>
              <a:rPr lang="ru-RU" dirty="0" err="1" smtClean="0"/>
              <a:t>життєдіяльності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надземних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підземних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,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лісу</a:t>
            </a:r>
            <a:r>
              <a:rPr lang="ru-RU" dirty="0" smtClean="0"/>
              <a:t>, </a:t>
            </a:r>
            <a:r>
              <a:rPr lang="ru-RU" dirty="0" err="1" smtClean="0"/>
              <a:t>виживання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. При </a:t>
            </a:r>
            <a:r>
              <a:rPr lang="ru-RU" dirty="0" err="1" smtClean="0"/>
              <a:t>нестачі</a:t>
            </a:r>
            <a:r>
              <a:rPr lang="ru-RU" dirty="0" smtClean="0"/>
              <a:t> тепла </a:t>
            </a:r>
            <a:r>
              <a:rPr lang="ru-RU" dirty="0" err="1" smtClean="0"/>
              <a:t>або</a:t>
            </a:r>
            <a:r>
              <a:rPr lang="ru-RU" dirty="0" smtClean="0"/>
              <a:t> ж при </a:t>
            </a:r>
            <a:r>
              <a:rPr lang="ru-RU" dirty="0" err="1" smtClean="0"/>
              <a:t>надмірній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для </a:t>
            </a:r>
            <a:r>
              <a:rPr lang="ru-RU" dirty="0" err="1" smtClean="0"/>
              <a:t>тварин</a:t>
            </a:r>
            <a:r>
              <a:rPr lang="ru-RU" dirty="0" smtClean="0"/>
              <a:t> </a:t>
            </a:r>
            <a:r>
              <a:rPr lang="ru-RU" dirty="0" err="1" smtClean="0"/>
              <a:t>створюються</a:t>
            </a:r>
            <a:r>
              <a:rPr lang="ru-RU" dirty="0" smtClean="0"/>
              <a:t> </a:t>
            </a:r>
            <a:r>
              <a:rPr lang="ru-RU" dirty="0" err="1" smtClean="0"/>
              <a:t>дискомфортні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. Особливо </a:t>
            </a:r>
            <a:r>
              <a:rPr lang="ru-RU" dirty="0" err="1" smtClean="0"/>
              <a:t>небезпечні</a:t>
            </a:r>
            <a:r>
              <a:rPr lang="ru-RU" dirty="0" smtClean="0"/>
              <a:t> </a:t>
            </a:r>
            <a:r>
              <a:rPr lang="ru-RU" dirty="0" err="1" smtClean="0"/>
              <a:t>раптові</a:t>
            </a:r>
            <a:r>
              <a:rPr lang="ru-RU" dirty="0" smtClean="0"/>
              <a:t> </a:t>
            </a:r>
            <a:r>
              <a:rPr lang="ru-RU" dirty="0" err="1" smtClean="0"/>
              <a:t>коливання</a:t>
            </a:r>
            <a:r>
              <a:rPr lang="ru-RU" dirty="0" smtClean="0"/>
              <a:t> </a:t>
            </a:r>
            <a:r>
              <a:rPr lang="ru-RU" dirty="0" err="1" smtClean="0"/>
              <a:t>температури</a:t>
            </a:r>
            <a:r>
              <a:rPr lang="ru-RU" dirty="0" smtClean="0"/>
              <a:t>, </a:t>
            </a:r>
            <a:r>
              <a:rPr lang="ru-RU" dirty="0" err="1" smtClean="0"/>
              <a:t>швидкий</a:t>
            </a:r>
            <a:r>
              <a:rPr lang="ru-RU" dirty="0" smtClean="0"/>
              <a:t> </a:t>
            </a:r>
            <a:r>
              <a:rPr lang="ru-RU" dirty="0" err="1" smtClean="0"/>
              <a:t>перехід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холоду до тепла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навпаки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сильних</a:t>
            </a:r>
            <a:r>
              <a:rPr lang="ru-RU" dirty="0" smtClean="0"/>
              <a:t> </a:t>
            </a:r>
            <a:r>
              <a:rPr lang="ru-RU" dirty="0" err="1" smtClean="0"/>
              <a:t>морозів</a:t>
            </a:r>
            <a:r>
              <a:rPr lang="ru-RU" dirty="0" smtClean="0"/>
              <a:t> </a:t>
            </a:r>
            <a:r>
              <a:rPr lang="ru-RU" dirty="0" err="1" smtClean="0"/>
              <a:t>раптово</a:t>
            </a:r>
            <a:r>
              <a:rPr lang="ru-RU" dirty="0" smtClean="0"/>
              <a:t> </a:t>
            </a:r>
            <a:r>
              <a:rPr lang="ru-RU" dirty="0" err="1" smtClean="0"/>
              <a:t>настає</a:t>
            </a:r>
            <a:r>
              <a:rPr lang="ru-RU" dirty="0" smtClean="0"/>
              <a:t> </a:t>
            </a:r>
            <a:r>
              <a:rPr lang="ru-RU" dirty="0" err="1" smtClean="0"/>
              <a:t>дощова</a:t>
            </a:r>
            <a:r>
              <a:rPr lang="ru-RU" dirty="0" smtClean="0"/>
              <a:t> погода, вода,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попадає</a:t>
            </a:r>
            <a:r>
              <a:rPr lang="ru-RU" dirty="0" smtClean="0"/>
              <a:t> на </a:t>
            </a:r>
            <a:r>
              <a:rPr lang="ru-RU" dirty="0" err="1" smtClean="0"/>
              <a:t>переохолоджені</a:t>
            </a:r>
            <a:r>
              <a:rPr lang="ru-RU" dirty="0" smtClean="0"/>
              <a:t> </a:t>
            </a:r>
            <a:r>
              <a:rPr lang="ru-RU" dirty="0" err="1" smtClean="0"/>
              <a:t>гілки</a:t>
            </a:r>
            <a:r>
              <a:rPr lang="ru-RU" dirty="0" smtClean="0"/>
              <a:t> дерева, </a:t>
            </a:r>
            <a:r>
              <a:rPr lang="ru-RU" dirty="0" err="1" smtClean="0"/>
              <a:t>перетворюється</a:t>
            </a:r>
            <a:r>
              <a:rPr lang="ru-RU" dirty="0" smtClean="0"/>
              <a:t> в </a:t>
            </a:r>
            <a:r>
              <a:rPr lang="ru-RU" dirty="0" err="1" smtClean="0"/>
              <a:t>лід</a:t>
            </a:r>
            <a:r>
              <a:rPr lang="ru-RU" dirty="0" smtClean="0"/>
              <a:t>. На </a:t>
            </a:r>
            <a:r>
              <a:rPr lang="ru-RU" dirty="0" err="1" smtClean="0"/>
              <a:t>гілках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ожеледь. </a:t>
            </a:r>
            <a:r>
              <a:rPr lang="ru-RU" dirty="0" err="1" smtClean="0"/>
              <a:t>Можлива</a:t>
            </a:r>
            <a:r>
              <a:rPr lang="ru-RU" dirty="0" smtClean="0"/>
              <a:t> вона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тоді</a:t>
            </a:r>
            <a:r>
              <a:rPr lang="ru-RU" dirty="0" smtClean="0"/>
              <a:t>, коли </a:t>
            </a:r>
            <a:r>
              <a:rPr lang="ru-RU" dirty="0" err="1" smtClean="0"/>
              <a:t>дощ</a:t>
            </a:r>
            <a:r>
              <a:rPr lang="ru-RU" dirty="0" smtClean="0"/>
              <a:t> </a:t>
            </a:r>
            <a:r>
              <a:rPr lang="ru-RU" dirty="0" err="1" smtClean="0"/>
              <a:t>піде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снігопаду</a:t>
            </a:r>
            <a:r>
              <a:rPr lang="ru-RU" dirty="0" smtClean="0"/>
              <a:t>,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раптово</a:t>
            </a:r>
            <a:r>
              <a:rPr lang="ru-RU" dirty="0" smtClean="0"/>
              <a:t> </a:t>
            </a:r>
            <a:r>
              <a:rPr lang="ru-RU" dirty="0" err="1" smtClean="0"/>
              <a:t>знизиться</a:t>
            </a:r>
            <a:r>
              <a:rPr lang="ru-RU" dirty="0" smtClean="0"/>
              <a:t> температура. </a:t>
            </a:r>
            <a:r>
              <a:rPr lang="ru-RU" dirty="0" err="1" smtClean="0"/>
              <a:t>Обледенілі</a:t>
            </a:r>
            <a:r>
              <a:rPr lang="ru-RU" dirty="0" smtClean="0"/>
              <a:t> </a:t>
            </a:r>
            <a:r>
              <a:rPr lang="ru-RU" dirty="0" err="1" smtClean="0"/>
              <a:t>гілки</a:t>
            </a:r>
            <a:r>
              <a:rPr lang="ru-RU" dirty="0" smtClean="0"/>
              <a:t> </a:t>
            </a:r>
            <a:r>
              <a:rPr lang="ru-RU" dirty="0" err="1" smtClean="0"/>
              <a:t>тварини</a:t>
            </a:r>
            <a:r>
              <a:rPr lang="ru-RU" dirty="0" smtClean="0"/>
              <a:t> не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поїдати</a:t>
            </a:r>
            <a:r>
              <a:rPr lang="ru-RU" dirty="0" smtClean="0"/>
              <a:t>. </a:t>
            </a:r>
            <a:r>
              <a:rPr lang="ru-RU" dirty="0" err="1" smtClean="0"/>
              <a:t>Несприятливі</a:t>
            </a:r>
            <a:r>
              <a:rPr lang="ru-RU" dirty="0" smtClean="0"/>
              <a:t> для </a:t>
            </a:r>
            <a:r>
              <a:rPr lang="ru-RU" dirty="0" err="1" smtClean="0"/>
              <a:t>тварин</a:t>
            </a:r>
            <a:r>
              <a:rPr lang="ru-RU" dirty="0" smtClean="0"/>
              <a:t> </a:t>
            </a:r>
            <a:r>
              <a:rPr lang="ru-RU" dirty="0" err="1" smtClean="0"/>
              <a:t>зими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багатьма</a:t>
            </a:r>
            <a:r>
              <a:rPr lang="ru-RU" dirty="0" smtClean="0"/>
              <a:t> </a:t>
            </a:r>
            <a:r>
              <a:rPr lang="ru-RU" dirty="0" err="1" smtClean="0"/>
              <a:t>відлигами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раптовими</a:t>
            </a:r>
            <a:r>
              <a:rPr lang="ru-RU" dirty="0" smtClean="0"/>
              <a:t> великими морозами. </a:t>
            </a:r>
            <a:r>
              <a:rPr lang="ru-RU" dirty="0" err="1" smtClean="0"/>
              <a:t>Критичний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температури</a:t>
            </a:r>
            <a:r>
              <a:rPr lang="ru-RU" dirty="0" smtClean="0"/>
              <a:t> </a:t>
            </a:r>
            <a:r>
              <a:rPr lang="ru-RU" dirty="0" err="1" smtClean="0"/>
              <a:t>змінюється</a:t>
            </a:r>
            <a:r>
              <a:rPr lang="ru-RU" dirty="0" smtClean="0"/>
              <a:t> </a:t>
            </a:r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стану </a:t>
            </a:r>
            <a:r>
              <a:rPr lang="ru-RU" dirty="0" err="1" smtClean="0"/>
              <a:t>організму</a:t>
            </a:r>
            <a:r>
              <a:rPr lang="ru-RU" dirty="0" smtClean="0"/>
              <a:t>,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живлення</a:t>
            </a:r>
            <a:r>
              <a:rPr lang="ru-RU" dirty="0" smtClean="0"/>
              <a:t>: </a:t>
            </a:r>
            <a:r>
              <a:rPr lang="ru-RU" dirty="0" err="1" smtClean="0"/>
              <a:t>чим</a:t>
            </a:r>
            <a:r>
              <a:rPr lang="ru-RU" dirty="0" smtClean="0"/>
              <a:t>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харчується</a:t>
            </a:r>
            <a:r>
              <a:rPr lang="ru-RU" dirty="0" smtClean="0"/>
              <a:t> </a:t>
            </a:r>
            <a:r>
              <a:rPr lang="ru-RU" dirty="0" err="1" smtClean="0"/>
              <a:t>тварина</a:t>
            </a:r>
            <a:r>
              <a:rPr lang="ru-RU" dirty="0" smtClean="0"/>
              <a:t>, </a:t>
            </a:r>
            <a:r>
              <a:rPr lang="ru-RU" dirty="0" err="1" smtClean="0"/>
              <a:t>чим</a:t>
            </a:r>
            <a:r>
              <a:rPr lang="ru-RU" dirty="0" smtClean="0"/>
              <a:t> вона </a:t>
            </a:r>
            <a:r>
              <a:rPr lang="ru-RU" dirty="0" err="1" smtClean="0"/>
              <a:t>вгодованіша</a:t>
            </a:r>
            <a:r>
              <a:rPr lang="ru-RU" dirty="0" smtClean="0"/>
              <a:t> – </a:t>
            </a:r>
            <a:r>
              <a:rPr lang="ru-RU" dirty="0" err="1" smtClean="0"/>
              <a:t>тим</a:t>
            </a:r>
            <a:r>
              <a:rPr lang="ru-RU" dirty="0" smtClean="0"/>
              <a:t> </a:t>
            </a:r>
            <a:r>
              <a:rPr lang="ru-RU" dirty="0" err="1" smtClean="0"/>
              <a:t>більші</a:t>
            </a:r>
            <a:r>
              <a:rPr lang="ru-RU" dirty="0" smtClean="0"/>
              <a:t> </a:t>
            </a:r>
            <a:r>
              <a:rPr lang="ru-RU" dirty="0" err="1" smtClean="0"/>
              <a:t>морози</a:t>
            </a:r>
            <a:r>
              <a:rPr lang="ru-RU" dirty="0" smtClean="0"/>
              <a:t> </a:t>
            </a:r>
            <a:r>
              <a:rPr lang="ru-RU" dirty="0" err="1" smtClean="0"/>
              <a:t>вона</a:t>
            </a:r>
            <a:r>
              <a:rPr lang="ru-RU" dirty="0" smtClean="0"/>
              <a:t> </a:t>
            </a:r>
            <a:r>
              <a:rPr lang="ru-RU" dirty="0" err="1" smtClean="0"/>
              <a:t>витримує</a:t>
            </a:r>
            <a:r>
              <a:rPr lang="ru-RU" dirty="0" smtClean="0"/>
              <a:t>. </a:t>
            </a:r>
            <a:r>
              <a:rPr lang="ru-RU" dirty="0" err="1" smtClean="0"/>
              <a:t>Ліс</a:t>
            </a:r>
            <a:r>
              <a:rPr lang="ru-RU" dirty="0" smtClean="0"/>
              <a:t> до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міри</a:t>
            </a:r>
            <a:r>
              <a:rPr lang="ru-RU" dirty="0" smtClean="0"/>
              <a:t> </a:t>
            </a:r>
            <a:r>
              <a:rPr lang="ru-RU" dirty="0" err="1" smtClean="0"/>
              <a:t>формує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тепловий</a:t>
            </a:r>
            <a:r>
              <a:rPr lang="ru-RU" dirty="0" smtClean="0"/>
              <a:t> режим (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складу, </a:t>
            </a:r>
            <a:r>
              <a:rPr lang="ru-RU" dirty="0" err="1" smtClean="0"/>
              <a:t>форми</a:t>
            </a:r>
            <a:r>
              <a:rPr lang="ru-RU" dirty="0" smtClean="0"/>
              <a:t>, </a:t>
            </a:r>
            <a:r>
              <a:rPr lang="ru-RU" dirty="0" err="1" smtClean="0"/>
              <a:t>густоти</a:t>
            </a:r>
            <a:r>
              <a:rPr lang="ru-RU" dirty="0" smtClean="0"/>
              <a:t>, </a:t>
            </a:r>
            <a:r>
              <a:rPr lang="ru-RU" dirty="0" err="1" smtClean="0"/>
              <a:t>віку</a:t>
            </a:r>
            <a:r>
              <a:rPr lang="ru-RU" dirty="0" smtClean="0"/>
              <a:t>, типу </a:t>
            </a:r>
            <a:r>
              <a:rPr lang="ru-RU" dirty="0" err="1" smtClean="0"/>
              <a:t>лісу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тепловий</a:t>
            </a:r>
            <a:r>
              <a:rPr lang="ru-RU" dirty="0" smtClean="0"/>
              <a:t> режим </a:t>
            </a:r>
            <a:r>
              <a:rPr lang="ru-RU" dirty="0" err="1" smtClean="0"/>
              <a:t>території</a:t>
            </a:r>
            <a:r>
              <a:rPr lang="ru-RU" dirty="0" smtClean="0"/>
              <a:t>. </a:t>
            </a:r>
            <a:r>
              <a:rPr lang="ru-RU" dirty="0" err="1" smtClean="0"/>
              <a:t>Крайні</a:t>
            </a:r>
            <a:r>
              <a:rPr lang="ru-RU" dirty="0" smtClean="0"/>
              <a:t> </a:t>
            </a:r>
            <a:r>
              <a:rPr lang="ru-RU" dirty="0" err="1" smtClean="0"/>
              <a:t>температури</a:t>
            </a:r>
            <a:r>
              <a:rPr lang="ru-RU" dirty="0" smtClean="0"/>
              <a:t> в </a:t>
            </a:r>
            <a:r>
              <a:rPr lang="ru-RU" dirty="0" err="1" smtClean="0"/>
              <a:t>лісі</a:t>
            </a:r>
            <a:r>
              <a:rPr lang="ru-RU" dirty="0" smtClean="0"/>
              <a:t> </a:t>
            </a:r>
            <a:r>
              <a:rPr lang="ru-RU" dirty="0" err="1" smtClean="0"/>
              <a:t>вирівнюються</a:t>
            </a:r>
            <a:r>
              <a:rPr lang="ru-RU" dirty="0" smtClean="0"/>
              <a:t>, </a:t>
            </a:r>
            <a:r>
              <a:rPr lang="ru-RU" dirty="0" err="1" smtClean="0"/>
              <a:t>амплітуда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менша</a:t>
            </a:r>
            <a:r>
              <a:rPr lang="ru-RU" dirty="0" smtClean="0"/>
              <a:t>. </a:t>
            </a:r>
            <a:r>
              <a:rPr lang="ru-RU" dirty="0" err="1" smtClean="0"/>
              <a:t>Ґрунт</a:t>
            </a:r>
            <a:r>
              <a:rPr lang="ru-RU" dirty="0" smtClean="0"/>
              <a:t> тут на 2 – 3° </a:t>
            </a:r>
            <a:r>
              <a:rPr lang="ru-RU" dirty="0" err="1" smtClean="0"/>
              <a:t>тепліший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в </a:t>
            </a:r>
            <a:r>
              <a:rPr lang="ru-RU" dirty="0" err="1" smtClean="0"/>
              <a:t>полі</a:t>
            </a:r>
            <a:r>
              <a:rPr lang="ru-RU" dirty="0" smtClean="0"/>
              <a:t> (</a:t>
            </a:r>
            <a:r>
              <a:rPr lang="ru-RU" dirty="0" err="1" smtClean="0"/>
              <a:t>середньорічна</a:t>
            </a:r>
            <a:r>
              <a:rPr lang="ru-RU" dirty="0" smtClean="0"/>
              <a:t> температура),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впливом</a:t>
            </a:r>
            <a:r>
              <a:rPr lang="ru-RU" dirty="0" smtClean="0"/>
              <a:t> </a:t>
            </a:r>
            <a:r>
              <a:rPr lang="ru-RU" dirty="0" err="1" smtClean="0"/>
              <a:t>лісу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снігу</a:t>
            </a:r>
            <a:r>
              <a:rPr lang="ru-RU" dirty="0" smtClean="0"/>
              <a:t> </a:t>
            </a:r>
            <a:r>
              <a:rPr lang="ru-RU" dirty="0" err="1" smtClean="0"/>
              <a:t>зменшується</a:t>
            </a:r>
            <a:r>
              <a:rPr lang="ru-RU" dirty="0" smtClean="0"/>
              <a:t> </a:t>
            </a:r>
            <a:r>
              <a:rPr lang="ru-RU" dirty="0" err="1" smtClean="0"/>
              <a:t>амплітуда</a:t>
            </a:r>
            <a:r>
              <a:rPr lang="ru-RU" dirty="0" smtClean="0"/>
              <a:t> </a:t>
            </a:r>
            <a:r>
              <a:rPr lang="ru-RU" dirty="0" err="1" smtClean="0"/>
              <a:t>коливання</a:t>
            </a:r>
            <a:r>
              <a:rPr lang="ru-RU" dirty="0" smtClean="0"/>
              <a:t> </a:t>
            </a:r>
            <a:r>
              <a:rPr lang="ru-RU" dirty="0" err="1" smtClean="0"/>
              <a:t>температури</a:t>
            </a:r>
            <a:r>
              <a:rPr lang="ru-RU" dirty="0" smtClean="0"/>
              <a:t> </a:t>
            </a:r>
            <a:r>
              <a:rPr lang="ru-RU" dirty="0" err="1" smtClean="0"/>
              <a:t>ґрунту</a:t>
            </a:r>
            <a:r>
              <a:rPr lang="ru-RU" dirty="0" smtClean="0"/>
              <a:t> </a:t>
            </a:r>
            <a:r>
              <a:rPr lang="ru-RU" dirty="0" err="1" smtClean="0"/>
              <a:t>взимку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мороз на </a:t>
            </a:r>
            <a:r>
              <a:rPr lang="ru-RU" dirty="0" err="1" smtClean="0"/>
              <a:t>поверхні</a:t>
            </a:r>
            <a:r>
              <a:rPr lang="ru-RU" dirty="0" smtClean="0"/>
              <a:t> </a:t>
            </a:r>
            <a:r>
              <a:rPr lang="ru-RU" dirty="0" err="1" smtClean="0"/>
              <a:t>досягає</a:t>
            </a:r>
            <a:r>
              <a:rPr lang="ru-RU" dirty="0" smtClean="0"/>
              <a:t> 40°С. а на </a:t>
            </a:r>
            <a:r>
              <a:rPr lang="ru-RU" dirty="0" err="1" smtClean="0"/>
              <a:t>землі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снігом</a:t>
            </a:r>
            <a:r>
              <a:rPr lang="ru-RU" dirty="0" smtClean="0"/>
              <a:t> температура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всього</a:t>
            </a:r>
            <a:r>
              <a:rPr lang="ru-RU" dirty="0" smtClean="0"/>
              <a:t> 3-4°С. </a:t>
            </a:r>
            <a:r>
              <a:rPr lang="ru-RU" dirty="0" err="1" smtClean="0"/>
              <a:t>Підріст</a:t>
            </a:r>
            <a:r>
              <a:rPr lang="ru-RU" dirty="0" smtClean="0"/>
              <a:t> дуба, не </a:t>
            </a:r>
            <a:r>
              <a:rPr lang="ru-RU" dirty="0" err="1" smtClean="0"/>
              <a:t>вкритий</a:t>
            </a:r>
            <a:r>
              <a:rPr lang="ru-RU" dirty="0" smtClean="0"/>
              <a:t> </a:t>
            </a:r>
            <a:r>
              <a:rPr lang="ru-RU" dirty="0" err="1" smtClean="0"/>
              <a:t>снігом</a:t>
            </a:r>
            <a:r>
              <a:rPr lang="ru-RU" dirty="0" smtClean="0"/>
              <a:t>, </a:t>
            </a:r>
            <a:r>
              <a:rPr lang="ru-RU" dirty="0" err="1" smtClean="0"/>
              <a:t>вимерзає</a:t>
            </a:r>
            <a:r>
              <a:rPr lang="ru-RU" dirty="0" smtClean="0"/>
              <a:t>. В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приморозків</a:t>
            </a:r>
            <a:r>
              <a:rPr lang="ru-RU" dirty="0" smtClean="0"/>
              <a:t> у </a:t>
            </a:r>
            <a:r>
              <a:rPr lang="ru-RU" dirty="0" err="1" smtClean="0"/>
              <a:t>лісі</a:t>
            </a:r>
            <a:r>
              <a:rPr lang="ru-RU" dirty="0" smtClean="0"/>
              <a:t> </a:t>
            </a:r>
            <a:r>
              <a:rPr lang="ru-RU" dirty="0" err="1" smtClean="0"/>
              <a:t>тепліше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полі</a:t>
            </a:r>
            <a:r>
              <a:rPr lang="ru-RU" dirty="0" smtClean="0"/>
              <a:t>. </a:t>
            </a:r>
            <a:r>
              <a:rPr lang="ru-RU" dirty="0" err="1" smtClean="0"/>
              <a:t>Густі</a:t>
            </a:r>
            <a:r>
              <a:rPr lang="ru-RU" dirty="0" smtClean="0"/>
              <a:t> </a:t>
            </a:r>
            <a:r>
              <a:rPr lang="ru-RU" dirty="0" err="1" smtClean="0"/>
              <a:t>крони</a:t>
            </a:r>
            <a:r>
              <a:rPr lang="ru-RU" dirty="0" smtClean="0"/>
              <a:t> </a:t>
            </a:r>
            <a:r>
              <a:rPr lang="ru-RU" dirty="0" err="1" smtClean="0"/>
              <a:t>хвойних</a:t>
            </a:r>
            <a:r>
              <a:rPr lang="ru-RU" dirty="0" smtClean="0"/>
              <a:t>  </a:t>
            </a:r>
            <a:r>
              <a:rPr lang="ru-RU" dirty="0" err="1" smtClean="0"/>
              <a:t>порід</a:t>
            </a:r>
            <a:r>
              <a:rPr lang="ru-RU" dirty="0" smtClean="0"/>
              <a:t> </a:t>
            </a:r>
            <a:r>
              <a:rPr lang="ru-RU" dirty="0" err="1" smtClean="0"/>
              <a:t>взимку</a:t>
            </a:r>
            <a:r>
              <a:rPr lang="ru-RU" dirty="0" smtClean="0"/>
              <a:t> </a:t>
            </a:r>
            <a:r>
              <a:rPr lang="ru-RU" dirty="0" err="1" smtClean="0"/>
              <a:t>утримують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тепла, </a:t>
            </a:r>
            <a:r>
              <a:rPr lang="ru-RU" dirty="0" err="1" smtClean="0"/>
              <a:t>листяні</a:t>
            </a:r>
            <a:r>
              <a:rPr lang="ru-RU" dirty="0" smtClean="0"/>
              <a:t> породи в </a:t>
            </a:r>
            <a:r>
              <a:rPr lang="ru-RU" dirty="0" err="1" smtClean="0"/>
              <a:t>цю</a:t>
            </a:r>
            <a:r>
              <a:rPr lang="ru-RU" dirty="0" smtClean="0"/>
              <a:t> пору не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листя</a:t>
            </a:r>
            <a:r>
              <a:rPr lang="ru-RU" dirty="0" smtClean="0"/>
              <a:t>, температура </a:t>
            </a:r>
            <a:r>
              <a:rPr lang="ru-RU" dirty="0" err="1" smtClean="0"/>
              <a:t>під</a:t>
            </a:r>
            <a:r>
              <a:rPr lang="ru-RU" dirty="0" smtClean="0"/>
              <a:t> ними </a:t>
            </a:r>
            <a:r>
              <a:rPr lang="ru-RU" dirty="0" err="1" smtClean="0"/>
              <a:t>майже</a:t>
            </a:r>
            <a:r>
              <a:rPr lang="ru-RU" dirty="0" smtClean="0"/>
              <a:t> </a:t>
            </a:r>
            <a:r>
              <a:rPr lang="ru-RU" dirty="0" err="1" smtClean="0"/>
              <a:t>така</a:t>
            </a:r>
            <a:r>
              <a:rPr lang="ru-RU" dirty="0" smtClean="0"/>
              <a:t>, як у </a:t>
            </a:r>
            <a:r>
              <a:rPr lang="ru-RU" dirty="0" err="1" smtClean="0"/>
              <a:t>полі</a:t>
            </a:r>
            <a:r>
              <a:rPr lang="ru-RU" dirty="0" smtClean="0"/>
              <a:t> (коли там </a:t>
            </a:r>
            <a:r>
              <a:rPr lang="ru-RU" dirty="0" err="1" smtClean="0"/>
              <a:t>немає</a:t>
            </a:r>
            <a:r>
              <a:rPr lang="ru-RU" dirty="0" smtClean="0"/>
              <a:t> </a:t>
            </a:r>
            <a:r>
              <a:rPr lang="ru-RU" dirty="0" err="1" smtClean="0"/>
              <a:t>вітру</a:t>
            </a:r>
            <a:r>
              <a:rPr lang="ru-RU" dirty="0" smtClean="0"/>
              <a:t>). </a:t>
            </a:r>
            <a:r>
              <a:rPr lang="ru-RU" dirty="0" err="1" smtClean="0"/>
              <a:t>Своєрідний</a:t>
            </a:r>
            <a:r>
              <a:rPr lang="ru-RU" dirty="0" smtClean="0"/>
              <a:t> </a:t>
            </a:r>
            <a:r>
              <a:rPr lang="ru-RU" dirty="0" err="1" smtClean="0"/>
              <a:t>мікроклімат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клімат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наметом </a:t>
            </a:r>
            <a:r>
              <a:rPr lang="ru-RU" dirty="0" err="1" smtClean="0"/>
              <a:t>деревостану</a:t>
            </a:r>
            <a:r>
              <a:rPr lang="ru-RU" dirty="0" smtClean="0"/>
              <a:t>, </a:t>
            </a:r>
            <a:r>
              <a:rPr lang="ru-RU" dirty="0" err="1" smtClean="0"/>
              <a:t>навколо</a:t>
            </a:r>
            <a:r>
              <a:rPr lang="ru-RU" dirty="0" smtClean="0"/>
              <a:t> дерев, на </a:t>
            </a:r>
            <a:r>
              <a:rPr lang="ru-RU" dirty="0" err="1" smtClean="0"/>
              <a:t>поверхні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,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лісовій</a:t>
            </a:r>
            <a:r>
              <a:rPr lang="ru-RU" dirty="0" smtClean="0"/>
              <a:t> </a:t>
            </a:r>
            <a:r>
              <a:rPr lang="ru-RU" dirty="0" err="1" smtClean="0"/>
              <a:t>галявині</a:t>
            </a:r>
            <a:r>
              <a:rPr lang="ru-RU" dirty="0" smtClean="0"/>
              <a:t> </a:t>
            </a:r>
            <a:r>
              <a:rPr lang="ru-RU" dirty="0" err="1" smtClean="0"/>
              <a:t>створюється</a:t>
            </a:r>
            <a:r>
              <a:rPr lang="ru-RU" dirty="0" smtClean="0"/>
              <a:t> </a:t>
            </a:r>
            <a:r>
              <a:rPr lang="ru-RU" dirty="0" err="1" smtClean="0"/>
              <a:t>завдяки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деревному</a:t>
            </a:r>
            <a:r>
              <a:rPr lang="ru-RU" dirty="0" smtClean="0"/>
              <a:t> намету, ярусу </a:t>
            </a:r>
            <a:r>
              <a:rPr lang="ru-RU" dirty="0" err="1" smtClean="0"/>
              <a:t>підросту-підліску</a:t>
            </a:r>
            <a:r>
              <a:rPr lang="ru-RU" dirty="0" smtClean="0"/>
              <a:t>, трави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снігу</a:t>
            </a:r>
            <a:r>
              <a:rPr lang="ru-RU" dirty="0" smtClean="0"/>
              <a:t>, а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мікрорельєфу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утворюють</a:t>
            </a:r>
            <a:r>
              <a:rPr lang="ru-RU" dirty="0" smtClean="0"/>
              <a:t> </a:t>
            </a:r>
            <a:r>
              <a:rPr lang="ru-RU" dirty="0" err="1" smtClean="0"/>
              <a:t>різноманітні</a:t>
            </a:r>
            <a:r>
              <a:rPr lang="ru-RU" dirty="0" smtClean="0"/>
              <a:t> горбки, </a:t>
            </a:r>
            <a:r>
              <a:rPr lang="ru-RU" dirty="0" err="1" smtClean="0"/>
              <a:t>пні</a:t>
            </a:r>
            <a:r>
              <a:rPr lang="ru-RU" dirty="0" smtClean="0"/>
              <a:t>, </a:t>
            </a:r>
            <a:r>
              <a:rPr lang="ru-RU" dirty="0" err="1" smtClean="0"/>
              <a:t>повалені</a:t>
            </a:r>
            <a:r>
              <a:rPr lang="ru-RU" dirty="0" smtClean="0"/>
              <a:t> </a:t>
            </a:r>
            <a:r>
              <a:rPr lang="ru-RU" dirty="0" err="1" smtClean="0"/>
              <a:t>стовбури</a:t>
            </a:r>
            <a:r>
              <a:rPr lang="ru-RU" dirty="0" smtClean="0"/>
              <a:t>, </a:t>
            </a:r>
            <a:r>
              <a:rPr lang="ru-RU" dirty="0" err="1" smtClean="0"/>
              <a:t>кротовини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Зміну</a:t>
            </a:r>
            <a:r>
              <a:rPr lang="ru-RU" dirty="0" smtClean="0"/>
              <a:t> в </a:t>
            </a:r>
            <a:r>
              <a:rPr lang="ru-RU" dirty="0" err="1" smtClean="0"/>
              <a:t>тепловий</a:t>
            </a:r>
            <a:r>
              <a:rPr lang="ru-RU" dirty="0" smtClean="0"/>
              <a:t> режим </a:t>
            </a:r>
            <a:r>
              <a:rPr lang="ru-RU" dirty="0" err="1" smtClean="0"/>
              <a:t>лісу</a:t>
            </a:r>
            <a:r>
              <a:rPr lang="ru-RU" dirty="0" smtClean="0"/>
              <a:t> </a:t>
            </a:r>
            <a:r>
              <a:rPr lang="ru-RU" dirty="0" err="1" smtClean="0"/>
              <a:t>вносять</a:t>
            </a:r>
            <a:r>
              <a:rPr lang="ru-RU" dirty="0" smtClean="0"/>
              <a:t> рубки, </a:t>
            </a:r>
            <a:r>
              <a:rPr lang="ru-RU" dirty="0" err="1" smtClean="0"/>
              <a:t>пожежі</a:t>
            </a:r>
            <a:r>
              <a:rPr lang="ru-RU" dirty="0" smtClean="0"/>
              <a:t> та </a:t>
            </a:r>
            <a:r>
              <a:rPr lang="ru-RU" dirty="0" err="1" smtClean="0"/>
              <a:t>вітровали</a:t>
            </a:r>
            <a:r>
              <a:rPr lang="ru-RU" dirty="0" smtClean="0"/>
              <a:t>. При </a:t>
            </a:r>
            <a:r>
              <a:rPr lang="ru-RU" dirty="0" err="1" smtClean="0"/>
              <a:t>утворенні</a:t>
            </a:r>
            <a:r>
              <a:rPr lang="ru-RU" dirty="0" smtClean="0"/>
              <a:t> в </a:t>
            </a:r>
            <a:r>
              <a:rPr lang="ru-RU" dirty="0" err="1" smtClean="0"/>
              <a:t>лісі</a:t>
            </a:r>
            <a:r>
              <a:rPr lang="ru-RU" dirty="0" smtClean="0"/>
              <a:t> великого </a:t>
            </a:r>
            <a:r>
              <a:rPr lang="ru-RU" dirty="0" err="1" smtClean="0"/>
              <a:t>відкритого</a:t>
            </a:r>
            <a:r>
              <a:rPr lang="ru-RU" dirty="0" smtClean="0"/>
              <a:t> простору </a:t>
            </a:r>
            <a:r>
              <a:rPr lang="ru-RU" dirty="0" err="1" smtClean="0"/>
              <a:t>температурний</a:t>
            </a:r>
            <a:r>
              <a:rPr lang="ru-RU" dirty="0" smtClean="0"/>
              <a:t> режим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 err="1" smtClean="0"/>
              <a:t>наближається</a:t>
            </a:r>
            <a:r>
              <a:rPr lang="ru-RU" dirty="0" smtClean="0"/>
              <a:t> до режиму </a:t>
            </a:r>
            <a:r>
              <a:rPr lang="ru-RU" dirty="0" err="1" smtClean="0"/>
              <a:t>відкритого</a:t>
            </a:r>
            <a:r>
              <a:rPr lang="ru-RU" dirty="0" smtClean="0"/>
              <a:t> поля. На </a:t>
            </a:r>
            <a:r>
              <a:rPr lang="ru-RU" dirty="0" err="1" smtClean="0"/>
              <a:t>середніх</a:t>
            </a:r>
            <a:r>
              <a:rPr lang="ru-RU" dirty="0" smtClean="0"/>
              <a:t> за </a:t>
            </a:r>
            <a:r>
              <a:rPr lang="ru-RU" dirty="0" err="1" smtClean="0"/>
              <a:t>розміром</a:t>
            </a:r>
            <a:r>
              <a:rPr lang="ru-RU" dirty="0" smtClean="0"/>
              <a:t> </a:t>
            </a:r>
            <a:r>
              <a:rPr lang="ru-RU" dirty="0" err="1" smtClean="0"/>
              <a:t>лісових</a:t>
            </a:r>
            <a:r>
              <a:rPr lang="ru-RU" dirty="0" smtClean="0"/>
              <a:t> </a:t>
            </a:r>
            <a:r>
              <a:rPr lang="ru-RU" dirty="0" err="1" smtClean="0"/>
              <a:t>галявинах</a:t>
            </a:r>
            <a:r>
              <a:rPr lang="ru-RU" dirty="0" smtClean="0"/>
              <a:t> </a:t>
            </a:r>
            <a:r>
              <a:rPr lang="ru-RU" dirty="0" err="1" smtClean="0"/>
              <a:t>вночі</a:t>
            </a:r>
            <a:r>
              <a:rPr lang="ru-RU" dirty="0" smtClean="0"/>
              <a:t> </a:t>
            </a:r>
            <a:r>
              <a:rPr lang="ru-RU" dirty="0" err="1" smtClean="0"/>
              <a:t>холодніше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наметом </a:t>
            </a:r>
            <a:r>
              <a:rPr lang="ru-RU" dirty="0" err="1" smtClean="0"/>
              <a:t>лісу</a:t>
            </a:r>
            <a:r>
              <a:rPr lang="ru-RU" dirty="0" smtClean="0"/>
              <a:t>, а вдень </a:t>
            </a:r>
            <a:r>
              <a:rPr lang="ru-RU" dirty="0" err="1" smtClean="0"/>
              <a:t>тепліше</a:t>
            </a:r>
            <a:r>
              <a:rPr lang="ru-RU" dirty="0" smtClean="0"/>
              <a:t>. </a:t>
            </a:r>
            <a:r>
              <a:rPr lang="ru-RU" dirty="0" err="1" smtClean="0"/>
              <a:t>Купки</a:t>
            </a:r>
            <a:r>
              <a:rPr lang="ru-RU" dirty="0" smtClean="0"/>
              <a:t> </a:t>
            </a:r>
            <a:r>
              <a:rPr lang="ru-RU" dirty="0" err="1" smtClean="0"/>
              <a:t>хмизу</a:t>
            </a:r>
            <a:r>
              <a:rPr lang="ru-RU" dirty="0" smtClean="0"/>
              <a:t> на </a:t>
            </a:r>
            <a:r>
              <a:rPr lang="ru-RU" dirty="0" err="1" smtClean="0"/>
              <a:t>зрубах</a:t>
            </a:r>
            <a:r>
              <a:rPr lang="ru-RU" dirty="0" smtClean="0"/>
              <a:t> </a:t>
            </a:r>
            <a:r>
              <a:rPr lang="ru-RU" dirty="0" err="1" smtClean="0"/>
              <a:t>відіграють</a:t>
            </a:r>
            <a:r>
              <a:rPr lang="ru-RU" dirty="0" smtClean="0"/>
              <a:t> для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представників</a:t>
            </a:r>
            <a:r>
              <a:rPr lang="ru-RU" dirty="0" smtClean="0"/>
              <a:t> </a:t>
            </a:r>
            <a:r>
              <a:rPr lang="ru-RU" dirty="0" err="1" smtClean="0"/>
              <a:t>фауни</a:t>
            </a:r>
            <a:r>
              <a:rPr lang="ru-RU" dirty="0" smtClean="0"/>
              <a:t> </a:t>
            </a:r>
            <a:r>
              <a:rPr lang="ru-RU" dirty="0" err="1" smtClean="0"/>
              <a:t>позитивну</a:t>
            </a:r>
            <a:r>
              <a:rPr lang="ru-RU" dirty="0" smtClean="0"/>
              <a:t> роль. </a:t>
            </a:r>
            <a:r>
              <a:rPr lang="ru-RU" dirty="0" err="1" smtClean="0"/>
              <a:t>Під</a:t>
            </a:r>
            <a:r>
              <a:rPr lang="ru-RU" dirty="0" smtClean="0"/>
              <a:t> 20-30-сантиметровим шаром </a:t>
            </a:r>
            <a:r>
              <a:rPr lang="ru-RU" dirty="0" err="1" smtClean="0"/>
              <a:t>гілок</a:t>
            </a:r>
            <a:r>
              <a:rPr lang="ru-RU" dirty="0" smtClean="0"/>
              <a:t> </a:t>
            </a:r>
            <a:r>
              <a:rPr lang="ru-RU" dirty="0" err="1" smtClean="0"/>
              <a:t>мінімальні</a:t>
            </a:r>
            <a:r>
              <a:rPr lang="ru-RU" dirty="0" smtClean="0"/>
              <a:t> </a:t>
            </a:r>
            <a:r>
              <a:rPr lang="ru-RU" dirty="0" err="1" smtClean="0"/>
              <a:t>температури</a:t>
            </a:r>
            <a:r>
              <a:rPr lang="ru-RU" dirty="0" smtClean="0"/>
              <a:t> на 1-4°С </a:t>
            </a:r>
            <a:r>
              <a:rPr lang="ru-RU" dirty="0" err="1" smtClean="0"/>
              <a:t>вищі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на </a:t>
            </a:r>
            <a:r>
              <a:rPr lang="ru-RU" dirty="0" err="1" smtClean="0"/>
              <a:t>місці</a:t>
            </a:r>
            <a:r>
              <a:rPr lang="ru-RU" dirty="0" smtClean="0"/>
              <a:t>, де </a:t>
            </a:r>
            <a:r>
              <a:rPr lang="ru-RU" dirty="0" err="1" smtClean="0"/>
              <a:t>гілок</a:t>
            </a:r>
            <a:r>
              <a:rPr lang="ru-RU" dirty="0" smtClean="0"/>
              <a:t> </a:t>
            </a:r>
            <a:r>
              <a:rPr lang="ru-RU" dirty="0" err="1" smtClean="0"/>
              <a:t>немає</a:t>
            </a:r>
            <a:r>
              <a:rPr lang="ru-RU" dirty="0" smtClean="0"/>
              <a:t>. </a:t>
            </a:r>
            <a:r>
              <a:rPr lang="ru-RU" dirty="0" err="1" smtClean="0"/>
              <a:t>Ґрунт</a:t>
            </a:r>
            <a:r>
              <a:rPr lang="ru-RU" dirty="0" smtClean="0"/>
              <a:t> в </a:t>
            </a:r>
            <a:r>
              <a:rPr lang="ru-RU" dirty="0" err="1" smtClean="0"/>
              <a:t>лісі</a:t>
            </a:r>
            <a:r>
              <a:rPr lang="ru-RU" dirty="0" smtClean="0"/>
              <a:t> </a:t>
            </a:r>
            <a:r>
              <a:rPr lang="ru-RU" dirty="0" err="1" smtClean="0"/>
              <a:t>повільніше</a:t>
            </a:r>
            <a:r>
              <a:rPr lang="ru-RU" dirty="0" smtClean="0"/>
              <a:t> </a:t>
            </a:r>
            <a:r>
              <a:rPr lang="ru-RU" dirty="0" err="1" smtClean="0"/>
              <a:t>нагрівається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охолоджується</a:t>
            </a:r>
            <a:r>
              <a:rPr lang="ru-RU" dirty="0" smtClean="0"/>
              <a:t>, </a:t>
            </a:r>
            <a:r>
              <a:rPr lang="ru-RU" dirty="0" err="1" smtClean="0"/>
              <a:t>пізніше</a:t>
            </a:r>
            <a:r>
              <a:rPr lang="ru-RU" dirty="0" smtClean="0"/>
              <a:t> </a:t>
            </a:r>
            <a:r>
              <a:rPr lang="ru-RU" dirty="0" err="1" smtClean="0"/>
              <a:t>замерзає</a:t>
            </a:r>
            <a:r>
              <a:rPr lang="ru-RU" dirty="0" smtClean="0"/>
              <a:t> </a:t>
            </a:r>
            <a:r>
              <a:rPr lang="ru-RU" dirty="0" err="1" smtClean="0"/>
              <a:t>порівняно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відкритим</a:t>
            </a:r>
            <a:r>
              <a:rPr lang="ru-RU" dirty="0" smtClean="0"/>
              <a:t> простором. </a:t>
            </a:r>
            <a:r>
              <a:rPr lang="ru-RU" dirty="0" err="1" smtClean="0"/>
              <a:t>Температурний</a:t>
            </a:r>
            <a:r>
              <a:rPr lang="ru-RU" dirty="0" smtClean="0"/>
              <a:t> режим </a:t>
            </a:r>
            <a:r>
              <a:rPr lang="ru-RU" dirty="0" err="1" smtClean="0"/>
              <a:t>ґрунту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типу </a:t>
            </a:r>
            <a:r>
              <a:rPr lang="ru-RU" dirty="0" err="1" smtClean="0"/>
              <a:t>лісу</a:t>
            </a:r>
            <a:r>
              <a:rPr lang="ru-RU" dirty="0" smtClean="0"/>
              <a:t>, складу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густоти</a:t>
            </a:r>
            <a:r>
              <a:rPr lang="ru-RU" dirty="0" smtClean="0"/>
              <a:t> </a:t>
            </a:r>
            <a:r>
              <a:rPr lang="ru-RU" dirty="0" err="1" smtClean="0"/>
              <a:t>насадження</a:t>
            </a:r>
            <a:r>
              <a:rPr lang="ru-RU" dirty="0" smtClean="0"/>
              <a:t>,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висоти</a:t>
            </a:r>
            <a:r>
              <a:rPr lang="ru-RU" dirty="0" smtClean="0"/>
              <a:t> </a:t>
            </a:r>
            <a:r>
              <a:rPr lang="ru-RU" dirty="0" err="1" smtClean="0"/>
              <a:t>деревостану</a:t>
            </a:r>
            <a:r>
              <a:rPr lang="ru-RU" dirty="0" smtClean="0"/>
              <a:t>,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трав’яного</a:t>
            </a:r>
            <a:r>
              <a:rPr lang="ru-RU" dirty="0" smtClean="0"/>
              <a:t> </a:t>
            </a:r>
            <a:r>
              <a:rPr lang="ru-RU" dirty="0" err="1" smtClean="0"/>
              <a:t>покриття</a:t>
            </a:r>
            <a:r>
              <a:rPr lang="ru-RU" dirty="0" smtClean="0"/>
              <a:t>. </a:t>
            </a:r>
            <a:r>
              <a:rPr lang="ru-RU" dirty="0" err="1" smtClean="0"/>
              <a:t>Ступінь</a:t>
            </a:r>
            <a:r>
              <a:rPr lang="ru-RU" dirty="0" smtClean="0"/>
              <a:t> </a:t>
            </a:r>
            <a:r>
              <a:rPr lang="ru-RU" dirty="0" err="1" smtClean="0"/>
              <a:t>промерзання</a:t>
            </a:r>
            <a:r>
              <a:rPr lang="ru-RU" dirty="0" smtClean="0"/>
              <a:t> </a:t>
            </a:r>
            <a:r>
              <a:rPr lang="ru-RU" dirty="0" err="1" smtClean="0"/>
              <a:t>ґрунту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важливе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для крота, </a:t>
            </a:r>
            <a:r>
              <a:rPr lang="ru-RU" dirty="0" err="1" smtClean="0"/>
              <a:t>дикої</a:t>
            </a:r>
            <a:r>
              <a:rPr lang="ru-RU" dirty="0" smtClean="0"/>
              <a:t> </a:t>
            </a:r>
            <a:r>
              <a:rPr lang="ru-RU" dirty="0" err="1" smtClean="0"/>
              <a:t>свині</a:t>
            </a:r>
            <a:r>
              <a:rPr lang="ru-RU" dirty="0" smtClean="0"/>
              <a:t>, </a:t>
            </a:r>
            <a:r>
              <a:rPr lang="ru-RU" dirty="0" err="1" smtClean="0"/>
              <a:t>деяких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. </a:t>
            </a:r>
            <a:r>
              <a:rPr lang="ru-RU" dirty="0" err="1" smtClean="0"/>
              <a:t>Ще</a:t>
            </a:r>
            <a:r>
              <a:rPr lang="ru-RU" dirty="0" smtClean="0"/>
              <a:t> один </a:t>
            </a:r>
            <a:r>
              <a:rPr lang="ru-RU" dirty="0" err="1" smtClean="0"/>
              <a:t>елемент</a:t>
            </a:r>
            <a:r>
              <a:rPr lang="ru-RU" dirty="0" smtClean="0"/>
              <a:t> </a:t>
            </a:r>
            <a:r>
              <a:rPr lang="ru-RU" dirty="0" err="1" smtClean="0"/>
              <a:t>клімату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відіграє</a:t>
            </a:r>
            <a:r>
              <a:rPr lang="ru-RU" dirty="0" smtClean="0"/>
              <a:t> </a:t>
            </a:r>
            <a:r>
              <a:rPr lang="ru-RU" dirty="0" err="1" smtClean="0"/>
              <a:t>істотну</a:t>
            </a:r>
            <a:r>
              <a:rPr lang="ru-RU" dirty="0" smtClean="0"/>
              <a:t> роль у </a:t>
            </a:r>
            <a:r>
              <a:rPr lang="ru-RU" dirty="0" err="1" smtClean="0"/>
              <a:t>житті</a:t>
            </a:r>
            <a:r>
              <a:rPr lang="ru-RU" dirty="0" smtClean="0"/>
              <a:t> </a:t>
            </a:r>
            <a:r>
              <a:rPr lang="ru-RU" dirty="0" err="1" smtClean="0"/>
              <a:t>птахів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– </a:t>
            </a:r>
            <a:r>
              <a:rPr lang="ru-RU" dirty="0" err="1" smtClean="0"/>
              <a:t>вітер</a:t>
            </a:r>
            <a:r>
              <a:rPr lang="ru-RU" dirty="0" smtClean="0"/>
              <a:t>. В </a:t>
            </a:r>
            <a:r>
              <a:rPr lang="ru-RU" dirty="0" err="1" smtClean="0"/>
              <a:t>середині</a:t>
            </a:r>
            <a:r>
              <a:rPr lang="ru-RU" dirty="0" smtClean="0"/>
              <a:t> </a:t>
            </a:r>
            <a:r>
              <a:rPr lang="ru-RU" dirty="0" err="1" smtClean="0"/>
              <a:t>лісу</a:t>
            </a:r>
            <a:r>
              <a:rPr lang="ru-RU" dirty="0" smtClean="0"/>
              <a:t> </a:t>
            </a:r>
            <a:r>
              <a:rPr lang="ru-RU" dirty="0" err="1" smtClean="0"/>
              <a:t>вітер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стишає</a:t>
            </a:r>
            <a:r>
              <a:rPr lang="ru-RU" dirty="0" smtClean="0"/>
              <a:t>, а при </a:t>
            </a:r>
            <a:r>
              <a:rPr lang="ru-RU" dirty="0" err="1" smtClean="0"/>
              <a:t>наявності</a:t>
            </a:r>
            <a:r>
              <a:rPr lang="ru-RU" dirty="0" smtClean="0"/>
              <a:t> </a:t>
            </a:r>
            <a:r>
              <a:rPr lang="ru-RU" dirty="0" err="1" smtClean="0"/>
              <a:t>підліску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зовсім</a:t>
            </a:r>
            <a:r>
              <a:rPr lang="ru-RU" dirty="0" smtClean="0"/>
              <a:t> </a:t>
            </a:r>
            <a:r>
              <a:rPr lang="ru-RU" dirty="0" err="1" smtClean="0"/>
              <a:t>втрачає</a:t>
            </a:r>
            <a:r>
              <a:rPr lang="ru-RU" dirty="0" smtClean="0"/>
              <a:t> силу,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густоти</a:t>
            </a:r>
            <a:r>
              <a:rPr lang="ru-RU" dirty="0" smtClean="0"/>
              <a:t> </a:t>
            </a:r>
            <a:r>
              <a:rPr lang="ru-RU" dirty="0" err="1" smtClean="0"/>
              <a:t>деревостану</a:t>
            </a:r>
            <a:r>
              <a:rPr lang="ru-RU" dirty="0" smtClean="0"/>
              <a:t>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будови</a:t>
            </a:r>
            <a:r>
              <a:rPr lang="ru-RU" dirty="0" smtClean="0"/>
              <a:t>, породного складу. Зимою про </a:t>
            </a:r>
            <a:r>
              <a:rPr lang="ru-RU" dirty="0" err="1" smtClean="0"/>
              <a:t>ступінь</a:t>
            </a:r>
            <a:r>
              <a:rPr lang="ru-RU" dirty="0" smtClean="0"/>
              <a:t> </a:t>
            </a:r>
            <a:r>
              <a:rPr lang="ru-RU" dirty="0" err="1" smtClean="0"/>
              <a:t>проникнення</a:t>
            </a:r>
            <a:r>
              <a:rPr lang="ru-RU" dirty="0" smtClean="0"/>
              <a:t> </a:t>
            </a:r>
            <a:r>
              <a:rPr lang="ru-RU" dirty="0" err="1" smtClean="0"/>
              <a:t>вітру</a:t>
            </a:r>
            <a:r>
              <a:rPr lang="ru-RU" dirty="0" smtClean="0"/>
              <a:t> в </a:t>
            </a:r>
            <a:r>
              <a:rPr lang="ru-RU" dirty="0" err="1" smtClean="0"/>
              <a:t>ліс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судити</a:t>
            </a:r>
            <a:r>
              <a:rPr lang="ru-RU" dirty="0" smtClean="0"/>
              <a:t> за шириною </a:t>
            </a:r>
            <a:r>
              <a:rPr lang="ru-RU" dirty="0" err="1" smtClean="0"/>
              <a:t>снігового</a:t>
            </a:r>
            <a:r>
              <a:rPr lang="ru-RU" dirty="0" smtClean="0"/>
              <a:t> замету на </a:t>
            </a:r>
            <a:r>
              <a:rPr lang="ru-RU" dirty="0" err="1" smtClean="0"/>
              <a:t>узліссі</a:t>
            </a:r>
            <a:r>
              <a:rPr lang="ru-RU" dirty="0" smtClean="0"/>
              <a:t>. </a:t>
            </a:r>
            <a:r>
              <a:rPr lang="ru-RU" dirty="0" err="1" smtClean="0"/>
              <a:t>Галявини</a:t>
            </a:r>
            <a:r>
              <a:rPr lang="ru-RU" dirty="0" smtClean="0"/>
              <a:t>, </a:t>
            </a:r>
            <a:r>
              <a:rPr lang="ru-RU" dirty="0" err="1" smtClean="0"/>
              <a:t>просіки</a:t>
            </a:r>
            <a:r>
              <a:rPr lang="ru-RU" dirty="0" smtClean="0"/>
              <a:t>, </a:t>
            </a:r>
            <a:r>
              <a:rPr lang="ru-RU" dirty="0" err="1" smtClean="0"/>
              <a:t>деревостани</a:t>
            </a:r>
            <a:r>
              <a:rPr lang="ru-RU" dirty="0" smtClean="0"/>
              <a:t> </a:t>
            </a:r>
            <a:r>
              <a:rPr lang="ru-RU" dirty="0" err="1" smtClean="0"/>
              <a:t>різного</a:t>
            </a:r>
            <a:r>
              <a:rPr lang="ru-RU" dirty="0" smtClean="0"/>
              <a:t> </a:t>
            </a:r>
            <a:r>
              <a:rPr lang="ru-RU" dirty="0" err="1" smtClean="0"/>
              <a:t>віку</a:t>
            </a:r>
            <a:r>
              <a:rPr lang="ru-RU" dirty="0" smtClean="0"/>
              <a:t>, </a:t>
            </a:r>
            <a:r>
              <a:rPr lang="ru-RU" dirty="0" err="1" smtClean="0"/>
              <a:t>висоти</a:t>
            </a:r>
            <a:r>
              <a:rPr lang="ru-RU" dirty="0" smtClean="0"/>
              <a:t>, складу – все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руху</a:t>
            </a:r>
            <a:r>
              <a:rPr lang="ru-RU" dirty="0" smtClean="0"/>
              <a:t> </a:t>
            </a:r>
            <a:r>
              <a:rPr lang="ru-RU" dirty="0" err="1" smtClean="0"/>
              <a:t>повітря</a:t>
            </a:r>
            <a:r>
              <a:rPr lang="ru-RU" dirty="0" smtClean="0"/>
              <a:t> в </a:t>
            </a:r>
            <a:r>
              <a:rPr lang="ru-RU" dirty="0" err="1" smtClean="0"/>
              <a:t>лісі</a:t>
            </a:r>
            <a:r>
              <a:rPr lang="ru-RU" dirty="0" smtClean="0"/>
              <a:t>, </a:t>
            </a:r>
            <a:r>
              <a:rPr lang="ru-RU" dirty="0" err="1" smtClean="0"/>
              <a:t>повного</a:t>
            </a:r>
            <a:r>
              <a:rPr lang="ru-RU" dirty="0" smtClean="0"/>
              <a:t> штилю тут </a:t>
            </a:r>
            <a:r>
              <a:rPr lang="ru-RU" dirty="0" err="1" smtClean="0"/>
              <a:t>взагалі</a:t>
            </a:r>
            <a:r>
              <a:rPr lang="ru-RU" dirty="0" smtClean="0"/>
              <a:t> </a:t>
            </a:r>
            <a:r>
              <a:rPr lang="ru-RU" dirty="0" err="1" smtClean="0"/>
              <a:t>немає</a:t>
            </a:r>
            <a:r>
              <a:rPr lang="ru-RU" dirty="0" smtClean="0"/>
              <a:t>. </a:t>
            </a:r>
            <a:r>
              <a:rPr lang="ru-RU" dirty="0" err="1" smtClean="0"/>
              <a:t>Вітер</a:t>
            </a:r>
            <a:r>
              <a:rPr lang="ru-RU" dirty="0" smtClean="0"/>
              <a:t> </a:t>
            </a:r>
            <a:r>
              <a:rPr lang="ru-RU" dirty="0" err="1" smtClean="0"/>
              <a:t>посилює</a:t>
            </a:r>
            <a:r>
              <a:rPr lang="ru-RU" dirty="0" smtClean="0"/>
              <a:t> </a:t>
            </a:r>
            <a:r>
              <a:rPr lang="ru-RU" dirty="0" err="1" smtClean="0"/>
              <a:t>охолодження</a:t>
            </a:r>
            <a:r>
              <a:rPr lang="ru-RU" dirty="0" smtClean="0"/>
              <a:t> </a:t>
            </a:r>
            <a:r>
              <a:rPr lang="ru-RU" dirty="0" err="1" smtClean="0"/>
              <a:t>тіла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. При </a:t>
            </a:r>
            <a:r>
              <a:rPr lang="ru-RU" dirty="0" err="1" smtClean="0"/>
              <a:t>відсутності</a:t>
            </a:r>
            <a:r>
              <a:rPr lang="ru-RU" dirty="0" smtClean="0"/>
              <a:t> </a:t>
            </a:r>
            <a:r>
              <a:rPr lang="ru-RU" dirty="0" err="1" smtClean="0"/>
              <a:t>вітру</a:t>
            </a:r>
            <a:r>
              <a:rPr lang="ru-RU" dirty="0" smtClean="0"/>
              <a:t> </a:t>
            </a:r>
            <a:r>
              <a:rPr lang="ru-RU" dirty="0" err="1" smtClean="0"/>
              <a:t>тварини</a:t>
            </a:r>
            <a:r>
              <a:rPr lang="ru-RU" dirty="0" smtClean="0"/>
              <a:t> </a:t>
            </a:r>
            <a:r>
              <a:rPr lang="ru-RU" dirty="0" err="1" smtClean="0"/>
              <a:t>легше</a:t>
            </a:r>
            <a:r>
              <a:rPr lang="ru-RU" dirty="0" smtClean="0"/>
              <a:t> </a:t>
            </a:r>
            <a:r>
              <a:rPr lang="ru-RU" dirty="0" err="1" smtClean="0"/>
              <a:t>витримують</a:t>
            </a:r>
            <a:r>
              <a:rPr lang="ru-RU" dirty="0" smtClean="0"/>
              <a:t> </a:t>
            </a:r>
            <a:r>
              <a:rPr lang="ru-RU" dirty="0" err="1" smtClean="0"/>
              <a:t>низькі</a:t>
            </a:r>
            <a:r>
              <a:rPr lang="ru-RU" dirty="0" smtClean="0"/>
              <a:t> </a:t>
            </a:r>
            <a:r>
              <a:rPr lang="ru-RU" dirty="0" err="1" smtClean="0"/>
              <a:t>температури</a:t>
            </a:r>
            <a:r>
              <a:rPr lang="ru-RU" dirty="0" smtClean="0"/>
              <a:t>, тому вони для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зимових</a:t>
            </a:r>
            <a:r>
              <a:rPr lang="ru-RU" dirty="0" smtClean="0"/>
              <a:t> </a:t>
            </a:r>
            <a:r>
              <a:rPr lang="ru-RU" dirty="0" err="1" smtClean="0"/>
              <a:t>ділянок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сховищ</a:t>
            </a:r>
            <a:r>
              <a:rPr lang="ru-RU" dirty="0" smtClean="0"/>
              <a:t> </a:t>
            </a:r>
            <a:r>
              <a:rPr lang="ru-RU" dirty="0" err="1" smtClean="0"/>
              <a:t>вибирають</a:t>
            </a:r>
            <a:r>
              <a:rPr lang="ru-RU" dirty="0" smtClean="0"/>
              <a:t> </a:t>
            </a:r>
            <a:r>
              <a:rPr lang="ru-RU" dirty="0" err="1" smtClean="0"/>
              <a:t>ділянки</a:t>
            </a:r>
            <a:r>
              <a:rPr lang="ru-RU" dirty="0" smtClean="0"/>
              <a:t> </a:t>
            </a:r>
            <a:r>
              <a:rPr lang="ru-RU" dirty="0" err="1" smtClean="0"/>
              <a:t>лісу</a:t>
            </a:r>
            <a:r>
              <a:rPr lang="ru-RU" dirty="0" smtClean="0"/>
              <a:t>, добре </a:t>
            </a:r>
            <a:r>
              <a:rPr lang="ru-RU" dirty="0" err="1" smtClean="0"/>
              <a:t>захищені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вітру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32656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Опади (</a:t>
            </a:r>
            <a:r>
              <a:rPr lang="ru-RU" dirty="0" err="1" smtClean="0"/>
              <a:t>дощ</a:t>
            </a:r>
            <a:r>
              <a:rPr lang="ru-RU" dirty="0" smtClean="0"/>
              <a:t>, </a:t>
            </a:r>
            <a:r>
              <a:rPr lang="ru-RU" dirty="0" err="1" smtClean="0"/>
              <a:t>сніг</a:t>
            </a:r>
            <a:r>
              <a:rPr lang="ru-RU" dirty="0" smtClean="0"/>
              <a:t>, град, </a:t>
            </a:r>
            <a:r>
              <a:rPr lang="ru-RU" dirty="0" err="1" smtClean="0"/>
              <a:t>іній</a:t>
            </a:r>
            <a:r>
              <a:rPr lang="ru-RU" dirty="0" smtClean="0"/>
              <a:t>, ожеледь) </a:t>
            </a:r>
            <a:r>
              <a:rPr lang="ru-RU" dirty="0" err="1" smtClean="0"/>
              <a:t>впливають</a:t>
            </a:r>
            <a:r>
              <a:rPr lang="ru-RU" dirty="0" smtClean="0"/>
              <a:t> на </a:t>
            </a:r>
            <a:r>
              <a:rPr lang="ru-RU" dirty="0" err="1" smtClean="0"/>
              <a:t>тварин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опосередковано</a:t>
            </a:r>
            <a:r>
              <a:rPr lang="ru-RU" dirty="0" smtClean="0"/>
              <a:t>, </a:t>
            </a:r>
            <a:r>
              <a:rPr lang="ru-RU" dirty="0" err="1" smtClean="0"/>
              <a:t>утруднюючи</a:t>
            </a:r>
            <a:r>
              <a:rPr lang="ru-RU" dirty="0" smtClean="0"/>
              <a:t> </a:t>
            </a:r>
            <a:r>
              <a:rPr lang="ru-RU" dirty="0" err="1" smtClean="0"/>
              <a:t>добування</a:t>
            </a:r>
            <a:r>
              <a:rPr lang="ru-RU" dirty="0" smtClean="0"/>
              <a:t> корму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перешкоджаючи</a:t>
            </a:r>
            <a:r>
              <a:rPr lang="ru-RU" dirty="0" smtClean="0"/>
              <a:t> </a:t>
            </a:r>
            <a:r>
              <a:rPr lang="ru-RU" dirty="0" err="1" smtClean="0"/>
              <a:t>пересуванню</a:t>
            </a:r>
            <a:r>
              <a:rPr lang="ru-RU" dirty="0" smtClean="0"/>
              <a:t>. </a:t>
            </a:r>
            <a:r>
              <a:rPr lang="ru-RU" dirty="0" err="1" smtClean="0"/>
              <a:t>Значення</a:t>
            </a:r>
            <a:r>
              <a:rPr lang="ru-RU" dirty="0" smtClean="0"/>
              <a:t> для </a:t>
            </a:r>
            <a:r>
              <a:rPr lang="ru-RU" dirty="0" err="1" smtClean="0"/>
              <a:t>тварин</a:t>
            </a:r>
            <a:r>
              <a:rPr lang="ru-RU" dirty="0" smtClean="0"/>
              <a:t> </a:t>
            </a:r>
            <a:r>
              <a:rPr lang="ru-RU" dirty="0" err="1" smtClean="0"/>
              <a:t>снігу</a:t>
            </a:r>
            <a:r>
              <a:rPr lang="ru-RU" dirty="0" smtClean="0"/>
              <a:t>, </a:t>
            </a:r>
            <a:r>
              <a:rPr lang="ru-RU" dirty="0" err="1" smtClean="0"/>
              <a:t>дощу</a:t>
            </a:r>
            <a:r>
              <a:rPr lang="ru-RU" dirty="0" smtClean="0"/>
              <a:t>, граду, </a:t>
            </a:r>
            <a:r>
              <a:rPr lang="ru-RU" dirty="0" err="1" smtClean="0"/>
              <a:t>роси</a:t>
            </a:r>
            <a:r>
              <a:rPr lang="ru-RU" dirty="0" smtClean="0"/>
              <a:t>, </a:t>
            </a:r>
            <a:r>
              <a:rPr lang="ru-RU" dirty="0" err="1" smtClean="0"/>
              <a:t>інею</a:t>
            </a:r>
            <a:r>
              <a:rPr lang="ru-RU" dirty="0" smtClean="0"/>
              <a:t>, </a:t>
            </a:r>
            <a:r>
              <a:rPr lang="ru-RU" dirty="0" err="1" smtClean="0"/>
              <a:t>паморозі</a:t>
            </a:r>
            <a:r>
              <a:rPr lang="ru-RU" dirty="0" smtClean="0"/>
              <a:t>, </a:t>
            </a:r>
            <a:r>
              <a:rPr lang="ru-RU" dirty="0" err="1" smtClean="0"/>
              <a:t>ожеледі</a:t>
            </a:r>
            <a:r>
              <a:rPr lang="ru-RU" dirty="0" smtClean="0"/>
              <a:t>, туману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часу, </a:t>
            </a:r>
            <a:r>
              <a:rPr lang="ru-RU" dirty="0" err="1" smtClean="0"/>
              <a:t>інтенсивності</a:t>
            </a:r>
            <a:r>
              <a:rPr lang="ru-RU" dirty="0" smtClean="0"/>
              <a:t>, </a:t>
            </a:r>
            <a:r>
              <a:rPr lang="ru-RU" dirty="0" err="1" smtClean="0"/>
              <a:t>тривалості</a:t>
            </a:r>
            <a:r>
              <a:rPr lang="ru-RU" dirty="0" smtClean="0"/>
              <a:t> </a:t>
            </a:r>
            <a:r>
              <a:rPr lang="ru-RU" dirty="0" err="1" smtClean="0"/>
              <a:t>випадання</a:t>
            </a:r>
            <a:r>
              <a:rPr lang="ru-RU" dirty="0" smtClean="0"/>
              <a:t>, </a:t>
            </a:r>
            <a:r>
              <a:rPr lang="ru-RU" dirty="0" err="1" smtClean="0"/>
              <a:t>температури</a:t>
            </a:r>
            <a:r>
              <a:rPr lang="ru-RU" dirty="0" smtClean="0"/>
              <a:t> та </a:t>
            </a:r>
            <a:r>
              <a:rPr lang="ru-RU" dirty="0" err="1" smtClean="0"/>
              <a:t>вологості</a:t>
            </a:r>
            <a:r>
              <a:rPr lang="ru-RU" dirty="0" smtClean="0"/>
              <a:t> </a:t>
            </a:r>
            <a:r>
              <a:rPr lang="ru-RU" dirty="0" err="1" smtClean="0"/>
              <a:t>повітря</a:t>
            </a:r>
            <a:r>
              <a:rPr lang="ru-RU" dirty="0" smtClean="0"/>
              <a:t>, </a:t>
            </a:r>
            <a:r>
              <a:rPr lang="ru-RU" dirty="0" err="1" smtClean="0"/>
              <a:t>властивостей</a:t>
            </a:r>
            <a:r>
              <a:rPr lang="ru-RU" dirty="0" smtClean="0"/>
              <a:t> </a:t>
            </a:r>
            <a:r>
              <a:rPr lang="ru-RU" dirty="0" err="1" smtClean="0"/>
              <a:t>ґрунту</a:t>
            </a:r>
            <a:r>
              <a:rPr lang="ru-RU" dirty="0" smtClean="0"/>
              <a:t>, </a:t>
            </a:r>
            <a:r>
              <a:rPr lang="ru-RU" dirty="0" err="1" smtClean="0"/>
              <a:t>рельєфу</a:t>
            </a:r>
            <a:r>
              <a:rPr lang="ru-RU" dirty="0" smtClean="0"/>
              <a:t>, </a:t>
            </a:r>
            <a:r>
              <a:rPr lang="ru-RU" dirty="0" err="1" smtClean="0"/>
              <a:t>сукупності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. </a:t>
            </a:r>
            <a:r>
              <a:rPr lang="ru-RU" dirty="0" err="1" smtClean="0"/>
              <a:t>Зимові</a:t>
            </a:r>
            <a:r>
              <a:rPr lang="ru-RU" dirty="0" smtClean="0"/>
              <a:t> опади на </a:t>
            </a:r>
            <a:r>
              <a:rPr lang="ru-RU" dirty="0" err="1" smtClean="0"/>
              <a:t>ліс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лісових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</a:t>
            </a:r>
            <a:r>
              <a:rPr lang="ru-RU" dirty="0" err="1" smtClean="0"/>
              <a:t>по-різному</a:t>
            </a:r>
            <a:r>
              <a:rPr lang="ru-RU" dirty="0" smtClean="0"/>
              <a:t>. </a:t>
            </a:r>
            <a:r>
              <a:rPr lang="ru-RU" dirty="0" err="1" smtClean="0"/>
              <a:t>Сніг</a:t>
            </a:r>
            <a:r>
              <a:rPr lang="ru-RU" dirty="0" smtClean="0"/>
              <a:t> </a:t>
            </a:r>
            <a:r>
              <a:rPr lang="ru-RU" dirty="0" err="1" smtClean="0"/>
              <a:t>захищає</a:t>
            </a:r>
            <a:r>
              <a:rPr lang="ru-RU" dirty="0" smtClean="0"/>
              <a:t> землю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перемерзання</a:t>
            </a:r>
            <a:r>
              <a:rPr lang="ru-RU" dirty="0" smtClean="0"/>
              <a:t>,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снігом</a:t>
            </a:r>
            <a:r>
              <a:rPr lang="ru-RU" dirty="0" smtClean="0"/>
              <a:t> </a:t>
            </a:r>
            <a:r>
              <a:rPr lang="ru-RU" dirty="0" err="1" smtClean="0"/>
              <a:t>тепліше</a:t>
            </a:r>
            <a:r>
              <a:rPr lang="ru-RU" dirty="0" smtClean="0"/>
              <a:t>, тут не </a:t>
            </a:r>
            <a:r>
              <a:rPr lang="ru-RU" dirty="0" err="1" smtClean="0"/>
              <a:t>вимерзають</a:t>
            </a:r>
            <a:r>
              <a:rPr lang="ru-RU" dirty="0" smtClean="0"/>
              <a:t> </a:t>
            </a:r>
            <a:r>
              <a:rPr lang="ru-RU" dirty="0" err="1" smtClean="0"/>
              <a:t>кореневі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, трава, </a:t>
            </a:r>
            <a:r>
              <a:rPr lang="ru-RU" dirty="0" err="1" smtClean="0"/>
              <a:t>підріст</a:t>
            </a:r>
            <a:r>
              <a:rPr lang="ru-RU" dirty="0" smtClean="0"/>
              <a:t>, добре </a:t>
            </a:r>
            <a:r>
              <a:rPr lang="ru-RU" dirty="0" err="1" smtClean="0"/>
              <a:t>зберігається</a:t>
            </a:r>
            <a:r>
              <a:rPr lang="ru-RU" dirty="0" smtClean="0"/>
              <a:t> </a:t>
            </a:r>
            <a:r>
              <a:rPr lang="ru-RU" dirty="0" err="1" smtClean="0"/>
              <a:t>насіння</a:t>
            </a:r>
            <a:r>
              <a:rPr lang="ru-RU" dirty="0" smtClean="0"/>
              <a:t>. Часом </a:t>
            </a:r>
            <a:r>
              <a:rPr lang="ru-RU" dirty="0" err="1" smtClean="0"/>
              <a:t>сніг</a:t>
            </a:r>
            <a:r>
              <a:rPr lang="ru-RU" dirty="0" smtClean="0"/>
              <a:t> </a:t>
            </a:r>
            <a:r>
              <a:rPr lang="ru-RU" dirty="0" err="1" smtClean="0"/>
              <a:t>ніби</a:t>
            </a:r>
            <a:r>
              <a:rPr lang="ru-RU" dirty="0" smtClean="0"/>
              <a:t> </a:t>
            </a:r>
            <a:r>
              <a:rPr lang="ru-RU" dirty="0" err="1" smtClean="0"/>
              <a:t>вкутує</a:t>
            </a:r>
            <a:r>
              <a:rPr lang="ru-RU" dirty="0" smtClean="0"/>
              <a:t> дерева, </a:t>
            </a:r>
            <a:r>
              <a:rPr lang="ru-RU" dirty="0" err="1" smtClean="0"/>
              <a:t>попереджає</a:t>
            </a:r>
            <a:r>
              <a:rPr lang="ru-RU" dirty="0" smtClean="0"/>
              <a:t> таким чином </a:t>
            </a:r>
            <a:r>
              <a:rPr lang="ru-RU" dirty="0" err="1" smtClean="0"/>
              <a:t>обмерзання</a:t>
            </a:r>
            <a:r>
              <a:rPr lang="ru-RU" dirty="0" smtClean="0"/>
              <a:t> </a:t>
            </a:r>
            <a:r>
              <a:rPr lang="ru-RU" dirty="0" err="1" smtClean="0"/>
              <a:t>бруньок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пагонів</a:t>
            </a:r>
            <a:r>
              <a:rPr lang="ru-RU" dirty="0" smtClean="0"/>
              <a:t>, </a:t>
            </a:r>
            <a:r>
              <a:rPr lang="ru-RU" dirty="0" err="1" smtClean="0"/>
              <a:t>висушування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зимовими</a:t>
            </a:r>
            <a:r>
              <a:rPr lang="ru-RU" dirty="0" smtClean="0"/>
              <a:t> </a:t>
            </a:r>
            <a:r>
              <a:rPr lang="ru-RU" dirty="0" err="1" smtClean="0"/>
              <a:t>вітрами</a:t>
            </a:r>
            <a:r>
              <a:rPr lang="ru-RU" dirty="0" smtClean="0"/>
              <a:t>. Шар </a:t>
            </a:r>
            <a:r>
              <a:rPr lang="ru-RU" dirty="0" err="1" smtClean="0"/>
              <a:t>снігу</a:t>
            </a:r>
            <a:r>
              <a:rPr lang="ru-RU" dirty="0" smtClean="0"/>
              <a:t>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стабільності</a:t>
            </a:r>
            <a:r>
              <a:rPr lang="ru-RU" dirty="0" smtClean="0"/>
              <a:t> температурного режиму </a:t>
            </a:r>
            <a:r>
              <a:rPr lang="ru-RU" dirty="0" err="1" smtClean="0"/>
              <a:t>сховищ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 тих,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впадають</a:t>
            </a:r>
            <a:r>
              <a:rPr lang="ru-RU" dirty="0" smtClean="0"/>
              <a:t> в </a:t>
            </a:r>
            <a:r>
              <a:rPr lang="ru-RU" dirty="0" err="1" smtClean="0"/>
              <a:t>зимову</a:t>
            </a:r>
            <a:r>
              <a:rPr lang="ru-RU" dirty="0" smtClean="0"/>
              <a:t> </a:t>
            </a:r>
            <a:r>
              <a:rPr lang="ru-RU" dirty="0" err="1" smtClean="0"/>
              <a:t>сплячку</a:t>
            </a:r>
            <a:r>
              <a:rPr lang="ru-RU" dirty="0" smtClean="0"/>
              <a:t>. </a:t>
            </a:r>
            <a:r>
              <a:rPr lang="ru-RU" dirty="0" err="1" smtClean="0"/>
              <a:t>Навесні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наметом </a:t>
            </a:r>
            <a:r>
              <a:rPr lang="ru-RU" dirty="0" err="1" smtClean="0"/>
              <a:t>лісу</a:t>
            </a:r>
            <a:r>
              <a:rPr lang="ru-RU" dirty="0" smtClean="0"/>
              <a:t> </a:t>
            </a:r>
            <a:r>
              <a:rPr lang="ru-RU" dirty="0" err="1" smtClean="0"/>
              <a:t>сніг</a:t>
            </a:r>
            <a:r>
              <a:rPr lang="ru-RU" dirty="0" smtClean="0"/>
              <a:t> </a:t>
            </a:r>
            <a:r>
              <a:rPr lang="ru-RU" dirty="0" err="1" smtClean="0"/>
              <a:t>довго</a:t>
            </a:r>
            <a:r>
              <a:rPr lang="ru-RU" dirty="0" smtClean="0"/>
              <a:t> </a:t>
            </a:r>
            <a:r>
              <a:rPr lang="ru-RU" dirty="0" err="1" smtClean="0"/>
              <a:t>зберігається</a:t>
            </a:r>
            <a:r>
              <a:rPr lang="ru-RU" dirty="0" smtClean="0"/>
              <a:t>, </a:t>
            </a:r>
            <a:r>
              <a:rPr lang="ru-RU" dirty="0" err="1" smtClean="0"/>
              <a:t>вкритий</a:t>
            </a:r>
            <a:r>
              <a:rPr lang="ru-RU" dirty="0" smtClean="0"/>
              <a:t> ним </a:t>
            </a:r>
            <a:r>
              <a:rPr lang="ru-RU" dirty="0" err="1" smtClean="0"/>
              <a:t>самосів</a:t>
            </a:r>
            <a:r>
              <a:rPr lang="ru-RU" dirty="0" smtClean="0"/>
              <a:t> </a:t>
            </a:r>
            <a:r>
              <a:rPr lang="ru-RU" dirty="0" err="1" smtClean="0"/>
              <a:t>починає</a:t>
            </a:r>
            <a:r>
              <a:rPr lang="ru-RU" dirty="0" smtClean="0"/>
              <a:t> </a:t>
            </a:r>
            <a:r>
              <a:rPr lang="ru-RU" dirty="0" err="1" smtClean="0"/>
              <a:t>рости</a:t>
            </a:r>
            <a:r>
              <a:rPr lang="ru-RU" dirty="0" smtClean="0"/>
              <a:t> </a:t>
            </a:r>
            <a:r>
              <a:rPr lang="ru-RU" dirty="0" err="1" smtClean="0"/>
              <a:t>пізніше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уникає</a:t>
            </a:r>
            <a:r>
              <a:rPr lang="ru-RU" dirty="0" smtClean="0"/>
              <a:t>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весняних</a:t>
            </a:r>
            <a:r>
              <a:rPr lang="ru-RU" dirty="0" smtClean="0"/>
              <a:t> </a:t>
            </a:r>
            <a:r>
              <a:rPr lang="ru-RU" dirty="0" err="1" smtClean="0"/>
              <a:t>приморозків</a:t>
            </a:r>
            <a:r>
              <a:rPr lang="ru-RU" dirty="0" smtClean="0"/>
              <a:t>. </a:t>
            </a:r>
            <a:r>
              <a:rPr lang="ru-RU" dirty="0" err="1" smtClean="0"/>
              <a:t>Сніг</a:t>
            </a:r>
            <a:r>
              <a:rPr lang="ru-RU" dirty="0" smtClean="0"/>
              <a:t> у </a:t>
            </a:r>
            <a:r>
              <a:rPr lang="ru-RU" dirty="0" err="1" smtClean="0"/>
              <a:t>лісі</a:t>
            </a:r>
            <a:r>
              <a:rPr lang="ru-RU" dirty="0" smtClean="0"/>
              <a:t> </a:t>
            </a:r>
            <a:r>
              <a:rPr lang="ru-RU" dirty="0" err="1" smtClean="0"/>
              <a:t>лежить</a:t>
            </a:r>
            <a:r>
              <a:rPr lang="ru-RU" dirty="0" smtClean="0"/>
              <a:t> </a:t>
            </a:r>
            <a:r>
              <a:rPr lang="ru-RU" dirty="0" err="1" smtClean="0"/>
              <a:t>рівномірно</a:t>
            </a:r>
            <a:r>
              <a:rPr lang="ru-RU" dirty="0" smtClean="0"/>
              <a:t> (</a:t>
            </a:r>
            <a:r>
              <a:rPr lang="ru-RU" dirty="0" err="1" smtClean="0"/>
              <a:t>тільки</a:t>
            </a:r>
            <a:r>
              <a:rPr lang="ru-RU" dirty="0" smtClean="0"/>
              <a:t> на </a:t>
            </a:r>
            <a:r>
              <a:rPr lang="ru-RU" dirty="0" err="1" smtClean="0"/>
              <a:t>узліссі</a:t>
            </a:r>
            <a:r>
              <a:rPr lang="ru-RU" dirty="0" smtClean="0"/>
              <a:t> </a:t>
            </a:r>
            <a:r>
              <a:rPr lang="ru-RU" dirty="0" err="1" smtClean="0"/>
              <a:t>утворюються</a:t>
            </a:r>
            <a:r>
              <a:rPr lang="ru-RU" dirty="0" smtClean="0"/>
              <a:t> </a:t>
            </a:r>
            <a:r>
              <a:rPr lang="ru-RU" dirty="0" err="1" smtClean="0"/>
              <a:t>великі</a:t>
            </a:r>
            <a:r>
              <a:rPr lang="ru-RU" dirty="0" smtClean="0"/>
              <a:t> замети). Шкода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опадів</a:t>
            </a:r>
            <a:r>
              <a:rPr lang="ru-RU" dirty="0" smtClean="0"/>
              <a:t> – </a:t>
            </a:r>
            <a:r>
              <a:rPr lang="ru-RU" dirty="0" err="1" smtClean="0"/>
              <a:t>паморозь</a:t>
            </a:r>
            <a:r>
              <a:rPr lang="ru-RU" dirty="0" smtClean="0"/>
              <a:t> та ожеледь </a:t>
            </a:r>
            <a:r>
              <a:rPr lang="ru-RU" dirty="0" err="1" smtClean="0"/>
              <a:t>призводять</a:t>
            </a:r>
            <a:r>
              <a:rPr lang="ru-RU" dirty="0" smtClean="0"/>
              <a:t> часом до </a:t>
            </a:r>
            <a:r>
              <a:rPr lang="ru-RU" dirty="0" err="1" smtClean="0"/>
              <a:t>обледеніння</a:t>
            </a:r>
            <a:r>
              <a:rPr lang="ru-RU" dirty="0" smtClean="0"/>
              <a:t> </a:t>
            </a:r>
            <a:r>
              <a:rPr lang="ru-RU" dirty="0" err="1" smtClean="0"/>
              <a:t>крони</a:t>
            </a:r>
            <a:r>
              <a:rPr lang="ru-RU" dirty="0" smtClean="0"/>
              <a:t> та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обламування</a:t>
            </a:r>
            <a:r>
              <a:rPr lang="ru-RU" dirty="0" smtClean="0"/>
              <a:t>. </a:t>
            </a:r>
            <a:r>
              <a:rPr lang="ru-RU" dirty="0" err="1" smtClean="0"/>
              <a:t>Лісові</a:t>
            </a:r>
            <a:r>
              <a:rPr lang="ru-RU" dirty="0" smtClean="0"/>
              <a:t> </a:t>
            </a:r>
            <a:r>
              <a:rPr lang="ru-RU" dirty="0" err="1" smtClean="0"/>
              <a:t>розсадники</a:t>
            </a:r>
            <a:r>
              <a:rPr lang="ru-RU" dirty="0" smtClean="0"/>
              <a:t>, молодняки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побиті</a:t>
            </a:r>
            <a:r>
              <a:rPr lang="ru-RU" dirty="0" smtClean="0"/>
              <a:t> градом, </a:t>
            </a:r>
            <a:r>
              <a:rPr lang="ru-RU" dirty="0" err="1" smtClean="0"/>
              <a:t>від</a:t>
            </a:r>
            <a:r>
              <a:rPr lang="ru-RU" dirty="0" smtClean="0"/>
              <a:t> граду гинуть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тварини</a:t>
            </a:r>
            <a:r>
              <a:rPr lang="ru-RU" dirty="0" smtClean="0"/>
              <a:t> – </a:t>
            </a:r>
            <a:r>
              <a:rPr lang="ru-RU" dirty="0" err="1" smtClean="0"/>
              <a:t>зайці</a:t>
            </a:r>
            <a:r>
              <a:rPr lang="ru-RU" dirty="0" smtClean="0"/>
              <a:t>, </a:t>
            </a:r>
            <a:r>
              <a:rPr lang="ru-RU" dirty="0" err="1" smtClean="0"/>
              <a:t>куріпки</a:t>
            </a:r>
            <a:r>
              <a:rPr lang="ru-RU" dirty="0" smtClean="0"/>
              <a:t>, </a:t>
            </a:r>
            <a:r>
              <a:rPr lang="ru-RU" dirty="0" err="1" smtClean="0"/>
              <a:t>жаби</a:t>
            </a:r>
            <a:r>
              <a:rPr lang="ru-RU" dirty="0" smtClean="0"/>
              <a:t>, гадюки. При </a:t>
            </a:r>
            <a:r>
              <a:rPr lang="ru-RU" dirty="0" err="1" smtClean="0"/>
              <a:t>ситуаціях</a:t>
            </a:r>
            <a:r>
              <a:rPr lang="ru-RU" dirty="0" smtClean="0"/>
              <a:t>, </a:t>
            </a:r>
            <a:r>
              <a:rPr lang="ru-RU" dirty="0" err="1" smtClean="0"/>
              <a:t>протилежних</a:t>
            </a:r>
            <a:r>
              <a:rPr lang="ru-RU" dirty="0" smtClean="0"/>
              <a:t> </a:t>
            </a:r>
            <a:r>
              <a:rPr lang="ru-RU" dirty="0" err="1" smtClean="0"/>
              <a:t>розглянутим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при</a:t>
            </a:r>
            <a:r>
              <a:rPr lang="ru-RU" dirty="0" smtClean="0"/>
              <a:t> </a:t>
            </a:r>
            <a:r>
              <a:rPr lang="ru-RU" dirty="0" err="1" smtClean="0"/>
              <a:t>нестачі</a:t>
            </a:r>
            <a:r>
              <a:rPr lang="ru-RU" dirty="0" smtClean="0"/>
              <a:t> </a:t>
            </a:r>
            <a:r>
              <a:rPr lang="ru-RU" dirty="0" err="1" smtClean="0"/>
              <a:t>вологи</a:t>
            </a:r>
            <a:r>
              <a:rPr lang="ru-RU" dirty="0" smtClean="0"/>
              <a:t>, </a:t>
            </a:r>
            <a:r>
              <a:rPr lang="ru-RU" dirty="0" err="1" smtClean="0"/>
              <a:t>при</a:t>
            </a:r>
            <a:r>
              <a:rPr lang="ru-RU" dirty="0" smtClean="0"/>
              <a:t> </a:t>
            </a:r>
            <a:r>
              <a:rPr lang="ru-RU" dirty="0" err="1" smtClean="0"/>
              <a:t>посухах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суховіях</a:t>
            </a:r>
            <a:r>
              <a:rPr lang="ru-RU" dirty="0" smtClean="0"/>
              <a:t> </a:t>
            </a:r>
            <a:r>
              <a:rPr lang="ru-RU" dirty="0" err="1" smtClean="0"/>
              <a:t>лісові</a:t>
            </a:r>
            <a:r>
              <a:rPr lang="ru-RU" dirty="0" smtClean="0"/>
              <a:t> </a:t>
            </a:r>
            <a:r>
              <a:rPr lang="ru-RU" dirty="0" err="1" smtClean="0"/>
              <a:t>тварини</a:t>
            </a:r>
            <a:r>
              <a:rPr lang="ru-RU" dirty="0" smtClean="0"/>
              <a:t>, особливо </a:t>
            </a:r>
            <a:r>
              <a:rPr lang="ru-RU" dirty="0" err="1" smtClean="0"/>
              <a:t>дрібні</a:t>
            </a:r>
            <a:r>
              <a:rPr lang="ru-RU" dirty="0" smtClean="0"/>
              <a:t>, </a:t>
            </a:r>
            <a:r>
              <a:rPr lang="ru-RU" dirty="0" err="1" smtClean="0"/>
              <a:t>ті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живуть</a:t>
            </a:r>
            <a:r>
              <a:rPr lang="ru-RU" dirty="0" smtClean="0"/>
              <a:t> на </a:t>
            </a:r>
            <a:r>
              <a:rPr lang="ru-RU" dirty="0" err="1" smtClean="0"/>
              <a:t>поверхні</a:t>
            </a:r>
            <a:r>
              <a:rPr lang="ru-RU" dirty="0" smtClean="0"/>
              <a:t> </a:t>
            </a:r>
            <a:r>
              <a:rPr lang="ru-RU" dirty="0" err="1" smtClean="0"/>
              <a:t>ґрунту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у </a:t>
            </a:r>
            <a:r>
              <a:rPr lang="ru-RU" dirty="0" err="1" smtClean="0"/>
              <a:t>лісовій</a:t>
            </a:r>
            <a:r>
              <a:rPr lang="ru-RU" dirty="0" smtClean="0"/>
              <a:t> </a:t>
            </a:r>
            <a:r>
              <a:rPr lang="ru-RU" dirty="0" err="1" smtClean="0"/>
              <a:t>підстилці</a:t>
            </a:r>
            <a:r>
              <a:rPr lang="ru-RU" dirty="0" smtClean="0"/>
              <a:t>,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великій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гинуть;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тієї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зникати</a:t>
            </a:r>
            <a:r>
              <a:rPr lang="ru-RU" dirty="0" smtClean="0"/>
              <a:t> </a:t>
            </a:r>
            <a:r>
              <a:rPr lang="ru-RU" dirty="0" err="1" smtClean="0"/>
              <a:t>окремі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dirty="0" err="1" smtClean="0"/>
              <a:t>Деяка</a:t>
            </a:r>
            <a:r>
              <a:rPr lang="ru-RU" sz="1500" dirty="0" smtClean="0"/>
              <a:t> </a:t>
            </a:r>
            <a:r>
              <a:rPr lang="ru-RU" sz="1500" dirty="0" err="1" smtClean="0"/>
              <a:t>частина</a:t>
            </a:r>
            <a:r>
              <a:rPr lang="ru-RU" sz="1500" dirty="0" smtClean="0"/>
              <a:t> </a:t>
            </a:r>
            <a:r>
              <a:rPr lang="ru-RU" sz="1500" dirty="0" err="1" smtClean="0"/>
              <a:t>опадів</a:t>
            </a:r>
            <a:r>
              <a:rPr lang="ru-RU" sz="1500" dirty="0" smtClean="0"/>
              <a:t> </a:t>
            </a:r>
            <a:r>
              <a:rPr lang="ru-RU" sz="1500" dirty="0" err="1" smtClean="0"/>
              <a:t>затримується</a:t>
            </a:r>
            <a:r>
              <a:rPr lang="ru-RU" sz="1500" dirty="0" smtClean="0"/>
              <a:t> кронами (</a:t>
            </a:r>
            <a:r>
              <a:rPr lang="ru-RU" sz="1500" dirty="0" err="1" smtClean="0"/>
              <a:t>тим</a:t>
            </a:r>
            <a:r>
              <a:rPr lang="ru-RU" sz="1500" dirty="0" smtClean="0"/>
              <a:t> </a:t>
            </a:r>
            <a:r>
              <a:rPr lang="ru-RU" sz="1500" dirty="0" err="1" smtClean="0"/>
              <a:t>більше</a:t>
            </a:r>
            <a:r>
              <a:rPr lang="ru-RU" sz="1500" dirty="0" smtClean="0"/>
              <a:t>, </a:t>
            </a:r>
            <a:r>
              <a:rPr lang="ru-RU" sz="1500" dirty="0" err="1" smtClean="0"/>
              <a:t>чим</a:t>
            </a:r>
            <a:r>
              <a:rPr lang="ru-RU" sz="1500" dirty="0" smtClean="0"/>
              <a:t> </a:t>
            </a:r>
            <a:r>
              <a:rPr lang="ru-RU" sz="1500" dirty="0" err="1" smtClean="0"/>
              <a:t>слабший</a:t>
            </a:r>
            <a:r>
              <a:rPr lang="ru-RU" sz="1500" dirty="0" smtClean="0"/>
              <a:t> </a:t>
            </a:r>
            <a:r>
              <a:rPr lang="ru-RU" sz="1500" dirty="0" err="1" smtClean="0"/>
              <a:t>дощ</a:t>
            </a:r>
            <a:r>
              <a:rPr lang="ru-RU" sz="1500" dirty="0" smtClean="0"/>
              <a:t>)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невдовзі</a:t>
            </a:r>
            <a:r>
              <a:rPr lang="ru-RU" sz="1500" dirty="0" smtClean="0"/>
              <a:t> </a:t>
            </a:r>
            <a:r>
              <a:rPr lang="ru-RU" sz="1500" dirty="0" err="1" smtClean="0"/>
              <a:t>випаровується</a:t>
            </a:r>
            <a:r>
              <a:rPr lang="ru-RU" sz="1500" dirty="0" smtClean="0"/>
              <a:t> </a:t>
            </a:r>
            <a:r>
              <a:rPr lang="ru-RU" sz="1500" dirty="0" err="1" smtClean="0"/>
              <a:t>з</a:t>
            </a:r>
            <a:r>
              <a:rPr lang="ru-RU" sz="1500" dirty="0" smtClean="0"/>
              <a:t> </a:t>
            </a:r>
            <a:r>
              <a:rPr lang="ru-RU" sz="1500" dirty="0" err="1" smtClean="0"/>
              <a:t>листя</a:t>
            </a:r>
            <a:r>
              <a:rPr lang="ru-RU" sz="1500" dirty="0" smtClean="0"/>
              <a:t>; </a:t>
            </a:r>
            <a:r>
              <a:rPr lang="ru-RU" sz="1500" dirty="0" err="1" smtClean="0"/>
              <a:t>ще</a:t>
            </a:r>
            <a:r>
              <a:rPr lang="ru-RU" sz="1500" dirty="0" smtClean="0"/>
              <a:t> </a:t>
            </a:r>
            <a:r>
              <a:rPr lang="ru-RU" sz="1500" dirty="0" err="1" smtClean="0"/>
              <a:t>частина</a:t>
            </a:r>
            <a:r>
              <a:rPr lang="ru-RU" sz="1500" dirty="0" smtClean="0"/>
              <a:t> (</a:t>
            </a:r>
            <a:r>
              <a:rPr lang="ru-RU" sz="1500" dirty="0" err="1" smtClean="0"/>
              <a:t>від</a:t>
            </a:r>
            <a:r>
              <a:rPr lang="ru-RU" sz="1500" dirty="0" smtClean="0"/>
              <a:t> 1 до 20 %) </a:t>
            </a:r>
            <a:r>
              <a:rPr lang="ru-RU" sz="1500" dirty="0" err="1" smtClean="0"/>
              <a:t>стікає</a:t>
            </a:r>
            <a:r>
              <a:rPr lang="ru-RU" sz="1500" dirty="0" smtClean="0"/>
              <a:t> по </a:t>
            </a:r>
            <a:r>
              <a:rPr lang="ru-RU" sz="1500" dirty="0" err="1" smtClean="0"/>
              <a:t>гілках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стовбурах</a:t>
            </a:r>
            <a:r>
              <a:rPr lang="ru-RU" sz="1500" dirty="0" smtClean="0"/>
              <a:t>. </a:t>
            </a:r>
            <a:r>
              <a:rPr lang="ru-RU" sz="1500" dirty="0" err="1" smtClean="0"/>
              <a:t>Хвойні</a:t>
            </a:r>
            <a:r>
              <a:rPr lang="ru-RU" sz="1500" dirty="0" smtClean="0"/>
              <a:t> </a:t>
            </a:r>
            <a:r>
              <a:rPr lang="ru-RU" sz="1500" dirty="0" err="1" smtClean="0"/>
              <a:t>насадження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взимку</a:t>
            </a:r>
            <a:r>
              <a:rPr lang="ru-RU" sz="1500" dirty="0" smtClean="0"/>
              <a:t>,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влітку</a:t>
            </a:r>
            <a:r>
              <a:rPr lang="ru-RU" sz="1500" dirty="0" smtClean="0"/>
              <a:t> </a:t>
            </a:r>
            <a:r>
              <a:rPr lang="ru-RU" sz="1500" dirty="0" err="1" smtClean="0"/>
              <a:t>затримують</a:t>
            </a:r>
            <a:r>
              <a:rPr lang="ru-RU" sz="1500" dirty="0" smtClean="0"/>
              <a:t> на кронах </a:t>
            </a:r>
            <a:r>
              <a:rPr lang="ru-RU" sz="1500" dirty="0" err="1" smtClean="0"/>
              <a:t>більше</a:t>
            </a:r>
            <a:r>
              <a:rPr lang="ru-RU" sz="1500" dirty="0" smtClean="0"/>
              <a:t> </a:t>
            </a:r>
            <a:r>
              <a:rPr lang="ru-RU" sz="1500" dirty="0" err="1" smtClean="0"/>
              <a:t>опадів</a:t>
            </a:r>
            <a:r>
              <a:rPr lang="ru-RU" sz="1500" dirty="0" smtClean="0"/>
              <a:t>, </a:t>
            </a:r>
            <a:r>
              <a:rPr lang="ru-RU" sz="1500" dirty="0" err="1" smtClean="0"/>
              <a:t>ніж</a:t>
            </a:r>
            <a:r>
              <a:rPr lang="ru-RU" sz="1500" dirty="0" smtClean="0"/>
              <a:t> </a:t>
            </a:r>
            <a:r>
              <a:rPr lang="ru-RU" sz="1500" dirty="0" err="1" smtClean="0"/>
              <a:t>листяні</a:t>
            </a:r>
            <a:r>
              <a:rPr lang="ru-RU" sz="1500" dirty="0" smtClean="0"/>
              <a:t>. </a:t>
            </a:r>
            <a:r>
              <a:rPr lang="ru-RU" sz="1500" dirty="0" err="1" smtClean="0"/>
              <a:t>Під</a:t>
            </a:r>
            <a:r>
              <a:rPr lang="ru-RU" sz="1500" dirty="0" smtClean="0"/>
              <a:t> намет </a:t>
            </a:r>
            <a:r>
              <a:rPr lang="ru-RU" sz="1500" dirty="0" err="1" smtClean="0"/>
              <a:t>лісу</a:t>
            </a:r>
            <a:r>
              <a:rPr lang="ru-RU" sz="1500" dirty="0" smtClean="0"/>
              <a:t> </a:t>
            </a:r>
            <a:r>
              <a:rPr lang="ru-RU" sz="1500" dirty="0" err="1" smtClean="0"/>
              <a:t>найменше</a:t>
            </a:r>
            <a:r>
              <a:rPr lang="ru-RU" sz="1500" dirty="0" smtClean="0"/>
              <a:t> </a:t>
            </a:r>
            <a:r>
              <a:rPr lang="ru-RU" sz="1500" dirty="0" err="1" smtClean="0"/>
              <a:t>пропускають</a:t>
            </a:r>
            <a:r>
              <a:rPr lang="ru-RU" sz="1500" dirty="0" smtClean="0"/>
              <a:t> </a:t>
            </a:r>
            <a:r>
              <a:rPr lang="ru-RU" sz="1500" dirty="0" err="1" smtClean="0"/>
              <a:t>їх</a:t>
            </a:r>
            <a:r>
              <a:rPr lang="ru-RU" sz="1500" dirty="0" smtClean="0"/>
              <a:t> </a:t>
            </a:r>
            <a:r>
              <a:rPr lang="ru-RU" sz="1500" dirty="0" err="1" smtClean="0"/>
              <a:t>ялицеві</a:t>
            </a:r>
            <a:r>
              <a:rPr lang="ru-RU" sz="1500" dirty="0" smtClean="0"/>
              <a:t> (20-30 %) та </a:t>
            </a:r>
            <a:r>
              <a:rPr lang="ru-RU" sz="1500" dirty="0" err="1" smtClean="0"/>
              <a:t>ялинові</a:t>
            </a:r>
            <a:r>
              <a:rPr lang="ru-RU" sz="1500" dirty="0" smtClean="0"/>
              <a:t> (40-45 %) </a:t>
            </a:r>
            <a:r>
              <a:rPr lang="ru-RU" sz="1500" dirty="0" err="1" smtClean="0"/>
              <a:t>ліси</a:t>
            </a:r>
            <a:r>
              <a:rPr lang="ru-RU" sz="1500" dirty="0" smtClean="0"/>
              <a:t>. </a:t>
            </a:r>
            <a:r>
              <a:rPr lang="ru-RU" sz="1500" dirty="0" err="1" smtClean="0"/>
              <a:t>Соснові</a:t>
            </a:r>
            <a:r>
              <a:rPr lang="ru-RU" sz="1500" dirty="0" smtClean="0"/>
              <a:t> </a:t>
            </a:r>
            <a:r>
              <a:rPr lang="ru-RU" sz="1500" dirty="0" err="1" smtClean="0"/>
              <a:t>пропускають</a:t>
            </a:r>
            <a:r>
              <a:rPr lang="ru-RU" sz="1500" dirty="0" smtClean="0"/>
              <a:t> до 70 %. </a:t>
            </a:r>
            <a:r>
              <a:rPr lang="ru-RU" sz="1500" dirty="0" err="1" smtClean="0"/>
              <a:t>Листяні</a:t>
            </a:r>
            <a:r>
              <a:rPr lang="ru-RU" sz="1500" dirty="0" smtClean="0"/>
              <a:t> породи зимою </a:t>
            </a:r>
            <a:r>
              <a:rPr lang="ru-RU" sz="1500" dirty="0" err="1" smtClean="0"/>
              <a:t>затримують</a:t>
            </a:r>
            <a:r>
              <a:rPr lang="ru-RU" sz="1500" dirty="0" smtClean="0"/>
              <a:t> в кронах </a:t>
            </a:r>
            <a:r>
              <a:rPr lang="ru-RU" sz="1500" dirty="0" err="1" smtClean="0"/>
              <a:t>всього</a:t>
            </a:r>
            <a:r>
              <a:rPr lang="ru-RU" sz="1500" dirty="0" smtClean="0"/>
              <a:t> 3-5 % </a:t>
            </a:r>
            <a:r>
              <a:rPr lang="ru-RU" sz="1500" dirty="0" err="1" smtClean="0"/>
              <a:t>снігу</a:t>
            </a:r>
            <a:r>
              <a:rPr lang="ru-RU" sz="1500" dirty="0" smtClean="0"/>
              <a:t>. В </a:t>
            </a:r>
            <a:r>
              <a:rPr lang="ru-RU" sz="1500" dirty="0" err="1" smtClean="0"/>
              <a:t>цьому</a:t>
            </a:r>
            <a:r>
              <a:rPr lang="ru-RU" sz="1500" dirty="0" smtClean="0"/>
              <a:t> для </a:t>
            </a:r>
            <a:r>
              <a:rPr lang="ru-RU" sz="1500" dirty="0" err="1" smtClean="0"/>
              <a:t>тварин</a:t>
            </a:r>
            <a:r>
              <a:rPr lang="ru-RU" sz="1500" dirty="0" smtClean="0"/>
              <a:t> </a:t>
            </a:r>
            <a:r>
              <a:rPr lang="ru-RU" sz="1500" dirty="0" err="1" smtClean="0"/>
              <a:t>виявляються</a:t>
            </a:r>
            <a:r>
              <a:rPr lang="ru-RU" sz="1500" dirty="0" smtClean="0"/>
              <a:t> </a:t>
            </a:r>
            <a:r>
              <a:rPr lang="ru-RU" sz="1500" dirty="0" err="1" smtClean="0"/>
              <a:t>захисні</a:t>
            </a:r>
            <a:r>
              <a:rPr lang="ru-RU" sz="1500" dirty="0" smtClean="0"/>
              <a:t> </a:t>
            </a:r>
            <a:r>
              <a:rPr lang="ru-RU" sz="1500" dirty="0" err="1" smtClean="0"/>
              <a:t>властивості</a:t>
            </a:r>
            <a:r>
              <a:rPr lang="ru-RU" sz="1500" dirty="0" smtClean="0"/>
              <a:t> </a:t>
            </a:r>
            <a:r>
              <a:rPr lang="ru-RU" sz="1500" dirty="0" err="1" smtClean="0"/>
              <a:t>лісової</a:t>
            </a:r>
            <a:r>
              <a:rPr lang="ru-RU" sz="1500" dirty="0" smtClean="0"/>
              <a:t> </a:t>
            </a:r>
            <a:r>
              <a:rPr lang="ru-RU" sz="1500" dirty="0" err="1" smtClean="0"/>
              <a:t>рослинності</a:t>
            </a:r>
            <a:r>
              <a:rPr lang="ru-RU" sz="1500" dirty="0" smtClean="0"/>
              <a:t>. При великих </a:t>
            </a:r>
            <a:r>
              <a:rPr lang="ru-RU" sz="1500" dirty="0" err="1" smtClean="0"/>
              <a:t>опадах</a:t>
            </a:r>
            <a:r>
              <a:rPr lang="ru-RU" sz="1500" dirty="0" smtClean="0"/>
              <a:t> на </a:t>
            </a:r>
            <a:r>
              <a:rPr lang="ru-RU" sz="1500" dirty="0" err="1" smtClean="0"/>
              <a:t>місцях</a:t>
            </a:r>
            <a:r>
              <a:rPr lang="ru-RU" sz="1500" dirty="0" smtClean="0"/>
              <a:t>, де </a:t>
            </a:r>
            <a:r>
              <a:rPr lang="ru-RU" sz="1500" dirty="0" err="1" smtClean="0"/>
              <a:t>ліс</a:t>
            </a:r>
            <a:r>
              <a:rPr lang="ru-RU" sz="1500" dirty="0" smtClean="0"/>
              <a:t> </a:t>
            </a:r>
            <a:r>
              <a:rPr lang="ru-RU" sz="1500" dirty="0" err="1" smtClean="0"/>
              <a:t>вирубаний</a:t>
            </a:r>
            <a:r>
              <a:rPr lang="ru-RU" sz="1500" dirty="0" smtClean="0"/>
              <a:t> </a:t>
            </a:r>
            <a:r>
              <a:rPr lang="ru-RU" sz="1500" dirty="0" err="1" smtClean="0"/>
              <a:t>чи</a:t>
            </a:r>
            <a:r>
              <a:rPr lang="ru-RU" sz="1500" dirty="0" smtClean="0"/>
              <a:t> </a:t>
            </a:r>
            <a:r>
              <a:rPr lang="ru-RU" sz="1500" dirty="0" err="1" smtClean="0"/>
              <a:t>дуже</a:t>
            </a:r>
            <a:r>
              <a:rPr lang="ru-RU" sz="1500" dirty="0" smtClean="0"/>
              <a:t> </a:t>
            </a:r>
            <a:r>
              <a:rPr lang="ru-RU" sz="1500" dirty="0" err="1" smtClean="0"/>
              <a:t>зріджений</a:t>
            </a:r>
            <a:r>
              <a:rPr lang="ru-RU" sz="1500" dirty="0" smtClean="0"/>
              <a:t>, </a:t>
            </a:r>
            <a:r>
              <a:rPr lang="ru-RU" sz="1500" dirty="0" err="1" smtClean="0"/>
              <a:t>поверхневий</a:t>
            </a:r>
            <a:r>
              <a:rPr lang="ru-RU" sz="1500" dirty="0" smtClean="0"/>
              <a:t> </a:t>
            </a:r>
            <a:r>
              <a:rPr lang="ru-RU" sz="1500" dirty="0" err="1" smtClean="0"/>
              <a:t>стік</a:t>
            </a:r>
            <a:r>
              <a:rPr lang="ru-RU" sz="1500" dirty="0" smtClean="0"/>
              <a:t> води </a:t>
            </a:r>
            <a:r>
              <a:rPr lang="ru-RU" sz="1500" dirty="0" err="1" smtClean="0"/>
              <a:t>руйнує</a:t>
            </a:r>
            <a:r>
              <a:rPr lang="ru-RU" sz="1500" dirty="0" smtClean="0"/>
              <a:t> </a:t>
            </a:r>
            <a:r>
              <a:rPr lang="ru-RU" sz="1500" dirty="0" err="1" smtClean="0"/>
              <a:t>верхній</a:t>
            </a:r>
            <a:r>
              <a:rPr lang="ru-RU" sz="1500" dirty="0" smtClean="0"/>
              <a:t> шар </a:t>
            </a:r>
            <a:r>
              <a:rPr lang="ru-RU" sz="1500" dirty="0" err="1" smtClean="0"/>
              <a:t>ґрунту</a:t>
            </a:r>
            <a:r>
              <a:rPr lang="ru-RU" sz="1500" dirty="0" smtClean="0"/>
              <a:t>, </a:t>
            </a:r>
            <a:r>
              <a:rPr lang="ru-RU" sz="1500" dirty="0" err="1" smtClean="0"/>
              <a:t>змиває</a:t>
            </a:r>
            <a:r>
              <a:rPr lang="ru-RU" sz="1500" dirty="0" smtClean="0"/>
              <a:t> </a:t>
            </a:r>
            <a:r>
              <a:rPr lang="ru-RU" sz="1500" dirty="0" err="1" smtClean="0"/>
              <a:t>його</a:t>
            </a:r>
            <a:r>
              <a:rPr lang="ru-RU" sz="1500" dirty="0" smtClean="0"/>
              <a:t>, </a:t>
            </a:r>
            <a:r>
              <a:rPr lang="ru-RU" sz="1500" dirty="0" err="1" smtClean="0"/>
              <a:t>викликає</a:t>
            </a:r>
            <a:r>
              <a:rPr lang="ru-RU" sz="1500" dirty="0" smtClean="0"/>
              <a:t> </a:t>
            </a:r>
            <a:r>
              <a:rPr lang="ru-RU" sz="1500" dirty="0" err="1" smtClean="0"/>
              <a:t>водну</a:t>
            </a:r>
            <a:r>
              <a:rPr lang="ru-RU" sz="1500" dirty="0" smtClean="0"/>
              <a:t> </a:t>
            </a:r>
            <a:r>
              <a:rPr lang="ru-RU" sz="1500" dirty="0" err="1" smtClean="0"/>
              <a:t>ерозію</a:t>
            </a:r>
            <a:r>
              <a:rPr lang="ru-RU" sz="1500" dirty="0" smtClean="0"/>
              <a:t>. </a:t>
            </a:r>
            <a:r>
              <a:rPr lang="ru-RU" sz="1500" dirty="0" err="1" smtClean="0"/>
              <a:t>Водорегулююче</a:t>
            </a:r>
            <a:r>
              <a:rPr lang="ru-RU" sz="1500" dirty="0" smtClean="0"/>
              <a:t> </a:t>
            </a:r>
            <a:r>
              <a:rPr lang="ru-RU" sz="1500" dirty="0" err="1" smtClean="0"/>
              <a:t>значення</a:t>
            </a:r>
            <a:r>
              <a:rPr lang="ru-RU" sz="1500" dirty="0" smtClean="0"/>
              <a:t> </a:t>
            </a:r>
            <a:r>
              <a:rPr lang="ru-RU" sz="1500" dirty="0" err="1" smtClean="0"/>
              <a:t>лісу</a:t>
            </a:r>
            <a:r>
              <a:rPr lang="ru-RU" sz="1500" dirty="0" smtClean="0"/>
              <a:t> особливо </a:t>
            </a:r>
            <a:r>
              <a:rPr lang="ru-RU" sz="1500" dirty="0" err="1" smtClean="0"/>
              <a:t>виявляється</a:t>
            </a:r>
            <a:r>
              <a:rPr lang="ru-RU" sz="1500" dirty="0" smtClean="0"/>
              <a:t> в </a:t>
            </a:r>
            <a:r>
              <a:rPr lang="ru-RU" sz="1500" dirty="0" err="1" smtClean="0"/>
              <a:t>гірських</a:t>
            </a:r>
            <a:r>
              <a:rPr lang="ru-RU" sz="1500" dirty="0" smtClean="0"/>
              <a:t> </a:t>
            </a:r>
            <a:r>
              <a:rPr lang="ru-RU" sz="1500" dirty="0" err="1" smtClean="0"/>
              <a:t>умовах</a:t>
            </a:r>
            <a:r>
              <a:rPr lang="ru-RU" sz="1500" dirty="0" smtClean="0"/>
              <a:t>, де </a:t>
            </a:r>
            <a:r>
              <a:rPr lang="ru-RU" sz="1500" dirty="0" err="1" smtClean="0"/>
              <a:t>протягом</a:t>
            </a:r>
            <a:r>
              <a:rPr lang="ru-RU" sz="1500" dirty="0" smtClean="0"/>
              <a:t> </a:t>
            </a:r>
            <a:r>
              <a:rPr lang="ru-RU" sz="1500" dirty="0" err="1" smtClean="0"/>
              <a:t>кількох</a:t>
            </a:r>
            <a:r>
              <a:rPr lang="ru-RU" sz="1500" dirty="0" smtClean="0"/>
              <a:t> </a:t>
            </a:r>
            <a:r>
              <a:rPr lang="ru-RU" sz="1500" dirty="0" err="1" smtClean="0"/>
              <a:t>днів</a:t>
            </a:r>
            <a:r>
              <a:rPr lang="ru-RU" sz="1500" dirty="0" smtClean="0"/>
              <a:t> часом </a:t>
            </a:r>
            <a:r>
              <a:rPr lang="ru-RU" sz="1500" dirty="0" err="1" smtClean="0"/>
              <a:t>випадає</a:t>
            </a:r>
            <a:r>
              <a:rPr lang="ru-RU" sz="1500" dirty="0" smtClean="0"/>
              <a:t> </a:t>
            </a:r>
            <a:r>
              <a:rPr lang="ru-RU" sz="1500" dirty="0" err="1" smtClean="0"/>
              <a:t>більше</a:t>
            </a:r>
            <a:r>
              <a:rPr lang="ru-RU" sz="1500" dirty="0" smtClean="0"/>
              <a:t> як 200 мм </a:t>
            </a:r>
            <a:r>
              <a:rPr lang="ru-RU" sz="1500" dirty="0" err="1" smtClean="0"/>
              <a:t>опадів</a:t>
            </a:r>
            <a:r>
              <a:rPr lang="ru-RU" sz="1500" dirty="0" smtClean="0"/>
              <a:t>, </a:t>
            </a:r>
            <a:r>
              <a:rPr lang="ru-RU" sz="1500" dirty="0" err="1" smtClean="0"/>
              <a:t>тобто</a:t>
            </a:r>
            <a:r>
              <a:rPr lang="ru-RU" sz="1500" dirty="0" smtClean="0"/>
              <a:t> 2-3 </a:t>
            </a:r>
            <a:r>
              <a:rPr lang="ru-RU" sz="1500" dirty="0" err="1" smtClean="0"/>
              <a:t>місячні</a:t>
            </a:r>
            <a:r>
              <a:rPr lang="ru-RU" sz="1500" dirty="0" smtClean="0"/>
              <a:t> </a:t>
            </a:r>
            <a:r>
              <a:rPr lang="ru-RU" sz="1500" dirty="0" err="1" smtClean="0"/>
              <a:t>норми</a:t>
            </a:r>
            <a:r>
              <a:rPr lang="ru-RU" sz="1500" dirty="0" smtClean="0"/>
              <a:t>. Рекордна </a:t>
            </a:r>
            <a:r>
              <a:rPr lang="ru-RU" sz="1500" dirty="0" err="1" smtClean="0"/>
              <a:t>їх</a:t>
            </a:r>
            <a:r>
              <a:rPr lang="ru-RU" sz="1500" dirty="0" smtClean="0"/>
              <a:t> </a:t>
            </a:r>
            <a:r>
              <a:rPr lang="ru-RU" sz="1500" dirty="0" err="1" smtClean="0"/>
              <a:t>кількість</a:t>
            </a:r>
            <a:r>
              <a:rPr lang="ru-RU" sz="1500" dirty="0" smtClean="0"/>
              <a:t> в Карпатах </a:t>
            </a:r>
            <a:r>
              <a:rPr lang="ru-RU" sz="1500" dirty="0" err="1" smtClean="0"/>
              <a:t>зареєстрована</a:t>
            </a:r>
            <a:r>
              <a:rPr lang="ru-RU" sz="1500" dirty="0" smtClean="0"/>
              <a:t> у </a:t>
            </a:r>
            <a:r>
              <a:rPr lang="ru-RU" sz="1500" dirty="0" err="1" smtClean="0"/>
              <a:t>верхів’ях</a:t>
            </a:r>
            <a:r>
              <a:rPr lang="ru-RU" sz="1500" dirty="0" smtClean="0"/>
              <a:t> </a:t>
            </a:r>
            <a:r>
              <a:rPr lang="ru-RU" sz="1500" dirty="0" err="1" smtClean="0"/>
              <a:t>річки</a:t>
            </a:r>
            <a:r>
              <a:rPr lang="ru-RU" sz="1500" dirty="0" smtClean="0"/>
              <a:t> </a:t>
            </a:r>
            <a:r>
              <a:rPr lang="ru-RU" sz="1500" dirty="0" err="1" smtClean="0"/>
              <a:t>Бистриця-Солотвинська</a:t>
            </a:r>
            <a:r>
              <a:rPr lang="ru-RU" sz="1500" dirty="0" smtClean="0"/>
              <a:t> – 239 мм за </a:t>
            </a:r>
            <a:r>
              <a:rPr lang="ru-RU" sz="1500" dirty="0" err="1" smtClean="0"/>
              <a:t>добу</a:t>
            </a:r>
            <a:r>
              <a:rPr lang="ru-RU" sz="1500" dirty="0" smtClean="0"/>
              <a:t>. До того ж </a:t>
            </a:r>
            <a:r>
              <a:rPr lang="ru-RU" sz="1500" dirty="0" err="1" smtClean="0"/>
              <a:t>ліси</a:t>
            </a:r>
            <a:r>
              <a:rPr lang="ru-RU" sz="1500" dirty="0" smtClean="0"/>
              <a:t> в горах </a:t>
            </a:r>
            <a:r>
              <a:rPr lang="ru-RU" sz="1500" dirty="0" err="1" smtClean="0"/>
              <a:t>попереджують</a:t>
            </a:r>
            <a:r>
              <a:rPr lang="ru-RU" sz="1500" dirty="0" smtClean="0"/>
              <a:t> </a:t>
            </a:r>
            <a:r>
              <a:rPr lang="ru-RU" sz="1500" dirty="0" err="1" smtClean="0"/>
              <a:t>стихійні</a:t>
            </a:r>
            <a:r>
              <a:rPr lang="ru-RU" sz="1500" dirty="0" smtClean="0"/>
              <a:t> </a:t>
            </a:r>
            <a:r>
              <a:rPr lang="ru-RU" sz="1500" dirty="0" err="1" smtClean="0"/>
              <a:t>явища</a:t>
            </a:r>
            <a:r>
              <a:rPr lang="ru-RU" sz="1500" dirty="0" smtClean="0"/>
              <a:t> – </a:t>
            </a:r>
            <a:r>
              <a:rPr lang="ru-RU" sz="1500" dirty="0" err="1" smtClean="0"/>
              <a:t>селі</a:t>
            </a:r>
            <a:r>
              <a:rPr lang="ru-RU" sz="1500" dirty="0" smtClean="0"/>
              <a:t>, </a:t>
            </a:r>
            <a:r>
              <a:rPr lang="ru-RU" sz="1500" dirty="0" err="1" smtClean="0"/>
              <a:t>зсуви</a:t>
            </a:r>
            <a:r>
              <a:rPr lang="ru-RU" sz="1500" dirty="0" smtClean="0"/>
              <a:t>, </a:t>
            </a:r>
            <a:r>
              <a:rPr lang="ru-RU" sz="1500" dirty="0" err="1" smtClean="0"/>
              <a:t>утворення</a:t>
            </a:r>
            <a:r>
              <a:rPr lang="ru-RU" sz="1500" dirty="0" smtClean="0"/>
              <a:t> </a:t>
            </a:r>
            <a:r>
              <a:rPr lang="ru-RU" sz="1500" dirty="0" err="1" smtClean="0"/>
              <a:t>руйнівних</a:t>
            </a:r>
            <a:r>
              <a:rPr lang="ru-RU" sz="1500" dirty="0" smtClean="0"/>
              <a:t> </a:t>
            </a:r>
            <a:r>
              <a:rPr lang="ru-RU" sz="1500" dirty="0" err="1" smtClean="0"/>
              <a:t>потоків</a:t>
            </a:r>
            <a:r>
              <a:rPr lang="ru-RU" sz="1500" dirty="0" smtClean="0"/>
              <a:t> води, </a:t>
            </a:r>
            <a:r>
              <a:rPr lang="ru-RU" sz="1500" dirty="0" err="1" smtClean="0"/>
              <a:t>снігових</a:t>
            </a:r>
            <a:r>
              <a:rPr lang="ru-RU" sz="1500" dirty="0" smtClean="0"/>
              <a:t> </a:t>
            </a:r>
            <a:r>
              <a:rPr lang="ru-RU" sz="1500" dirty="0" err="1" smtClean="0"/>
              <a:t>обвалів</a:t>
            </a:r>
            <a:r>
              <a:rPr lang="ru-RU" sz="1500" dirty="0" smtClean="0"/>
              <a:t>, лавин. Для кожного виду </a:t>
            </a:r>
            <a:r>
              <a:rPr lang="ru-RU" sz="1500" dirty="0" err="1" smtClean="0"/>
              <a:t>існують</a:t>
            </a:r>
            <a:r>
              <a:rPr lang="ru-RU" sz="1500" dirty="0" smtClean="0"/>
              <a:t> </a:t>
            </a:r>
            <a:r>
              <a:rPr lang="ru-RU" sz="1500" dirty="0" err="1" smtClean="0"/>
              <a:t>кращі</a:t>
            </a:r>
            <a:r>
              <a:rPr lang="ru-RU" sz="1500" dirty="0" smtClean="0"/>
              <a:t> </a:t>
            </a:r>
            <a:r>
              <a:rPr lang="ru-RU" sz="1500" dirty="0" err="1" smtClean="0"/>
              <a:t>умови</a:t>
            </a:r>
            <a:r>
              <a:rPr lang="ru-RU" sz="1500" dirty="0" smtClean="0"/>
              <a:t> для </a:t>
            </a:r>
            <a:r>
              <a:rPr lang="ru-RU" sz="1500" dirty="0" err="1" smtClean="0"/>
              <a:t>мешкання</a:t>
            </a:r>
            <a:r>
              <a:rPr lang="ru-RU" sz="1500" dirty="0" smtClean="0"/>
              <a:t>. Для оленя </a:t>
            </a:r>
            <a:r>
              <a:rPr lang="ru-RU" sz="1500" dirty="0" err="1" smtClean="0"/>
              <a:t>і</a:t>
            </a:r>
            <a:r>
              <a:rPr lang="ru-RU" sz="1500" dirty="0" smtClean="0"/>
              <a:t> лося </a:t>
            </a:r>
            <a:r>
              <a:rPr lang="ru-RU" sz="1500" dirty="0" err="1" smtClean="0"/>
              <a:t>першокласними</a:t>
            </a:r>
            <a:r>
              <a:rPr lang="ru-RU" sz="1500" dirty="0" smtClean="0"/>
              <a:t> </a:t>
            </a:r>
            <a:r>
              <a:rPr lang="ru-RU" sz="1500" dirty="0" err="1" smtClean="0"/>
              <a:t>угіддями</a:t>
            </a:r>
            <a:r>
              <a:rPr lang="ru-RU" sz="1500" dirty="0" smtClean="0"/>
              <a:t> </a:t>
            </a:r>
            <a:r>
              <a:rPr lang="ru-RU" sz="1500" dirty="0" err="1" smtClean="0"/>
              <a:t>є</a:t>
            </a:r>
            <a:r>
              <a:rPr lang="ru-RU" sz="1500" dirty="0" smtClean="0"/>
              <a:t> </a:t>
            </a:r>
            <a:r>
              <a:rPr lang="ru-RU" sz="1500" dirty="0" err="1" smtClean="0"/>
              <a:t>молоді</a:t>
            </a:r>
            <a:r>
              <a:rPr lang="ru-RU" sz="1500" dirty="0" smtClean="0"/>
              <a:t> (</a:t>
            </a:r>
            <a:r>
              <a:rPr lang="ru-RU" sz="1500" dirty="0" err="1" smtClean="0"/>
              <a:t>віком</a:t>
            </a:r>
            <a:r>
              <a:rPr lang="ru-RU" sz="1500" dirty="0" smtClean="0"/>
              <a:t> до 40 </a:t>
            </a:r>
            <a:r>
              <a:rPr lang="ru-RU" sz="1500" dirty="0" err="1" smtClean="0"/>
              <a:t>років</a:t>
            </a:r>
            <a:r>
              <a:rPr lang="ru-RU" sz="1500" dirty="0" smtClean="0"/>
              <a:t>) </a:t>
            </a:r>
            <a:r>
              <a:rPr lang="ru-RU" sz="1500" dirty="0" err="1" smtClean="0"/>
              <a:t>ліси</a:t>
            </a:r>
            <a:r>
              <a:rPr lang="ru-RU" sz="1500" dirty="0" smtClean="0"/>
              <a:t>, не </a:t>
            </a:r>
            <a:r>
              <a:rPr lang="ru-RU" sz="1500" dirty="0" err="1" smtClean="0"/>
              <a:t>дуже</a:t>
            </a:r>
            <a:r>
              <a:rPr lang="ru-RU" sz="1500" dirty="0" smtClean="0"/>
              <a:t> </a:t>
            </a:r>
            <a:r>
              <a:rPr lang="ru-RU" sz="1500" dirty="0" err="1" smtClean="0"/>
              <a:t>густі</a:t>
            </a:r>
            <a:r>
              <a:rPr lang="ru-RU" sz="1500" dirty="0" smtClean="0"/>
              <a:t>, </a:t>
            </a:r>
            <a:r>
              <a:rPr lang="ru-RU" sz="1500" dirty="0" err="1" smtClean="0"/>
              <a:t>з</a:t>
            </a:r>
            <a:r>
              <a:rPr lang="ru-RU" sz="1500" dirty="0" smtClean="0"/>
              <a:t> </a:t>
            </a:r>
            <a:r>
              <a:rPr lang="ru-RU" sz="1500" dirty="0" err="1" smtClean="0"/>
              <a:t>багатьма</a:t>
            </a:r>
            <a:r>
              <a:rPr lang="ru-RU" sz="1500" dirty="0" smtClean="0"/>
              <a:t> </a:t>
            </a:r>
            <a:r>
              <a:rPr lang="ru-RU" sz="1500" dirty="0" err="1" smtClean="0"/>
              <a:t>галявинками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галявинами</a:t>
            </a:r>
            <a:r>
              <a:rPr lang="ru-RU" sz="1500" dirty="0" smtClean="0"/>
              <a:t>. </a:t>
            </a:r>
            <a:r>
              <a:rPr lang="ru-RU" sz="1500" dirty="0" err="1" smtClean="0"/>
              <a:t>Ріллі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луки для </a:t>
            </a:r>
            <a:r>
              <a:rPr lang="ru-RU" sz="1500" dirty="0" err="1" smtClean="0"/>
              <a:t>цих</a:t>
            </a:r>
            <a:r>
              <a:rPr lang="ru-RU" sz="1500" dirty="0" smtClean="0"/>
              <a:t> </a:t>
            </a:r>
            <a:r>
              <a:rPr lang="ru-RU" sz="1500" dirty="0" err="1" smtClean="0"/>
              <a:t>видів</a:t>
            </a:r>
            <a:r>
              <a:rPr lang="ru-RU" sz="1500" dirty="0" smtClean="0"/>
              <a:t> мало </a:t>
            </a:r>
            <a:r>
              <a:rPr lang="ru-RU" sz="1500" dirty="0" err="1" smtClean="0"/>
              <a:t>придатні</a:t>
            </a:r>
            <a:r>
              <a:rPr lang="ru-RU" sz="1500" dirty="0" smtClean="0"/>
              <a:t>. </a:t>
            </a:r>
            <a:r>
              <a:rPr lang="ru-RU" sz="1500" dirty="0" err="1" smtClean="0"/>
              <a:t>Козуля</a:t>
            </a:r>
            <a:r>
              <a:rPr lang="ru-RU" sz="1500" dirty="0" smtClean="0"/>
              <a:t> </a:t>
            </a:r>
            <a:r>
              <a:rPr lang="ru-RU" sz="1500" dirty="0" err="1" smtClean="0"/>
              <a:t>найкраще</a:t>
            </a:r>
            <a:r>
              <a:rPr lang="ru-RU" sz="1500" dirty="0" smtClean="0"/>
              <a:t> </a:t>
            </a:r>
            <a:r>
              <a:rPr lang="ru-RU" sz="1500" dirty="0" err="1" smtClean="0"/>
              <a:t>почуває</a:t>
            </a:r>
            <a:r>
              <a:rPr lang="ru-RU" sz="1500" dirty="0" smtClean="0"/>
              <a:t> себе в </a:t>
            </a:r>
            <a:r>
              <a:rPr lang="ru-RU" sz="1500" dirty="0" err="1" smtClean="0"/>
              <a:t>листяних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мішаних</a:t>
            </a:r>
            <a:r>
              <a:rPr lang="ru-RU" sz="1500" dirty="0" smtClean="0"/>
              <a:t> </a:t>
            </a:r>
            <a:r>
              <a:rPr lang="ru-RU" sz="1500" dirty="0" err="1" smtClean="0"/>
              <a:t>лісах</a:t>
            </a:r>
            <a:r>
              <a:rPr lang="ru-RU" sz="1500" dirty="0" smtClean="0"/>
              <a:t> </a:t>
            </a:r>
            <a:r>
              <a:rPr lang="ru-RU" sz="1500" dirty="0" err="1" smtClean="0"/>
              <a:t>віком</a:t>
            </a:r>
            <a:r>
              <a:rPr lang="ru-RU" sz="1500" dirty="0" smtClean="0"/>
              <a:t> до 20 </a:t>
            </a:r>
            <a:r>
              <a:rPr lang="ru-RU" sz="1500" dirty="0" err="1" smtClean="0"/>
              <a:t>років</a:t>
            </a:r>
            <a:r>
              <a:rPr lang="ru-RU" sz="1500" dirty="0" smtClean="0"/>
              <a:t>, а </a:t>
            </a:r>
            <a:r>
              <a:rPr lang="ru-RU" sz="1500" dirty="0" err="1" smtClean="0"/>
              <a:t>також</a:t>
            </a:r>
            <a:r>
              <a:rPr lang="ru-RU" sz="1500" dirty="0" smtClean="0"/>
              <a:t> в </a:t>
            </a:r>
            <a:r>
              <a:rPr lang="ru-RU" sz="1500" dirty="0" err="1" smtClean="0"/>
              <a:t>рідких</a:t>
            </a:r>
            <a:r>
              <a:rPr lang="ru-RU" sz="1500" dirty="0" smtClean="0"/>
              <a:t> </a:t>
            </a:r>
            <a:r>
              <a:rPr lang="ru-RU" sz="1500" dirty="0" err="1" smtClean="0"/>
              <a:t>деревостанах</a:t>
            </a:r>
            <a:r>
              <a:rPr lang="ru-RU" sz="1500" dirty="0" smtClean="0"/>
              <a:t> </a:t>
            </a:r>
            <a:r>
              <a:rPr lang="ru-RU" sz="1500" dirty="0" err="1" smtClean="0"/>
              <a:t>більш</a:t>
            </a:r>
            <a:r>
              <a:rPr lang="ru-RU" sz="1500" dirty="0" smtClean="0"/>
              <a:t> старшого </a:t>
            </a:r>
            <a:r>
              <a:rPr lang="ru-RU" sz="1500" dirty="0" err="1" smtClean="0"/>
              <a:t>віку</a:t>
            </a:r>
            <a:r>
              <a:rPr lang="ru-RU" sz="1500" dirty="0" smtClean="0"/>
              <a:t>. </a:t>
            </a:r>
            <a:r>
              <a:rPr lang="ru-RU" sz="1500" dirty="0" err="1" smtClean="0"/>
              <a:t>Хороші</a:t>
            </a:r>
            <a:r>
              <a:rPr lang="ru-RU" sz="1500" dirty="0" smtClean="0"/>
              <a:t> </a:t>
            </a:r>
            <a:r>
              <a:rPr lang="ru-RU" sz="1500" dirty="0" err="1" smtClean="0"/>
              <a:t>умови</a:t>
            </a:r>
            <a:r>
              <a:rPr lang="ru-RU" sz="1500" dirty="0" smtClean="0"/>
              <a:t> для </a:t>
            </a:r>
            <a:r>
              <a:rPr lang="ru-RU" sz="1500" dirty="0" err="1" smtClean="0"/>
              <a:t>життя</a:t>
            </a:r>
            <a:r>
              <a:rPr lang="ru-RU" sz="1500" dirty="0" smtClean="0"/>
              <a:t> </a:t>
            </a:r>
            <a:r>
              <a:rPr lang="ru-RU" sz="1500" dirty="0" err="1" smtClean="0"/>
              <a:t>знаходять</a:t>
            </a:r>
            <a:r>
              <a:rPr lang="ru-RU" sz="1500" dirty="0" smtClean="0"/>
              <a:t> тут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дикі</a:t>
            </a:r>
            <a:r>
              <a:rPr lang="ru-RU" sz="1500" dirty="0" smtClean="0"/>
              <a:t> </a:t>
            </a:r>
            <a:r>
              <a:rPr lang="ru-RU" sz="1500" dirty="0" err="1" smtClean="0"/>
              <a:t>свині</a:t>
            </a:r>
            <a:r>
              <a:rPr lang="ru-RU" sz="1500" dirty="0" smtClean="0"/>
              <a:t>. А </a:t>
            </a:r>
            <a:r>
              <a:rPr lang="ru-RU" sz="1500" dirty="0" err="1" smtClean="0"/>
              <a:t>заєць</a:t>
            </a:r>
            <a:r>
              <a:rPr lang="ru-RU" sz="1500" dirty="0" smtClean="0"/>
              <a:t> </a:t>
            </a:r>
            <a:r>
              <a:rPr lang="ru-RU" sz="1500" dirty="0" err="1" smtClean="0"/>
              <a:t>віддає</a:t>
            </a:r>
            <a:r>
              <a:rPr lang="ru-RU" sz="1500" dirty="0" smtClean="0"/>
              <a:t> </a:t>
            </a:r>
            <a:r>
              <a:rPr lang="ru-RU" sz="1500" dirty="0" err="1" smtClean="0"/>
              <a:t>перевагу</a:t>
            </a:r>
            <a:r>
              <a:rPr lang="ru-RU" sz="1500" dirty="0" smtClean="0"/>
              <a:t> </a:t>
            </a:r>
            <a:r>
              <a:rPr lang="ru-RU" sz="1500" dirty="0" err="1" smtClean="0"/>
              <a:t>узліссям</a:t>
            </a:r>
            <a:r>
              <a:rPr lang="ru-RU" sz="1500" dirty="0" smtClean="0"/>
              <a:t>, </a:t>
            </a:r>
            <a:r>
              <a:rPr lang="ru-RU" sz="1500" dirty="0" err="1" smtClean="0"/>
              <a:t>ріллям</a:t>
            </a:r>
            <a:r>
              <a:rPr lang="ru-RU" sz="1500" dirty="0" smtClean="0"/>
              <a:t>, </a:t>
            </a:r>
            <a:r>
              <a:rPr lang="ru-RU" sz="1500" dirty="0" err="1" smtClean="0"/>
              <a:t>галявинам</a:t>
            </a:r>
            <a:r>
              <a:rPr lang="ru-RU" sz="1500" dirty="0" smtClean="0"/>
              <a:t>. </a:t>
            </a:r>
            <a:r>
              <a:rPr lang="ru-RU" sz="1500" dirty="0" err="1" smtClean="0"/>
              <a:t>Лисиця</a:t>
            </a:r>
            <a:r>
              <a:rPr lang="ru-RU" sz="1500" dirty="0" smtClean="0"/>
              <a:t>, </a:t>
            </a:r>
            <a:r>
              <a:rPr lang="ru-RU" sz="1500" dirty="0" err="1" smtClean="0"/>
              <a:t>борсук</a:t>
            </a:r>
            <a:r>
              <a:rPr lang="ru-RU" sz="1500" dirty="0" smtClean="0"/>
              <a:t> </a:t>
            </a:r>
            <a:r>
              <a:rPr lang="ru-RU" sz="1500" dirty="0" err="1" smtClean="0"/>
              <a:t>потребують</a:t>
            </a:r>
            <a:r>
              <a:rPr lang="ru-RU" sz="1500" dirty="0" smtClean="0"/>
              <a:t> </a:t>
            </a:r>
            <a:r>
              <a:rPr lang="ru-RU" sz="1500" dirty="0" err="1" smtClean="0"/>
              <a:t>зручних</a:t>
            </a:r>
            <a:r>
              <a:rPr lang="ru-RU" sz="1500" dirty="0" smtClean="0"/>
              <a:t> </a:t>
            </a:r>
            <a:r>
              <a:rPr lang="ru-RU" sz="1500" dirty="0" err="1" smtClean="0"/>
              <a:t>місць</a:t>
            </a:r>
            <a:r>
              <a:rPr lang="ru-RU" sz="1500" dirty="0" smtClean="0"/>
              <a:t> для </a:t>
            </a:r>
            <a:r>
              <a:rPr lang="ru-RU" sz="1500" dirty="0" err="1" smtClean="0"/>
              <a:t>влаштування</a:t>
            </a:r>
            <a:r>
              <a:rPr lang="ru-RU" sz="1500" dirty="0" smtClean="0"/>
              <a:t> </a:t>
            </a:r>
            <a:r>
              <a:rPr lang="ru-RU" sz="1500" dirty="0" err="1" smtClean="0"/>
              <a:t>нір</a:t>
            </a:r>
            <a:r>
              <a:rPr lang="ru-RU" sz="1500" dirty="0" smtClean="0"/>
              <a:t>. </a:t>
            </a:r>
            <a:r>
              <a:rPr lang="ru-RU" sz="1500" dirty="0" err="1" smtClean="0"/>
              <a:t>Специфіка</a:t>
            </a:r>
            <a:r>
              <a:rPr lang="ru-RU" sz="1500" dirty="0" smtClean="0"/>
              <a:t> </a:t>
            </a:r>
            <a:r>
              <a:rPr lang="ru-RU" sz="1500" dirty="0" err="1" smtClean="0"/>
              <a:t>визначається</a:t>
            </a:r>
            <a:r>
              <a:rPr lang="ru-RU" sz="1500" dirty="0" smtClean="0"/>
              <a:t> </a:t>
            </a:r>
            <a:r>
              <a:rPr lang="ru-RU" sz="1500" dirty="0" err="1" smtClean="0"/>
              <a:t>ярусністю</a:t>
            </a:r>
            <a:r>
              <a:rPr lang="ru-RU" sz="1500" dirty="0" smtClean="0"/>
              <a:t> </a:t>
            </a:r>
            <a:r>
              <a:rPr lang="ru-RU" sz="1500" dirty="0" err="1" smtClean="0"/>
              <a:t>деревостану</a:t>
            </a:r>
            <a:r>
              <a:rPr lang="ru-RU" sz="1500" dirty="0" smtClean="0"/>
              <a:t>, </a:t>
            </a:r>
            <a:r>
              <a:rPr lang="ru-RU" sz="1500" dirty="0" err="1" smtClean="0"/>
              <a:t>особливостями</a:t>
            </a:r>
            <a:r>
              <a:rPr lang="ru-RU" sz="1500" dirty="0" smtClean="0"/>
              <a:t> </a:t>
            </a:r>
            <a:r>
              <a:rPr lang="ru-RU" sz="1500" dirty="0" err="1" smtClean="0"/>
              <a:t>його</a:t>
            </a:r>
            <a:r>
              <a:rPr lang="ru-RU" sz="1500" dirty="0" smtClean="0"/>
              <a:t> намету, </a:t>
            </a:r>
            <a:r>
              <a:rPr lang="ru-RU" sz="1500" dirty="0" err="1" smtClean="0"/>
              <a:t>підліском</a:t>
            </a:r>
            <a:r>
              <a:rPr lang="ru-RU" sz="1500" dirty="0" smtClean="0"/>
              <a:t>, </a:t>
            </a:r>
            <a:r>
              <a:rPr lang="ru-RU" sz="1500" dirty="0" err="1" smtClean="0"/>
              <a:t>трав’яним</a:t>
            </a:r>
            <a:r>
              <a:rPr lang="ru-RU" sz="1500" dirty="0" smtClean="0"/>
              <a:t> </a:t>
            </a:r>
            <a:r>
              <a:rPr lang="ru-RU" sz="1500" dirty="0" err="1" smtClean="0"/>
              <a:t>вкриттям</a:t>
            </a:r>
            <a:r>
              <a:rPr lang="ru-RU" sz="1500" dirty="0" smtClean="0"/>
              <a:t>. </a:t>
            </a:r>
            <a:r>
              <a:rPr lang="ru-RU" sz="1500" dirty="0" err="1" smtClean="0"/>
              <a:t>Всі</a:t>
            </a:r>
            <a:r>
              <a:rPr lang="ru-RU" sz="1500" dirty="0" smtClean="0"/>
              <a:t> </a:t>
            </a:r>
            <a:r>
              <a:rPr lang="ru-RU" sz="1500" dirty="0" err="1" smtClean="0"/>
              <a:t>ці</a:t>
            </a:r>
            <a:r>
              <a:rPr lang="ru-RU" sz="1500" dirty="0" smtClean="0"/>
              <a:t> </a:t>
            </a:r>
            <a:r>
              <a:rPr lang="ru-RU" sz="1500" dirty="0" err="1" smtClean="0"/>
              <a:t>фактори</a:t>
            </a:r>
            <a:r>
              <a:rPr lang="ru-RU" sz="1500" dirty="0" smtClean="0"/>
              <a:t> </a:t>
            </a:r>
            <a:r>
              <a:rPr lang="ru-RU" sz="1500" dirty="0" err="1" smtClean="0"/>
              <a:t>забезпечують</a:t>
            </a:r>
            <a:r>
              <a:rPr lang="ru-RU" sz="1500" dirty="0" smtClean="0"/>
              <a:t> </a:t>
            </a:r>
            <a:r>
              <a:rPr lang="ru-RU" sz="1500" dirty="0" err="1" smtClean="0"/>
              <a:t>екологічні</a:t>
            </a:r>
            <a:r>
              <a:rPr lang="ru-RU" sz="1500" dirty="0" smtClean="0"/>
              <a:t> </a:t>
            </a:r>
            <a:r>
              <a:rPr lang="ru-RU" sz="1500" dirty="0" err="1" smtClean="0"/>
              <a:t>ніші</a:t>
            </a:r>
            <a:r>
              <a:rPr lang="ru-RU" sz="1500" dirty="0" smtClean="0"/>
              <a:t> </a:t>
            </a:r>
            <a:r>
              <a:rPr lang="ru-RU" sz="1500" dirty="0" err="1" smtClean="0"/>
              <a:t>птахів</a:t>
            </a:r>
            <a:r>
              <a:rPr lang="ru-RU" sz="1500" dirty="0" smtClean="0"/>
              <a:t>, </a:t>
            </a:r>
            <a:r>
              <a:rPr lang="ru-RU" sz="1500" dirty="0" err="1" smtClean="0"/>
              <a:t>визначають</a:t>
            </a:r>
            <a:r>
              <a:rPr lang="ru-RU" sz="1500" dirty="0" smtClean="0"/>
              <a:t> </a:t>
            </a:r>
            <a:r>
              <a:rPr lang="ru-RU" sz="1500" dirty="0" err="1" smtClean="0"/>
              <a:t>ємність</a:t>
            </a:r>
            <a:r>
              <a:rPr lang="ru-RU" sz="1500" dirty="0" smtClean="0"/>
              <a:t> для них типу </a:t>
            </a:r>
            <a:r>
              <a:rPr lang="ru-RU" sz="1500" dirty="0" err="1" smtClean="0"/>
              <a:t>лісу</a:t>
            </a:r>
            <a:r>
              <a:rPr lang="ru-RU" sz="1500" dirty="0" smtClean="0"/>
              <a:t>. Особливо </a:t>
            </a:r>
            <a:r>
              <a:rPr lang="ru-RU" sz="1500" dirty="0" err="1" smtClean="0"/>
              <a:t>добрі</a:t>
            </a:r>
            <a:r>
              <a:rPr lang="ru-RU" sz="1500" dirty="0" smtClean="0"/>
              <a:t> </a:t>
            </a:r>
            <a:r>
              <a:rPr lang="ru-RU" sz="1500" dirty="0" err="1" smtClean="0"/>
              <a:t>захисні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кормові</a:t>
            </a:r>
            <a:r>
              <a:rPr lang="ru-RU" sz="1500" dirty="0" smtClean="0"/>
              <a:t> </a:t>
            </a:r>
            <a:r>
              <a:rPr lang="ru-RU" sz="1500" dirty="0" err="1" smtClean="0"/>
              <a:t>умови</a:t>
            </a:r>
            <a:r>
              <a:rPr lang="ru-RU" sz="1500" dirty="0" smtClean="0"/>
              <a:t> для </a:t>
            </a:r>
            <a:r>
              <a:rPr lang="ru-RU" sz="1500" dirty="0" err="1" smtClean="0"/>
              <a:t>птахів-дуплогніздників</a:t>
            </a:r>
            <a:r>
              <a:rPr lang="ru-RU" sz="1500" dirty="0" smtClean="0"/>
              <a:t>, </a:t>
            </a:r>
            <a:r>
              <a:rPr lang="ru-RU" sz="1500" dirty="0" err="1" smtClean="0"/>
              <a:t>є</a:t>
            </a:r>
            <a:r>
              <a:rPr lang="ru-RU" sz="1500" dirty="0" smtClean="0"/>
              <a:t> </a:t>
            </a:r>
            <a:r>
              <a:rPr lang="ru-RU" sz="1500" dirty="0" err="1" smtClean="0"/>
              <a:t>підлісок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підріст</a:t>
            </a:r>
            <a:r>
              <a:rPr lang="ru-RU" sz="1500" dirty="0" smtClean="0"/>
              <a:t>, вдосталь личинок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лялечок</a:t>
            </a:r>
            <a:r>
              <a:rPr lang="ru-RU" sz="1500" dirty="0" smtClean="0"/>
              <a:t> в </a:t>
            </a:r>
            <a:r>
              <a:rPr lang="ru-RU" sz="1500" dirty="0" err="1" smtClean="0"/>
              <a:t>лісовій</a:t>
            </a:r>
            <a:r>
              <a:rPr lang="ru-RU" sz="1500" dirty="0" smtClean="0"/>
              <a:t> </a:t>
            </a:r>
            <a:r>
              <a:rPr lang="ru-RU" sz="1500" dirty="0" err="1" smtClean="0"/>
              <a:t>підстилці</a:t>
            </a:r>
            <a:r>
              <a:rPr lang="ru-RU" sz="1500" dirty="0" smtClean="0"/>
              <a:t>, </a:t>
            </a:r>
            <a:r>
              <a:rPr lang="ru-RU" sz="1500" dirty="0" err="1" smtClean="0"/>
              <a:t>гусіні</a:t>
            </a:r>
            <a:r>
              <a:rPr lang="ru-RU" sz="1500" dirty="0" smtClean="0"/>
              <a:t> на </a:t>
            </a:r>
            <a:r>
              <a:rPr lang="ru-RU" sz="1500" dirty="0" err="1" smtClean="0"/>
              <a:t>гілках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листі</a:t>
            </a:r>
            <a:r>
              <a:rPr lang="ru-RU" sz="1500" dirty="0" smtClean="0"/>
              <a:t>. </a:t>
            </a:r>
            <a:r>
              <a:rPr lang="ru-RU" sz="1500" dirty="0" err="1" smtClean="0"/>
              <a:t>Частина</a:t>
            </a:r>
            <a:r>
              <a:rPr lang="ru-RU" sz="1500" dirty="0" smtClean="0"/>
              <a:t> </a:t>
            </a:r>
            <a:r>
              <a:rPr lang="ru-RU" sz="1500" dirty="0" err="1" smtClean="0"/>
              <a:t>лісових</a:t>
            </a:r>
            <a:r>
              <a:rPr lang="ru-RU" sz="1500" dirty="0" smtClean="0"/>
              <a:t> </a:t>
            </a:r>
            <a:r>
              <a:rPr lang="ru-RU" sz="1500" dirty="0" err="1" smtClean="0"/>
              <a:t>птахів</a:t>
            </a:r>
            <a:r>
              <a:rPr lang="ru-RU" sz="1500" dirty="0" smtClean="0"/>
              <a:t>, </a:t>
            </a:r>
            <a:r>
              <a:rPr lang="ru-RU" sz="1500" dirty="0" err="1" smtClean="0"/>
              <a:t>наприклад</a:t>
            </a:r>
            <a:r>
              <a:rPr lang="ru-RU" sz="1500" dirty="0" smtClean="0"/>
              <a:t> мухоловка, </a:t>
            </a:r>
            <a:r>
              <a:rPr lang="ru-RU" sz="1500" dirty="0" err="1" smtClean="0"/>
              <a:t>гнізда</a:t>
            </a:r>
            <a:r>
              <a:rPr lang="ru-RU" sz="1500" dirty="0" smtClean="0"/>
              <a:t> </a:t>
            </a:r>
            <a:r>
              <a:rPr lang="ru-RU" sz="1500" dirty="0" err="1" smtClean="0"/>
              <a:t>роблять</a:t>
            </a:r>
            <a:r>
              <a:rPr lang="ru-RU" sz="1500" dirty="0" smtClean="0"/>
              <a:t> на деревах, а поживу (комах) </a:t>
            </a:r>
            <a:r>
              <a:rPr lang="ru-RU" sz="1500" dirty="0" err="1" smtClean="0"/>
              <a:t>добувають</a:t>
            </a:r>
            <a:r>
              <a:rPr lang="ru-RU" sz="1500" dirty="0" smtClean="0"/>
              <a:t> в </a:t>
            </a:r>
            <a:r>
              <a:rPr lang="ru-RU" sz="1500" dirty="0" err="1" smtClean="0"/>
              <a:t>повітрі</a:t>
            </a:r>
            <a:r>
              <a:rPr lang="ru-RU" sz="1500" dirty="0" smtClean="0"/>
              <a:t>, </a:t>
            </a:r>
            <a:r>
              <a:rPr lang="ru-RU" sz="1500" dirty="0" err="1" smtClean="0"/>
              <a:t>інші</a:t>
            </a:r>
            <a:r>
              <a:rPr lang="ru-RU" sz="1500" dirty="0" smtClean="0"/>
              <a:t> – </a:t>
            </a:r>
            <a:r>
              <a:rPr lang="ru-RU" sz="1500" dirty="0" err="1" smtClean="0"/>
              <a:t>глухар</a:t>
            </a:r>
            <a:r>
              <a:rPr lang="ru-RU" sz="1500" dirty="0" smtClean="0"/>
              <a:t>, </a:t>
            </a:r>
            <a:r>
              <a:rPr lang="ru-RU" sz="1500" dirty="0" err="1" smtClean="0"/>
              <a:t>тетерук</a:t>
            </a:r>
            <a:r>
              <a:rPr lang="ru-RU" sz="1500" dirty="0" smtClean="0"/>
              <a:t>, рябчик –  </a:t>
            </a:r>
            <a:r>
              <a:rPr lang="ru-RU" sz="1500" dirty="0" err="1" smtClean="0"/>
              <a:t>гніздяться</a:t>
            </a:r>
            <a:r>
              <a:rPr lang="ru-RU" sz="1500" dirty="0" smtClean="0"/>
              <a:t> на </a:t>
            </a:r>
            <a:r>
              <a:rPr lang="ru-RU" sz="1500" dirty="0" err="1" smtClean="0"/>
              <a:t>землі</a:t>
            </a:r>
            <a:r>
              <a:rPr lang="ru-RU" sz="1500" dirty="0" smtClean="0"/>
              <a:t>, корм (</a:t>
            </a:r>
            <a:r>
              <a:rPr lang="ru-RU" sz="1500" dirty="0" err="1" smtClean="0"/>
              <a:t>ягоди</a:t>
            </a:r>
            <a:r>
              <a:rPr lang="ru-RU" sz="1500" dirty="0" smtClean="0"/>
              <a:t>, </a:t>
            </a:r>
            <a:r>
              <a:rPr lang="ru-RU" sz="1500" dirty="0" err="1" smtClean="0"/>
              <a:t>бруньки</a:t>
            </a:r>
            <a:r>
              <a:rPr lang="ru-RU" sz="1500" dirty="0" smtClean="0"/>
              <a:t>, </a:t>
            </a:r>
            <a:r>
              <a:rPr lang="ru-RU" sz="1500" dirty="0" err="1" smtClean="0"/>
              <a:t>насіння</a:t>
            </a:r>
            <a:r>
              <a:rPr lang="ru-RU" sz="1500" dirty="0" smtClean="0"/>
              <a:t>) </a:t>
            </a:r>
            <a:r>
              <a:rPr lang="ru-RU" sz="1500" dirty="0" err="1" smtClean="0"/>
              <a:t>добувають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на </a:t>
            </a:r>
            <a:r>
              <a:rPr lang="ru-RU" sz="1500" dirty="0" err="1" smtClean="0"/>
              <a:t>гіллях</a:t>
            </a:r>
            <a:r>
              <a:rPr lang="ru-RU" sz="1500" dirty="0" smtClean="0"/>
              <a:t> дерев. </a:t>
            </a:r>
            <a:r>
              <a:rPr lang="ru-RU" sz="1500" dirty="0" err="1" smtClean="0"/>
              <a:t>Виключно</a:t>
            </a:r>
            <a:r>
              <a:rPr lang="ru-RU" sz="1500" dirty="0" smtClean="0"/>
              <a:t> </a:t>
            </a:r>
            <a:r>
              <a:rPr lang="ru-RU" sz="1500" dirty="0" err="1" smtClean="0"/>
              <a:t>наземний</a:t>
            </a:r>
            <a:r>
              <a:rPr lang="ru-RU" sz="1500" dirty="0" smtClean="0"/>
              <a:t> </a:t>
            </a:r>
            <a:r>
              <a:rPr lang="ru-RU" sz="1500" dirty="0" err="1" smtClean="0"/>
              <a:t>спосіб</a:t>
            </a:r>
            <a:r>
              <a:rPr lang="ru-RU" sz="1500" dirty="0" smtClean="0"/>
              <a:t> </a:t>
            </a:r>
            <a:r>
              <a:rPr lang="ru-RU" sz="1500" dirty="0" err="1" smtClean="0"/>
              <a:t>життя</a:t>
            </a:r>
            <a:r>
              <a:rPr lang="ru-RU" sz="1500" dirty="0" smtClean="0"/>
              <a:t> </a:t>
            </a:r>
            <a:r>
              <a:rPr lang="ru-RU" sz="1500" dirty="0" err="1" smtClean="0"/>
              <a:t>веде</a:t>
            </a:r>
            <a:r>
              <a:rPr lang="ru-RU" sz="1500" dirty="0" smtClean="0"/>
              <a:t> </a:t>
            </a:r>
            <a:r>
              <a:rPr lang="ru-RU" sz="1500" dirty="0" err="1" smtClean="0"/>
              <a:t>мабуть</a:t>
            </a:r>
            <a:r>
              <a:rPr lang="ru-RU" sz="1500" dirty="0" smtClean="0"/>
              <a:t> </a:t>
            </a:r>
            <a:r>
              <a:rPr lang="ru-RU" sz="1500" dirty="0" err="1" smtClean="0"/>
              <a:t>що</a:t>
            </a:r>
            <a:r>
              <a:rPr lang="ru-RU" sz="1500" dirty="0" smtClean="0"/>
              <a:t> </a:t>
            </a:r>
            <a:r>
              <a:rPr lang="ru-RU" sz="1500" dirty="0" err="1" smtClean="0"/>
              <a:t>тільки</a:t>
            </a:r>
            <a:r>
              <a:rPr lang="ru-RU" sz="1500" dirty="0" smtClean="0"/>
              <a:t> вальдшнеп. </a:t>
            </a:r>
            <a:r>
              <a:rPr lang="ru-RU" sz="1500" dirty="0" err="1" smtClean="0"/>
              <a:t>Необхідні</a:t>
            </a:r>
            <a:r>
              <a:rPr lang="ru-RU" sz="1500" dirty="0" smtClean="0"/>
              <a:t> для себе </a:t>
            </a:r>
            <a:r>
              <a:rPr lang="ru-RU" sz="1500" dirty="0" err="1" smtClean="0"/>
              <a:t>екологічні</a:t>
            </a:r>
            <a:r>
              <a:rPr lang="ru-RU" sz="1500" dirty="0" smtClean="0"/>
              <a:t> </a:t>
            </a:r>
            <a:r>
              <a:rPr lang="ru-RU" sz="1500" dirty="0" err="1" smtClean="0"/>
              <a:t>умови</a:t>
            </a:r>
            <a:r>
              <a:rPr lang="ru-RU" sz="1500" dirty="0" smtClean="0"/>
              <a:t> </a:t>
            </a:r>
            <a:r>
              <a:rPr lang="ru-RU" sz="1500" dirty="0" err="1" smtClean="0"/>
              <a:t>різні</a:t>
            </a:r>
            <a:r>
              <a:rPr lang="ru-RU" sz="1500" dirty="0" smtClean="0"/>
              <a:t> </a:t>
            </a:r>
            <a:r>
              <a:rPr lang="ru-RU" sz="1500" dirty="0" err="1" smtClean="0"/>
              <a:t>тварини</a:t>
            </a:r>
            <a:r>
              <a:rPr lang="ru-RU" sz="1500" dirty="0" smtClean="0"/>
              <a:t> </a:t>
            </a:r>
            <a:r>
              <a:rPr lang="ru-RU" sz="1500" dirty="0" err="1" smtClean="0"/>
              <a:t>знаходять</a:t>
            </a:r>
            <a:r>
              <a:rPr lang="ru-RU" sz="1500" dirty="0" smtClean="0"/>
              <a:t> в </a:t>
            </a:r>
            <a:r>
              <a:rPr lang="ru-RU" sz="1500" dirty="0" err="1" smtClean="0"/>
              <a:t>різних</a:t>
            </a:r>
            <a:r>
              <a:rPr lang="ru-RU" sz="1500" dirty="0" smtClean="0"/>
              <a:t> типах </a:t>
            </a:r>
            <a:r>
              <a:rPr lang="ru-RU" sz="1500" dirty="0" err="1" smtClean="0"/>
              <a:t>або</a:t>
            </a:r>
            <a:r>
              <a:rPr lang="ru-RU" sz="1500" dirty="0" smtClean="0"/>
              <a:t> в </a:t>
            </a:r>
            <a:r>
              <a:rPr lang="ru-RU" sz="1500" dirty="0" err="1" smtClean="0"/>
              <a:t>різних</a:t>
            </a:r>
            <a:r>
              <a:rPr lang="ru-RU" sz="1500" dirty="0" smtClean="0"/>
              <a:t> </a:t>
            </a:r>
            <a:r>
              <a:rPr lang="ru-RU" sz="1500" dirty="0" err="1" smtClean="0"/>
              <a:t>групах</a:t>
            </a:r>
            <a:r>
              <a:rPr lang="ru-RU" sz="1500" dirty="0" smtClean="0"/>
              <a:t> </a:t>
            </a:r>
            <a:r>
              <a:rPr lang="ru-RU" sz="1500" dirty="0" err="1" smtClean="0"/>
              <a:t>типів</a:t>
            </a:r>
            <a:r>
              <a:rPr lang="ru-RU" sz="1500" dirty="0" smtClean="0"/>
              <a:t> </a:t>
            </a:r>
            <a:r>
              <a:rPr lang="ru-RU" sz="1500" dirty="0" err="1" smtClean="0"/>
              <a:t>лісу</a:t>
            </a:r>
            <a:r>
              <a:rPr lang="ru-RU" sz="1500" dirty="0" smtClean="0"/>
              <a:t>. В </a:t>
            </a:r>
            <a:r>
              <a:rPr lang="ru-RU" sz="1500" dirty="0" err="1" smtClean="0"/>
              <a:t>деяких</a:t>
            </a:r>
            <a:r>
              <a:rPr lang="ru-RU" sz="1500" dirty="0" smtClean="0"/>
              <a:t> типах </a:t>
            </a:r>
            <a:r>
              <a:rPr lang="ru-RU" sz="1500" dirty="0" err="1" smtClean="0"/>
              <a:t>лісу</a:t>
            </a:r>
            <a:r>
              <a:rPr lang="ru-RU" sz="1500" dirty="0" smtClean="0"/>
              <a:t> вони </a:t>
            </a:r>
            <a:r>
              <a:rPr lang="ru-RU" sz="1500" dirty="0" err="1" smtClean="0"/>
              <a:t>тримаються</a:t>
            </a:r>
            <a:r>
              <a:rPr lang="ru-RU" sz="1500" dirty="0" smtClean="0"/>
              <a:t>, доки не </a:t>
            </a:r>
            <a:r>
              <a:rPr lang="ru-RU" sz="1500" dirty="0" err="1" smtClean="0"/>
              <a:t>виведуть</a:t>
            </a:r>
            <a:r>
              <a:rPr lang="ru-RU" sz="1500" dirty="0" smtClean="0"/>
              <a:t> потомства, в </a:t>
            </a:r>
            <a:r>
              <a:rPr lang="ru-RU" sz="1500" dirty="0" err="1" smtClean="0"/>
              <a:t>інші</a:t>
            </a:r>
            <a:r>
              <a:rPr lang="ru-RU" sz="1500" dirty="0" smtClean="0"/>
              <a:t> </a:t>
            </a:r>
            <a:r>
              <a:rPr lang="ru-RU" sz="1500" dirty="0" err="1" smtClean="0"/>
              <a:t>переходять</a:t>
            </a:r>
            <a:r>
              <a:rPr lang="ru-RU" sz="1500" dirty="0" smtClean="0"/>
              <a:t> на зиму. </a:t>
            </a:r>
            <a:r>
              <a:rPr lang="ru-RU" sz="1500" dirty="0" err="1" smtClean="0"/>
              <a:t>Значення</a:t>
            </a:r>
            <a:r>
              <a:rPr lang="ru-RU" sz="1500" dirty="0" smtClean="0"/>
              <a:t> </a:t>
            </a:r>
            <a:r>
              <a:rPr lang="ru-RU" sz="1500" dirty="0" err="1" smtClean="0"/>
              <a:t>має</a:t>
            </a:r>
            <a:r>
              <a:rPr lang="ru-RU" sz="1500" dirty="0" smtClean="0"/>
              <a:t> не </a:t>
            </a:r>
            <a:r>
              <a:rPr lang="ru-RU" sz="1500" dirty="0" err="1" smtClean="0"/>
              <a:t>тільки</a:t>
            </a:r>
            <a:r>
              <a:rPr lang="ru-RU" sz="1500" dirty="0" smtClean="0"/>
              <a:t> сам тип </a:t>
            </a:r>
            <a:r>
              <a:rPr lang="ru-RU" sz="1500" dirty="0" err="1" smtClean="0"/>
              <a:t>лісу</a:t>
            </a:r>
            <a:r>
              <a:rPr lang="ru-RU" sz="1500" dirty="0" smtClean="0"/>
              <a:t>, а </a:t>
            </a:r>
            <a:r>
              <a:rPr lang="ru-RU" sz="1500" dirty="0" err="1" smtClean="0"/>
              <a:t>і</a:t>
            </a:r>
            <a:r>
              <a:rPr lang="ru-RU" sz="1500" dirty="0" smtClean="0"/>
              <a:t> стан </a:t>
            </a:r>
            <a:r>
              <a:rPr lang="ru-RU" sz="1500" dirty="0" err="1" smtClean="0"/>
              <a:t>насаджень</a:t>
            </a:r>
            <a:r>
              <a:rPr lang="ru-RU" sz="1500" dirty="0" smtClean="0"/>
              <a:t> в </a:t>
            </a:r>
            <a:r>
              <a:rPr lang="ru-RU" sz="1500" dirty="0" err="1" smtClean="0"/>
              <a:t>ньому</a:t>
            </a:r>
            <a:r>
              <a:rPr lang="ru-RU" sz="1500" dirty="0" smtClean="0"/>
              <a:t>, </a:t>
            </a:r>
            <a:r>
              <a:rPr lang="ru-RU" sz="1500" dirty="0" err="1" smtClean="0"/>
              <a:t>лісогосподарські</a:t>
            </a:r>
            <a:r>
              <a:rPr lang="ru-RU" sz="1500" dirty="0" smtClean="0"/>
              <a:t> заходи, </a:t>
            </a:r>
            <a:r>
              <a:rPr lang="ru-RU" sz="1500" dirty="0" err="1" smtClean="0"/>
              <a:t>які</a:t>
            </a:r>
            <a:r>
              <a:rPr lang="ru-RU" sz="1500" dirty="0" smtClean="0"/>
              <a:t> </a:t>
            </a:r>
            <a:r>
              <a:rPr lang="ru-RU" sz="1500" dirty="0" err="1" smtClean="0"/>
              <a:t>проведені</a:t>
            </a:r>
            <a:r>
              <a:rPr lang="ru-RU" sz="1500" dirty="0" smtClean="0"/>
              <a:t> </a:t>
            </a:r>
            <a:r>
              <a:rPr lang="ru-RU" sz="1500" dirty="0" err="1" smtClean="0"/>
              <a:t>чи</a:t>
            </a:r>
            <a:r>
              <a:rPr lang="ru-RU" sz="1500" dirty="0" smtClean="0"/>
              <a:t> </a:t>
            </a:r>
            <a:r>
              <a:rPr lang="ru-RU" sz="1500" dirty="0" err="1" smtClean="0"/>
              <a:t>проводяться</a:t>
            </a:r>
            <a:r>
              <a:rPr lang="ru-RU" sz="1500" dirty="0" smtClean="0"/>
              <a:t> у </a:t>
            </a:r>
            <a:r>
              <a:rPr lang="ru-RU" sz="1500" dirty="0" err="1" smtClean="0"/>
              <a:t>насадженнях</a:t>
            </a:r>
            <a:r>
              <a:rPr lang="ru-RU" sz="1500" dirty="0" smtClean="0"/>
              <a:t>. До </a:t>
            </a:r>
            <a:r>
              <a:rPr lang="ru-RU" sz="1500" dirty="0" err="1" smtClean="0"/>
              <a:t>певного</a:t>
            </a:r>
            <a:r>
              <a:rPr lang="ru-RU" sz="1500" dirty="0" smtClean="0"/>
              <a:t> типу (</a:t>
            </a:r>
            <a:r>
              <a:rPr lang="ru-RU" sz="1500" dirty="0" err="1" smtClean="0"/>
              <a:t>типів</a:t>
            </a:r>
            <a:r>
              <a:rPr lang="ru-RU" sz="1500" dirty="0" smtClean="0"/>
              <a:t>) </a:t>
            </a:r>
            <a:r>
              <a:rPr lang="ru-RU" sz="1500" dirty="0" err="1" smtClean="0"/>
              <a:t>лісу</a:t>
            </a:r>
            <a:r>
              <a:rPr lang="ru-RU" sz="1500" dirty="0" smtClean="0"/>
              <a:t> приурочений не один вид </a:t>
            </a:r>
            <a:r>
              <a:rPr lang="ru-RU" sz="1500" dirty="0" err="1" smtClean="0"/>
              <a:t>тварин</a:t>
            </a:r>
            <a:r>
              <a:rPr lang="ru-RU" sz="1500" dirty="0" smtClean="0"/>
              <a:t>, а той </a:t>
            </a:r>
            <a:r>
              <a:rPr lang="ru-RU" sz="1500" dirty="0" err="1" smtClean="0"/>
              <a:t>чи</a:t>
            </a:r>
            <a:r>
              <a:rPr lang="ru-RU" sz="1500" dirty="0" smtClean="0"/>
              <a:t> </a:t>
            </a:r>
            <a:r>
              <a:rPr lang="ru-RU" sz="1500" dirty="0" err="1" smtClean="0"/>
              <a:t>інший</a:t>
            </a:r>
            <a:r>
              <a:rPr lang="ru-RU" sz="1500" dirty="0" smtClean="0"/>
              <a:t> </a:t>
            </a:r>
            <a:r>
              <a:rPr lang="ru-RU" sz="1500" dirty="0" err="1" smtClean="0"/>
              <a:t>фауністичний</a:t>
            </a:r>
            <a:r>
              <a:rPr lang="ru-RU" sz="1500" dirty="0" smtClean="0"/>
              <a:t> комплекс, </a:t>
            </a:r>
            <a:r>
              <a:rPr lang="ru-RU" sz="1500" dirty="0" err="1" smtClean="0"/>
              <a:t>який</a:t>
            </a:r>
            <a:r>
              <a:rPr lang="ru-RU" sz="1500" dirty="0" smtClean="0"/>
              <a:t> </a:t>
            </a:r>
            <a:r>
              <a:rPr lang="ru-RU" sz="1500" dirty="0" err="1" smtClean="0"/>
              <a:t>функціонує</a:t>
            </a:r>
            <a:r>
              <a:rPr lang="ru-RU" sz="1500" dirty="0" smtClean="0"/>
              <a:t> як компонент </a:t>
            </a:r>
            <a:r>
              <a:rPr lang="ru-RU" sz="1500" dirty="0" err="1" smtClean="0"/>
              <a:t>єдиної</a:t>
            </a:r>
            <a:r>
              <a:rPr lang="ru-RU" sz="1500" dirty="0" smtClean="0"/>
              <a:t> </a:t>
            </a:r>
            <a:r>
              <a:rPr lang="ru-RU" sz="1500" dirty="0" err="1" smtClean="0"/>
              <a:t>екологічної</a:t>
            </a:r>
            <a:r>
              <a:rPr lang="ru-RU" sz="1500" dirty="0" smtClean="0"/>
              <a:t> </a:t>
            </a:r>
            <a:r>
              <a:rPr lang="ru-RU" sz="1500" dirty="0" err="1" smtClean="0"/>
              <a:t>системи</a:t>
            </a:r>
            <a:r>
              <a:rPr lang="ru-RU" sz="1500" dirty="0" smtClean="0"/>
              <a:t>. </a:t>
            </a:r>
            <a:endParaRPr lang="ru-RU" sz="15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34</TotalTime>
  <Words>4304</Words>
  <Application>Microsoft Office PowerPoint</Application>
  <PresentationFormat>Экран (4:3)</PresentationFormat>
  <Paragraphs>35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Бумажная</vt:lpstr>
      <vt:lpstr>Екологічні фактори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Екологічні фактори</dc:title>
  <dc:creator>Руслан Аминов</dc:creator>
  <cp:lastModifiedBy>Руслан Аминов</cp:lastModifiedBy>
  <cp:revision>19</cp:revision>
  <dcterms:created xsi:type="dcterms:W3CDTF">2024-11-19T19:04:39Z</dcterms:created>
  <dcterms:modified xsi:type="dcterms:W3CDTF">2024-11-19T19:39:38Z</dcterms:modified>
</cp:coreProperties>
</file>