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ream.ai/create" TargetMode="External"/><Relationship Id="rId2" Type="http://schemas.openxmlformats.org/officeDocument/2006/relationships/hyperlink" Target="https://www.craiyo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xica.art/aperture" TargetMode="External"/><Relationship Id="rId4" Type="http://schemas.openxmlformats.org/officeDocument/2006/relationships/hyperlink" Target="https://creator.nightcafe.studio/studi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CТРАТЕГІЯ ПРОСУВАННЯ ТА РЕКЛАМА В INSTAGRAM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Правила постинга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Інтернет</a:t>
            </a:r>
            <a:r>
              <a:rPr lang="ru-RU" dirty="0"/>
              <a:t>-магазину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розміщувати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в день, але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влаштовувати</a:t>
            </a:r>
            <a:r>
              <a:rPr lang="ru-RU" dirty="0"/>
              <a:t> спам; 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обмежитися</a:t>
            </a:r>
            <a:r>
              <a:rPr lang="ru-RU" dirty="0"/>
              <a:t> 3-4 постами на </a:t>
            </a:r>
            <a:r>
              <a:rPr lang="ru-RU" dirty="0" err="1"/>
              <a:t>тиждень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smtClean="0"/>
              <a:t>У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, тому </a:t>
            </a:r>
            <a:r>
              <a:rPr lang="ru-RU" dirty="0" err="1"/>
              <a:t>шанси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ваш – </a:t>
            </a:r>
            <a:r>
              <a:rPr lang="ru-RU" dirty="0" err="1"/>
              <a:t>вище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 err="1"/>
              <a:t>п’ятницю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ЦА </a:t>
            </a:r>
            <a:r>
              <a:rPr lang="ru-RU" dirty="0" err="1"/>
              <a:t>готується</a:t>
            </a:r>
            <a:r>
              <a:rPr lang="ru-RU" dirty="0"/>
              <a:t> до </a:t>
            </a:r>
            <a:r>
              <a:rPr lang="ru-RU" dirty="0" err="1"/>
              <a:t>вихідних</a:t>
            </a:r>
            <a:r>
              <a:rPr lang="ru-RU" dirty="0"/>
              <a:t>, тому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, але </a:t>
            </a:r>
            <a:r>
              <a:rPr lang="ru-RU" dirty="0" err="1"/>
              <a:t>цей</a:t>
            </a:r>
            <a:r>
              <a:rPr lang="ru-RU" dirty="0"/>
              <a:t> час для </a:t>
            </a:r>
            <a:r>
              <a:rPr lang="ru-RU" dirty="0" err="1"/>
              <a:t>анонсів</a:t>
            </a:r>
            <a:r>
              <a:rPr lang="ru-RU" dirty="0"/>
              <a:t> кафе, </a:t>
            </a:r>
            <a:r>
              <a:rPr lang="ru-RU" dirty="0" err="1"/>
              <a:t>барів</a:t>
            </a:r>
            <a:r>
              <a:rPr lang="ru-RU" dirty="0"/>
              <a:t>, </a:t>
            </a:r>
            <a:r>
              <a:rPr lang="ru-RU" dirty="0" err="1"/>
              <a:t>ресторанів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Готуємо</a:t>
            </a:r>
            <a:r>
              <a:rPr lang="ru-RU" dirty="0"/>
              <a:t> фото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Фотографії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неприпустимо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непривабливі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в </a:t>
            </a:r>
            <a:r>
              <a:rPr lang="ru-RU" dirty="0" err="1"/>
              <a:t>бізнес-акаунті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смартфона для </a:t>
            </a:r>
            <a:r>
              <a:rPr lang="ru-RU" dirty="0" err="1"/>
              <a:t>якісних</a:t>
            </a:r>
            <a:r>
              <a:rPr lang="ru-RU" dirty="0"/>
              <a:t> </a:t>
            </a:r>
            <a:r>
              <a:rPr lang="ru-RU" dirty="0" err="1"/>
              <a:t>знімків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/>
              <a:t>тільки</a:t>
            </a:r>
            <a:r>
              <a:rPr lang="ru-RU" dirty="0"/>
              <a:t> 1-2 </a:t>
            </a:r>
            <a:r>
              <a:rPr lang="ru-RU" dirty="0" err="1"/>
              <a:t>фільтри</a:t>
            </a:r>
            <a:r>
              <a:rPr lang="ru-RU" dirty="0"/>
              <a:t> при </a:t>
            </a:r>
            <a:r>
              <a:rPr lang="ru-RU" dirty="0" err="1"/>
              <a:t>обробці</a:t>
            </a:r>
            <a:r>
              <a:rPr lang="ru-RU" dirty="0"/>
              <a:t>,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одні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фільтри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Врахуйте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en-US" dirty="0"/>
              <a:t>Instagram </a:t>
            </a:r>
            <a:r>
              <a:rPr lang="ru-RU" dirty="0"/>
              <a:t>фото </a:t>
            </a:r>
            <a:r>
              <a:rPr lang="ru-RU" dirty="0" err="1"/>
              <a:t>квадратні</a:t>
            </a:r>
            <a:r>
              <a:rPr lang="ru-RU" dirty="0"/>
              <a:t>, а не </a:t>
            </a:r>
            <a:r>
              <a:rPr lang="ru-RU" dirty="0" err="1"/>
              <a:t>прямокутні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5. </a:t>
            </a:r>
            <a:r>
              <a:rPr lang="ru-RU" dirty="0" err="1"/>
              <a:t>Використовуємо</a:t>
            </a:r>
            <a:r>
              <a:rPr lang="ru-RU" dirty="0"/>
              <a:t> </a:t>
            </a:r>
            <a:r>
              <a:rPr lang="ru-RU" dirty="0" err="1"/>
              <a:t>хештеги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соцмережа</a:t>
            </a:r>
            <a:r>
              <a:rPr lang="ru-RU" dirty="0"/>
              <a:t> не </a:t>
            </a:r>
            <a:r>
              <a:rPr lang="ru-RU" dirty="0" err="1"/>
              <a:t>заблокувала</a:t>
            </a:r>
            <a:r>
              <a:rPr lang="ru-RU" dirty="0"/>
              <a:t> пост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, 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в одному і тому ж порядку. 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6.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заходи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акаунтами</a:t>
            </a:r>
            <a:r>
              <a:rPr lang="ru-RU" dirty="0"/>
              <a:t> – </a:t>
            </a:r>
            <a:r>
              <a:rPr lang="ru-RU" dirty="0" err="1"/>
              <a:t>Інстаграм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активностей,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сторіз</a:t>
            </a:r>
            <a:r>
              <a:rPr lang="ru-RU" dirty="0"/>
              <a:t>,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ефірів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поширених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Боти</a:t>
            </a:r>
            <a:r>
              <a:rPr lang="ru-RU" dirty="0"/>
              <a:t> в </a:t>
            </a:r>
            <a:r>
              <a:rPr lang="ru-RU" dirty="0" err="1"/>
              <a:t>підписниках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фолловінг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ваша ЦА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публікації</a:t>
            </a:r>
            <a:r>
              <a:rPr lang="ru-RU" dirty="0"/>
              <a:t> додавайте не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10 </a:t>
            </a:r>
            <a:r>
              <a:rPr lang="ru-RU" dirty="0" err="1"/>
              <a:t>хештегів</a:t>
            </a:r>
            <a:r>
              <a:rPr lang="ru-RU" dirty="0"/>
              <a:t>. Максимально дозволена </a:t>
            </a:r>
            <a:r>
              <a:rPr lang="ru-RU" dirty="0" err="1"/>
              <a:t>кількість</a:t>
            </a:r>
            <a:r>
              <a:rPr lang="ru-RU" dirty="0"/>
              <a:t> — 30, але </a:t>
            </a:r>
            <a:r>
              <a:rPr lang="ru-RU" dirty="0" err="1"/>
              <a:t>краще</a:t>
            </a:r>
            <a:r>
              <a:rPr lang="ru-RU" dirty="0"/>
              <a:t> не </a:t>
            </a:r>
            <a:r>
              <a:rPr lang="ru-RU" dirty="0" err="1" smtClean="0"/>
              <a:t>зловживати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маску самому,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сервісом</a:t>
            </a:r>
            <a:r>
              <a:rPr lang="ru-RU" dirty="0"/>
              <a:t> </a:t>
            </a:r>
            <a:r>
              <a:rPr lang="ru-RU" dirty="0" err="1"/>
              <a:t>Spark</a:t>
            </a:r>
            <a:r>
              <a:rPr lang="ru-RU" dirty="0"/>
              <a:t> AR </a:t>
            </a:r>
            <a:r>
              <a:rPr lang="ru-RU" dirty="0" err="1"/>
              <a:t>Studio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Crayon </a:t>
            </a:r>
            <a:r>
              <a:rPr lang="en-US" dirty="0" smtClean="0"/>
              <a:t>AI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www.craiyon.com</a:t>
            </a:r>
            <a:endParaRPr lang="en-US" dirty="0" smtClean="0"/>
          </a:p>
          <a:p>
            <a:r>
              <a:rPr lang="en-US" dirty="0" smtClean="0"/>
              <a:t>WOMBO  </a:t>
            </a:r>
            <a:r>
              <a:rPr lang="en-US" dirty="0"/>
              <a:t>AI 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dream.ai/create</a:t>
            </a:r>
            <a:endParaRPr lang="en-US" dirty="0" smtClean="0"/>
          </a:p>
          <a:p>
            <a:r>
              <a:rPr lang="en-US" dirty="0" err="1"/>
              <a:t>NightCafe</a:t>
            </a:r>
            <a:r>
              <a:rPr lang="en-US" dirty="0"/>
              <a:t> </a:t>
            </a:r>
            <a:r>
              <a:rPr lang="en-US" dirty="0" smtClean="0"/>
              <a:t>AI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creator.nightcafe.studio/studio</a:t>
            </a:r>
            <a:endParaRPr lang="en-US" dirty="0" smtClean="0"/>
          </a:p>
          <a:p>
            <a:r>
              <a:rPr lang="en-US" dirty="0" smtClean="0"/>
              <a:t>https</a:t>
            </a:r>
            <a:r>
              <a:rPr lang="en-US" dirty="0"/>
              <a:t>://deepai.org/machine-learning-model/comics-portrait-generator</a:t>
            </a:r>
            <a:endParaRPr lang="uk-UA" dirty="0" smtClean="0"/>
          </a:p>
          <a:p>
            <a:r>
              <a:rPr lang="en-US" dirty="0" err="1" smtClean="0"/>
              <a:t>lexica.art</a:t>
            </a:r>
            <a:r>
              <a:rPr lang="en-US" dirty="0" smtClean="0"/>
              <a:t> </a:t>
            </a:r>
            <a:r>
              <a:rPr lang="en-US" dirty="0" smtClean="0"/>
              <a:t>AI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lexica.art/aperture</a:t>
            </a:r>
            <a:endParaRPr lang="en-US" dirty="0" smtClean="0"/>
          </a:p>
          <a:p>
            <a:r>
              <a:rPr lang="uk-UA" dirty="0" smtClean="0"/>
              <a:t>Завдання: </a:t>
            </a:r>
            <a:r>
              <a:rPr lang="uk-UA" b="1" i="1" u="sng" dirty="0" smtClean="0"/>
              <a:t>«Побудувати графічний пост на тему: навчання маркетингу в Україні під час війни онлайн.»</a:t>
            </a:r>
            <a:endParaRPr lang="en-US" b="1" i="1" u="sng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9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Instagram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безкоштовний</a:t>
            </a:r>
            <a:r>
              <a:rPr lang="ru-RU" dirty="0" smtClean="0"/>
              <a:t> </a:t>
            </a:r>
            <a:r>
              <a:rPr lang="ru-RU" dirty="0" err="1"/>
              <a:t>додаток</a:t>
            </a:r>
            <a:r>
              <a:rPr lang="ru-RU" dirty="0"/>
              <a:t> для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фотографіями</a:t>
            </a:r>
            <a:r>
              <a:rPr lang="ru-RU" dirty="0"/>
              <a:t> і </a:t>
            </a:r>
            <a:r>
              <a:rPr lang="ru-RU" dirty="0" err="1"/>
              <a:t>відеозаписами</a:t>
            </a:r>
            <a:r>
              <a:rPr lang="ru-RU" dirty="0"/>
              <a:t> з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знімати</a:t>
            </a:r>
            <a:r>
              <a:rPr lang="ru-RU" dirty="0"/>
              <a:t> </a:t>
            </a:r>
            <a:r>
              <a:rPr lang="ru-RU" dirty="0" err="1"/>
              <a:t>фотографії</a:t>
            </a:r>
            <a:r>
              <a:rPr lang="ru-RU" dirty="0"/>
              <a:t> та </a:t>
            </a:r>
            <a:r>
              <a:rPr lang="ru-RU" dirty="0" err="1"/>
              <a:t>відео</a:t>
            </a:r>
            <a:r>
              <a:rPr lang="ru-RU" dirty="0"/>
              <a:t>, </a:t>
            </a:r>
            <a:r>
              <a:rPr lang="ru-RU" dirty="0" err="1"/>
              <a:t>застосовувати</a:t>
            </a:r>
            <a:r>
              <a:rPr lang="ru-RU" dirty="0"/>
              <a:t> до них </a:t>
            </a:r>
            <a:r>
              <a:rPr lang="ru-RU" dirty="0" err="1"/>
              <a:t>фільтри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поширювати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через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сервіс</a:t>
            </a:r>
            <a:r>
              <a:rPr lang="ru-RU" dirty="0"/>
              <a:t> і ряд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мереж.. </a:t>
            </a:r>
          </a:p>
        </p:txBody>
      </p:sp>
    </p:spTree>
    <p:extLst>
      <p:ext uri="{BB962C8B-B14F-4D97-AF65-F5344CB8AC3E}">
        <p14:creationId xmlns:p14="http://schemas.microsoft.com/office/powerpoint/2010/main" val="413720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в </a:t>
            </a:r>
            <a:r>
              <a:rPr lang="ru-RU" dirty="0" err="1"/>
              <a:t>Instagram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акаунт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бренду,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наповнений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ефективними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, </a:t>
            </a:r>
            <a:r>
              <a:rPr lang="ru-RU" dirty="0" err="1"/>
              <a:t>презентації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на просторах </a:t>
            </a:r>
            <a:r>
              <a:rPr lang="ru-RU" dirty="0" err="1"/>
              <a:t>мережі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Акаунт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наповнити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необхідними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, такими як: </a:t>
            </a:r>
            <a:r>
              <a:rPr lang="ru-RU" u="sng" dirty="0"/>
              <a:t>адреса, </a:t>
            </a:r>
            <a:r>
              <a:rPr lang="ru-RU" u="sng" dirty="0" err="1"/>
              <a:t>контактні</a:t>
            </a:r>
            <a:r>
              <a:rPr lang="ru-RU" u="sng" dirty="0"/>
              <a:t> </a:t>
            </a:r>
            <a:r>
              <a:rPr lang="ru-RU" u="sng" dirty="0" err="1"/>
              <a:t>дані</a:t>
            </a:r>
            <a:r>
              <a:rPr lang="ru-RU" u="sng" dirty="0"/>
              <a:t>, </a:t>
            </a:r>
            <a:r>
              <a:rPr lang="ru-RU" u="sng" dirty="0" err="1"/>
              <a:t>номери</a:t>
            </a:r>
            <a:r>
              <a:rPr lang="ru-RU" u="sng" dirty="0"/>
              <a:t> </a:t>
            </a:r>
            <a:r>
              <a:rPr lang="ru-RU" u="sng" dirty="0" err="1"/>
              <a:t>телефонів</a:t>
            </a:r>
            <a:r>
              <a:rPr lang="ru-RU" u="sng" dirty="0"/>
              <a:t>, </a:t>
            </a:r>
            <a:r>
              <a:rPr lang="ru-RU" u="sng" dirty="0" err="1"/>
              <a:t>електронна</a:t>
            </a:r>
            <a:r>
              <a:rPr lang="ru-RU" u="sng" dirty="0"/>
              <a:t> </a:t>
            </a:r>
            <a:r>
              <a:rPr lang="ru-RU" u="sng" dirty="0" err="1"/>
              <a:t>пошта</a:t>
            </a:r>
            <a:r>
              <a:rPr lang="ru-RU" u="sng" dirty="0"/>
              <a:t>, </a:t>
            </a:r>
            <a:r>
              <a:rPr lang="ru-RU" u="sng" dirty="0" err="1"/>
              <a:t>посилання</a:t>
            </a:r>
            <a:r>
              <a:rPr lang="ru-RU" u="sng" dirty="0"/>
              <a:t> на </a:t>
            </a:r>
            <a:r>
              <a:rPr lang="ru-RU" u="sng" dirty="0" err="1"/>
              <a:t>товари</a:t>
            </a:r>
            <a:r>
              <a:rPr lang="ru-RU" u="sng" dirty="0"/>
              <a:t> та </a:t>
            </a:r>
            <a:r>
              <a:rPr lang="ru-RU" u="sng" dirty="0" err="1"/>
              <a:t>послуги</a:t>
            </a:r>
            <a:r>
              <a:rPr lang="ru-RU" u="sng" dirty="0"/>
              <a:t>, а </a:t>
            </a:r>
            <a:r>
              <a:rPr lang="ru-RU" u="sng" dirty="0" err="1"/>
              <a:t>також</a:t>
            </a:r>
            <a:r>
              <a:rPr lang="ru-RU" u="sng" dirty="0"/>
              <a:t> </a:t>
            </a:r>
            <a:r>
              <a:rPr lang="ru-RU" u="sng" dirty="0" err="1"/>
              <a:t>публікації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закликають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Кому </a:t>
            </a:r>
            <a:r>
              <a:rPr lang="ru-RU" dirty="0" err="1"/>
              <a:t>потрібен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в </a:t>
            </a:r>
            <a:r>
              <a:rPr lang="ru-RU" dirty="0" err="1"/>
              <a:t>Інстаграм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для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в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en-US" dirty="0"/>
              <a:t>Instagram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знадобитися</a:t>
            </a:r>
            <a:r>
              <a:rPr lang="ru-RU" dirty="0"/>
              <a:t> </a:t>
            </a:r>
            <a:r>
              <a:rPr lang="ru-RU" dirty="0" err="1"/>
              <a:t>блогерам</a:t>
            </a:r>
            <a:r>
              <a:rPr lang="ru-RU" dirty="0"/>
              <a:t>, рестораторам,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інтернет-магазинів</a:t>
            </a:r>
            <a:r>
              <a:rPr lang="ru-RU" dirty="0"/>
              <a:t>,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, </a:t>
            </a:r>
            <a:r>
              <a:rPr lang="ru-RU" dirty="0" err="1"/>
              <a:t>магазинів</a:t>
            </a:r>
            <a:r>
              <a:rPr lang="ru-RU" dirty="0"/>
              <a:t> і шоу-</a:t>
            </a:r>
            <a:r>
              <a:rPr lang="ru-RU" dirty="0" err="1"/>
              <a:t>румів</a:t>
            </a:r>
            <a:r>
              <a:rPr lang="ru-RU" dirty="0"/>
              <a:t>, </a:t>
            </a:r>
            <a:r>
              <a:rPr lang="ru-RU" dirty="0" err="1"/>
              <a:t>івент-агенціям</a:t>
            </a:r>
            <a:r>
              <a:rPr lang="ru-RU" dirty="0"/>
              <a:t>, </a:t>
            </a:r>
            <a:r>
              <a:rPr lang="ru-RU" dirty="0" err="1"/>
              <a:t>майстрам</a:t>
            </a:r>
            <a:r>
              <a:rPr lang="ru-RU" dirty="0"/>
              <a:t>.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контент, </a:t>
            </a:r>
            <a:r>
              <a:rPr lang="ru-RU" dirty="0" err="1"/>
              <a:t>продає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й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та й просто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облікового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Ліміти</a:t>
            </a:r>
            <a:r>
              <a:rPr lang="ru-RU" dirty="0"/>
              <a:t> і </a:t>
            </a:r>
            <a:r>
              <a:rPr lang="ru-RU" dirty="0" err="1"/>
              <a:t>обмеження</a:t>
            </a:r>
            <a:r>
              <a:rPr lang="ru-RU" dirty="0"/>
              <a:t>. </a:t>
            </a:r>
            <a:r>
              <a:rPr lang="ru-RU" dirty="0" err="1"/>
              <a:t>Чому</a:t>
            </a:r>
            <a:r>
              <a:rPr lang="ru-RU" dirty="0"/>
              <a:t> вас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заблокувати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Актуальні</a:t>
            </a:r>
            <a:r>
              <a:rPr lang="ru-RU" dirty="0"/>
              <a:t> </a:t>
            </a:r>
            <a:r>
              <a:rPr lang="ru-RU" dirty="0" err="1"/>
              <a:t>ліміти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Лайки </a:t>
            </a:r>
            <a:r>
              <a:rPr lang="ru-RU" dirty="0"/>
              <a:t>- до 60 </a:t>
            </a:r>
            <a:r>
              <a:rPr lang="ru-RU" dirty="0" err="1"/>
              <a:t>лайків</a:t>
            </a:r>
            <a:r>
              <a:rPr lang="ru-RU" dirty="0"/>
              <a:t> на годину. </a:t>
            </a:r>
            <a:endParaRPr lang="ru-RU" dirty="0" smtClean="0"/>
          </a:p>
          <a:p>
            <a:r>
              <a:rPr lang="ru-RU" dirty="0" err="1" smtClean="0"/>
              <a:t>Коментарі</a:t>
            </a:r>
            <a:r>
              <a:rPr lang="ru-RU" dirty="0" smtClean="0"/>
              <a:t> </a:t>
            </a:r>
            <a:r>
              <a:rPr lang="ru-RU" dirty="0"/>
              <a:t>- до 60 </a:t>
            </a:r>
            <a:r>
              <a:rPr lang="ru-RU" dirty="0" err="1"/>
              <a:t>коментарів</a:t>
            </a:r>
            <a:r>
              <a:rPr lang="ru-RU" dirty="0"/>
              <a:t> на годину. </a:t>
            </a:r>
            <a:endParaRPr lang="ru-RU" dirty="0" smtClean="0"/>
          </a:p>
          <a:p>
            <a:r>
              <a:rPr lang="ru-RU" dirty="0" err="1" smtClean="0"/>
              <a:t>Підписки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відписки</a:t>
            </a:r>
            <a:r>
              <a:rPr lang="ru-RU" dirty="0"/>
              <a:t> - до 60 </a:t>
            </a:r>
            <a:r>
              <a:rPr lang="ru-RU" dirty="0" err="1"/>
              <a:t>підписок</a:t>
            </a:r>
            <a:r>
              <a:rPr lang="ru-RU" dirty="0"/>
              <a:t> і </a:t>
            </a:r>
            <a:r>
              <a:rPr lang="ru-RU" dirty="0" err="1"/>
              <a:t>відписок</a:t>
            </a:r>
            <a:r>
              <a:rPr lang="ru-RU" dirty="0"/>
              <a:t> на годину.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з контентом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Як часто </a:t>
            </a:r>
            <a:r>
              <a:rPr lang="ru-RU" dirty="0" err="1"/>
              <a:t>додавати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публікації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 err="1"/>
              <a:t>котрій</a:t>
            </a:r>
            <a:r>
              <a:rPr lang="ru-RU" dirty="0"/>
              <a:t> </a:t>
            </a:r>
            <a:r>
              <a:rPr lang="ru-RU" dirty="0" err="1"/>
              <a:t>годині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(і в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тижня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/>
              <a:t>Визначитися</a:t>
            </a:r>
            <a:r>
              <a:rPr lang="ru-RU" dirty="0"/>
              <a:t> з </a:t>
            </a:r>
            <a:r>
              <a:rPr lang="ru-RU" dirty="0" err="1"/>
              <a:t>основними</a:t>
            </a:r>
            <a:r>
              <a:rPr lang="ru-RU" dirty="0"/>
              <a:t> темами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Сформувати</a:t>
            </a:r>
            <a:r>
              <a:rPr lang="ru-RU" dirty="0"/>
              <a:t> контент-план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en-US" dirty="0"/>
              <a:t>Instagram: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 smtClean="0"/>
              <a:t>Впізнаваність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/>
              <a:t>Лояльність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репутацією</a:t>
            </a:r>
            <a:r>
              <a:rPr lang="ru-RU" dirty="0"/>
              <a:t> і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 smtClean="0"/>
              <a:t>зв'язок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/>
              <a:t>Лідогенераціі</a:t>
            </a:r>
            <a:r>
              <a:rPr lang="ru-RU" dirty="0"/>
              <a:t> (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в </a:t>
            </a:r>
            <a:r>
              <a:rPr lang="ru-RU" dirty="0" err="1"/>
              <a:t>компанію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– </a:t>
            </a:r>
            <a:r>
              <a:rPr lang="ru-RU" dirty="0" err="1"/>
              <a:t>частина</a:t>
            </a:r>
            <a:r>
              <a:rPr lang="ru-RU" dirty="0"/>
              <a:t> перемоги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4176464" cy="454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Плануємо</a:t>
            </a:r>
            <a:r>
              <a:rPr lang="ru-RU" dirty="0"/>
              <a:t> контент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Товар / </a:t>
            </a:r>
            <a:r>
              <a:rPr lang="ru-RU" dirty="0" err="1"/>
              <a:t>послуга</a:t>
            </a:r>
            <a:r>
              <a:rPr lang="ru-RU" dirty="0"/>
              <a:t> “</a:t>
            </a:r>
            <a:r>
              <a:rPr lang="ru-RU" dirty="0" err="1"/>
              <a:t>обличчям</a:t>
            </a:r>
            <a:r>
              <a:rPr lang="ru-RU" dirty="0" smtClean="0"/>
              <a:t>”.</a:t>
            </a:r>
            <a:endParaRPr lang="en-US" dirty="0" smtClean="0"/>
          </a:p>
          <a:p>
            <a:r>
              <a:rPr lang="ru-RU" dirty="0" err="1"/>
              <a:t>Навчання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/>
              <a:t>Розваги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Задавайте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налагодити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з </a:t>
            </a:r>
            <a:r>
              <a:rPr lang="ru-RU" dirty="0" err="1"/>
              <a:t>аудиторією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/>
              <a:t>коментарі</a:t>
            </a:r>
            <a:r>
              <a:rPr lang="ru-RU" dirty="0"/>
              <a:t>, </a:t>
            </a:r>
            <a:r>
              <a:rPr lang="ru-RU" dirty="0" err="1"/>
              <a:t>розміщуючи</a:t>
            </a:r>
            <a:r>
              <a:rPr lang="ru-RU" dirty="0"/>
              <a:t> </a:t>
            </a:r>
            <a:r>
              <a:rPr lang="ru-RU" dirty="0" err="1"/>
              <a:t>туди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err="1" smtClean="0"/>
              <a:t>Розміщуйте</a:t>
            </a:r>
            <a:r>
              <a:rPr lang="ru-RU" dirty="0" smtClean="0"/>
              <a:t> </a:t>
            </a:r>
            <a:r>
              <a:rPr lang="ru-RU" dirty="0" err="1"/>
              <a:t>пости</a:t>
            </a:r>
            <a:r>
              <a:rPr lang="ru-RU" dirty="0"/>
              <a:t> з </a:t>
            </a:r>
            <a:r>
              <a:rPr lang="ru-RU" dirty="0" err="1"/>
              <a:t>відгуками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(</a:t>
            </a:r>
            <a:r>
              <a:rPr lang="ru-RU" dirty="0" err="1"/>
              <a:t>реальними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197</TotalTime>
  <Words>550</Words>
  <Application>Microsoft Office PowerPoint</Application>
  <PresentationFormat>Экран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CТРАТЕГІЯ ПРОСУВАННЯ ТА РЕКЛАМА В INSTAGRAM</vt:lpstr>
      <vt:lpstr>Instagram</vt:lpstr>
      <vt:lpstr>Презентация PowerPoint</vt:lpstr>
      <vt:lpstr>Кому потрібен бізнес профіль в Інстаграм?</vt:lpstr>
      <vt:lpstr>Ліміти і обмеження. Чому вас можуть заблокувати?</vt:lpstr>
      <vt:lpstr>Стратегії роботи з контентом</vt:lpstr>
      <vt:lpstr>Цілі які може вирішувати Instagram:</vt:lpstr>
      <vt:lpstr>1. Правильне оформлення – частина перемоги</vt:lpstr>
      <vt:lpstr>2. Плануємо контент</vt:lpstr>
      <vt:lpstr>3. Правила постинга</vt:lpstr>
      <vt:lpstr>4. Готуємо фото</vt:lpstr>
      <vt:lpstr>5. Використовуємо хештеги</vt:lpstr>
      <vt:lpstr>6. Більше активності</vt:lpstr>
      <vt:lpstr>Також до найбільш поширених помилок відносяться:</vt:lpstr>
      <vt:lpstr>Дякую за увагу!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</dc:creator>
  <cp:lastModifiedBy>Sky</cp:lastModifiedBy>
  <cp:revision>8</cp:revision>
  <dcterms:created xsi:type="dcterms:W3CDTF">2023-05-03T06:46:33Z</dcterms:created>
  <dcterms:modified xsi:type="dcterms:W3CDTF">2023-05-03T10:50:28Z</dcterms:modified>
</cp:coreProperties>
</file>