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8">
  <p:sldMasterIdLst>
    <p:sldMasterId id="2147483648" r:id="rId1"/>
    <p:sldMasterId id="2147483660" r:id="rId2"/>
  </p:sldMasterIdLst>
  <p:notesMasterIdLst>
    <p:notesMasterId r:id="rId15"/>
  </p:notesMasterIdLst>
  <p:sldIdLst>
    <p:sldId id="256" r:id="rId3"/>
    <p:sldId id="418" r:id="rId4"/>
    <p:sldId id="438" r:id="rId5"/>
    <p:sldId id="422" r:id="rId6"/>
    <p:sldId id="456" r:id="rId7"/>
    <p:sldId id="457" r:id="rId8"/>
    <p:sldId id="458" r:id="rId9"/>
    <p:sldId id="459" r:id="rId10"/>
    <p:sldId id="460" r:id="rId11"/>
    <p:sldId id="461" r:id="rId12"/>
    <p:sldId id="463" r:id="rId13"/>
    <p:sldId id="4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888B"/>
    <a:srgbClr val="870038"/>
    <a:srgbClr val="678C94"/>
    <a:srgbClr val="3E3E40"/>
    <a:srgbClr val="70CBD0"/>
    <a:srgbClr val="455E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96" autoAdjust="0"/>
    <p:restoredTop sz="94660"/>
  </p:normalViewPr>
  <p:slideViewPr>
    <p:cSldViewPr>
      <p:cViewPr varScale="1">
        <p:scale>
          <a:sx n="65" d="100"/>
          <a:sy n="65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AC5FEC-AD18-45E0-B059-77BD94DE89F5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401DF9-6FBF-40C0-AEC2-02CB753586CA}">
      <dgm:prSet phldrT="[Текст]"/>
      <dgm:spPr/>
      <dgm:t>
        <a:bodyPr/>
        <a:lstStyle/>
        <a:p>
          <a:r>
            <a:rPr lang="uk-UA" dirty="0"/>
            <a:t>Аналіз</a:t>
          </a:r>
          <a:endParaRPr lang="ru-RU" dirty="0"/>
        </a:p>
      </dgm:t>
    </dgm:pt>
    <dgm:pt modelId="{4315F55D-F385-4262-B6C5-13F65AEC7B9B}" type="parTrans" cxnId="{D62CE58D-5E0E-44D9-B3AC-2C9C964D2560}">
      <dgm:prSet/>
      <dgm:spPr/>
      <dgm:t>
        <a:bodyPr/>
        <a:lstStyle/>
        <a:p>
          <a:endParaRPr lang="ru-RU"/>
        </a:p>
      </dgm:t>
    </dgm:pt>
    <dgm:pt modelId="{24F5F907-C908-4E64-8751-57FC8B70332B}" type="sibTrans" cxnId="{D62CE58D-5E0E-44D9-B3AC-2C9C964D2560}">
      <dgm:prSet/>
      <dgm:spPr/>
      <dgm:t>
        <a:bodyPr/>
        <a:lstStyle/>
        <a:p>
          <a:endParaRPr lang="ru-RU"/>
        </a:p>
      </dgm:t>
    </dgm:pt>
    <dgm:pt modelId="{2BD7CE3F-9110-44E5-B653-DE2487475F13}">
      <dgm:prSet phldrT="[Текст]"/>
      <dgm:spPr/>
      <dgm:t>
        <a:bodyPr/>
        <a:lstStyle/>
        <a:p>
          <a:r>
            <a:rPr lang="uk-UA" dirty="0"/>
            <a:t>Бізнес-профіль</a:t>
          </a:r>
          <a:endParaRPr lang="ru-RU" dirty="0"/>
        </a:p>
      </dgm:t>
    </dgm:pt>
    <dgm:pt modelId="{EC794668-DB2A-41A0-A5FE-9B0B1C4EC0C2}" type="parTrans" cxnId="{BDA1356F-B05D-477F-BA59-B3E82419B5F1}">
      <dgm:prSet/>
      <dgm:spPr/>
      <dgm:t>
        <a:bodyPr/>
        <a:lstStyle/>
        <a:p>
          <a:endParaRPr lang="ru-RU"/>
        </a:p>
      </dgm:t>
    </dgm:pt>
    <dgm:pt modelId="{3B533215-7DEF-4B63-B41E-A14962BA5160}" type="sibTrans" cxnId="{BDA1356F-B05D-477F-BA59-B3E82419B5F1}">
      <dgm:prSet/>
      <dgm:spPr/>
      <dgm:t>
        <a:bodyPr/>
        <a:lstStyle/>
        <a:p>
          <a:endParaRPr lang="ru-RU"/>
        </a:p>
      </dgm:t>
    </dgm:pt>
    <dgm:pt modelId="{FF516945-BDE6-4622-AB9F-639859DA987C}">
      <dgm:prSet phldrT="[Текст]"/>
      <dgm:spPr/>
      <dgm:t>
        <a:bodyPr/>
        <a:lstStyle/>
        <a:p>
          <a:r>
            <a:rPr lang="uk-UA" dirty="0" err="1"/>
            <a:t>Бенчмаркінг</a:t>
          </a:r>
          <a:endParaRPr lang="ru-RU" dirty="0"/>
        </a:p>
      </dgm:t>
    </dgm:pt>
    <dgm:pt modelId="{DBD75310-875C-42EE-8A36-B96867F72ED9}" type="parTrans" cxnId="{1A9C7350-91C2-4D8C-8500-BD3ABD283B2D}">
      <dgm:prSet/>
      <dgm:spPr/>
      <dgm:t>
        <a:bodyPr/>
        <a:lstStyle/>
        <a:p>
          <a:endParaRPr lang="ru-RU"/>
        </a:p>
      </dgm:t>
    </dgm:pt>
    <dgm:pt modelId="{56E996DF-A7FF-47C3-A175-A1DB7E0FC574}" type="sibTrans" cxnId="{1A9C7350-91C2-4D8C-8500-BD3ABD283B2D}">
      <dgm:prSet/>
      <dgm:spPr/>
      <dgm:t>
        <a:bodyPr/>
        <a:lstStyle/>
        <a:p>
          <a:endParaRPr lang="ru-RU"/>
        </a:p>
      </dgm:t>
    </dgm:pt>
    <dgm:pt modelId="{2E7D3D92-64EA-4FA0-A2DD-A45F879EE6DB}">
      <dgm:prSet phldrT="[Текст]"/>
      <dgm:spPr/>
      <dgm:t>
        <a:bodyPr/>
        <a:lstStyle/>
        <a:p>
          <a:r>
            <a:rPr lang="uk-UA" dirty="0"/>
            <a:t>Розробка</a:t>
          </a:r>
          <a:endParaRPr lang="ru-RU" dirty="0"/>
        </a:p>
      </dgm:t>
    </dgm:pt>
    <dgm:pt modelId="{A0AB6396-9251-411B-B1BE-54D99A61DC59}" type="parTrans" cxnId="{614E7AC7-AB17-4AD2-9BF0-3D356E2CCF36}">
      <dgm:prSet/>
      <dgm:spPr/>
      <dgm:t>
        <a:bodyPr/>
        <a:lstStyle/>
        <a:p>
          <a:endParaRPr lang="ru-RU"/>
        </a:p>
      </dgm:t>
    </dgm:pt>
    <dgm:pt modelId="{98E09BC1-9270-4D30-8C66-A401C61C2BC4}" type="sibTrans" cxnId="{614E7AC7-AB17-4AD2-9BF0-3D356E2CCF36}">
      <dgm:prSet/>
      <dgm:spPr/>
      <dgm:t>
        <a:bodyPr/>
        <a:lstStyle/>
        <a:p>
          <a:endParaRPr lang="ru-RU"/>
        </a:p>
      </dgm:t>
    </dgm:pt>
    <dgm:pt modelId="{9A18DE40-A33B-48D7-A74F-4B49098A00ED}">
      <dgm:prSet phldrT="[Текст]"/>
      <dgm:spPr/>
      <dgm:t>
        <a:bodyPr/>
        <a:lstStyle/>
        <a:p>
          <a:r>
            <a:rPr lang="uk-UA" dirty="0"/>
            <a:t>Напрацювання цілей, завдань, заходів</a:t>
          </a:r>
          <a:endParaRPr lang="ru-RU" dirty="0"/>
        </a:p>
      </dgm:t>
    </dgm:pt>
    <dgm:pt modelId="{91A831C4-A311-4E7B-9687-33F95F921476}" type="parTrans" cxnId="{E6E88CC9-C59C-4EA9-83D7-1C33F25FF3B0}">
      <dgm:prSet/>
      <dgm:spPr/>
      <dgm:t>
        <a:bodyPr/>
        <a:lstStyle/>
        <a:p>
          <a:endParaRPr lang="ru-RU"/>
        </a:p>
      </dgm:t>
    </dgm:pt>
    <dgm:pt modelId="{EF30DA89-920B-4E0B-8449-3B0B9EAA5C02}" type="sibTrans" cxnId="{E6E88CC9-C59C-4EA9-83D7-1C33F25FF3B0}">
      <dgm:prSet/>
      <dgm:spPr/>
      <dgm:t>
        <a:bodyPr/>
        <a:lstStyle/>
        <a:p>
          <a:endParaRPr lang="ru-RU"/>
        </a:p>
      </dgm:t>
    </dgm:pt>
    <dgm:pt modelId="{BBF1E56A-9C77-4787-8CE9-7DFEEFFF513C}">
      <dgm:prSet phldrT="[Текст]"/>
      <dgm:spPr/>
      <dgm:t>
        <a:bodyPr/>
        <a:lstStyle/>
        <a:p>
          <a:r>
            <a:rPr lang="uk-UA" dirty="0"/>
            <a:t>Презентація і обговорення</a:t>
          </a:r>
          <a:endParaRPr lang="ru-RU" dirty="0"/>
        </a:p>
      </dgm:t>
    </dgm:pt>
    <dgm:pt modelId="{8B181184-3CFB-41E3-9C32-31A7F9175435}" type="parTrans" cxnId="{D464AA11-C4FD-4FAF-B29A-F0BD07678635}">
      <dgm:prSet/>
      <dgm:spPr/>
      <dgm:t>
        <a:bodyPr/>
        <a:lstStyle/>
        <a:p>
          <a:endParaRPr lang="ru-RU"/>
        </a:p>
      </dgm:t>
    </dgm:pt>
    <dgm:pt modelId="{39C1B90C-B7F9-40E2-831D-67955CA052C5}" type="sibTrans" cxnId="{D464AA11-C4FD-4FAF-B29A-F0BD07678635}">
      <dgm:prSet/>
      <dgm:spPr/>
      <dgm:t>
        <a:bodyPr/>
        <a:lstStyle/>
        <a:p>
          <a:endParaRPr lang="ru-RU"/>
        </a:p>
      </dgm:t>
    </dgm:pt>
    <dgm:pt modelId="{BD8B3249-AF0E-412F-BEB3-C659C30A351F}">
      <dgm:prSet phldrT="[Текст]"/>
      <dgm:spPr/>
      <dgm:t>
        <a:bodyPr/>
        <a:lstStyle/>
        <a:p>
          <a:r>
            <a:rPr lang="uk-UA" dirty="0"/>
            <a:t>Реалізація</a:t>
          </a:r>
          <a:endParaRPr lang="ru-RU" dirty="0"/>
        </a:p>
      </dgm:t>
    </dgm:pt>
    <dgm:pt modelId="{20E9B7AD-7CD6-4593-B710-AFA7BAC7E4AA}" type="parTrans" cxnId="{10477183-95B8-4907-AF1D-1734D284FB93}">
      <dgm:prSet/>
      <dgm:spPr/>
      <dgm:t>
        <a:bodyPr/>
        <a:lstStyle/>
        <a:p>
          <a:endParaRPr lang="ru-RU"/>
        </a:p>
      </dgm:t>
    </dgm:pt>
    <dgm:pt modelId="{C6A1EA20-512D-40CB-9492-B08063F70A30}" type="sibTrans" cxnId="{10477183-95B8-4907-AF1D-1734D284FB93}">
      <dgm:prSet/>
      <dgm:spPr/>
      <dgm:t>
        <a:bodyPr/>
        <a:lstStyle/>
        <a:p>
          <a:endParaRPr lang="ru-RU"/>
        </a:p>
      </dgm:t>
    </dgm:pt>
    <dgm:pt modelId="{5CCDECA3-78BB-45C9-BF58-3C2C644B60D7}">
      <dgm:prSet phldrT="[Текст]"/>
      <dgm:spPr/>
      <dgm:t>
        <a:bodyPr/>
        <a:lstStyle/>
        <a:p>
          <a:r>
            <a:rPr lang="uk-UA" dirty="0"/>
            <a:t>Розробка технологічних карток</a:t>
          </a:r>
          <a:endParaRPr lang="ru-RU" dirty="0"/>
        </a:p>
      </dgm:t>
    </dgm:pt>
    <dgm:pt modelId="{4C9D2F46-8449-4818-9676-D7D80D091FA1}" type="parTrans" cxnId="{4AA3DF86-0553-4A8D-96C0-E42075D413FD}">
      <dgm:prSet/>
      <dgm:spPr/>
      <dgm:t>
        <a:bodyPr/>
        <a:lstStyle/>
        <a:p>
          <a:endParaRPr lang="ru-RU"/>
        </a:p>
      </dgm:t>
    </dgm:pt>
    <dgm:pt modelId="{4F477BFA-9B76-4040-836A-FB90CF384146}" type="sibTrans" cxnId="{4AA3DF86-0553-4A8D-96C0-E42075D413FD}">
      <dgm:prSet/>
      <dgm:spPr/>
      <dgm:t>
        <a:bodyPr/>
        <a:lstStyle/>
        <a:p>
          <a:endParaRPr lang="ru-RU"/>
        </a:p>
      </dgm:t>
    </dgm:pt>
    <dgm:pt modelId="{F5468C43-54D5-488A-A845-7111C37A07B8}">
      <dgm:prSet/>
      <dgm:spPr/>
      <dgm:t>
        <a:bodyPr/>
        <a:lstStyle/>
        <a:p>
          <a:r>
            <a:rPr lang="uk-UA" dirty="0"/>
            <a:t>Ранжування і доопрацювання</a:t>
          </a:r>
          <a:endParaRPr lang="ru-RU" dirty="0"/>
        </a:p>
      </dgm:t>
    </dgm:pt>
    <dgm:pt modelId="{215E5C3C-299C-417C-B484-353C58B9EF5D}" type="parTrans" cxnId="{B1824203-C52D-4423-B7C6-BA677FB61ABE}">
      <dgm:prSet/>
      <dgm:spPr/>
      <dgm:t>
        <a:bodyPr/>
        <a:lstStyle/>
        <a:p>
          <a:endParaRPr lang="ru-RU"/>
        </a:p>
      </dgm:t>
    </dgm:pt>
    <dgm:pt modelId="{A48F68F7-C1FD-4E29-9D35-3BA93EAB1FF0}" type="sibTrans" cxnId="{B1824203-C52D-4423-B7C6-BA677FB61ABE}">
      <dgm:prSet/>
      <dgm:spPr/>
      <dgm:t>
        <a:bodyPr/>
        <a:lstStyle/>
        <a:p>
          <a:endParaRPr lang="ru-RU"/>
        </a:p>
      </dgm:t>
    </dgm:pt>
    <dgm:pt modelId="{CA225997-889D-4516-9BF7-7DB885705A5C}">
      <dgm:prSet/>
      <dgm:spPr/>
      <dgm:t>
        <a:bodyPr/>
        <a:lstStyle/>
        <a:p>
          <a:r>
            <a:rPr lang="uk-UA" dirty="0"/>
            <a:t>Реалізація заходів</a:t>
          </a:r>
          <a:endParaRPr lang="ru-RU" dirty="0"/>
        </a:p>
      </dgm:t>
    </dgm:pt>
    <dgm:pt modelId="{04B2867D-76E3-4DD4-A80F-C1F03F55F26E}" type="parTrans" cxnId="{0AE734F9-2FC9-4F1D-8412-5B11E52DF611}">
      <dgm:prSet/>
      <dgm:spPr/>
      <dgm:t>
        <a:bodyPr/>
        <a:lstStyle/>
        <a:p>
          <a:endParaRPr lang="ru-RU"/>
        </a:p>
      </dgm:t>
    </dgm:pt>
    <dgm:pt modelId="{5F918D2B-4EF7-4C04-BEF8-103C4FB8C843}" type="sibTrans" cxnId="{0AE734F9-2FC9-4F1D-8412-5B11E52DF611}">
      <dgm:prSet/>
      <dgm:spPr/>
      <dgm:t>
        <a:bodyPr/>
        <a:lstStyle/>
        <a:p>
          <a:endParaRPr lang="ru-RU"/>
        </a:p>
      </dgm:t>
    </dgm:pt>
    <dgm:pt modelId="{E9B00449-2058-4E6D-86FC-2386F1B31DF3}">
      <dgm:prSet/>
      <dgm:spPr/>
      <dgm:t>
        <a:bodyPr/>
        <a:lstStyle/>
        <a:p>
          <a:r>
            <a:rPr lang="uk-UA" dirty="0"/>
            <a:t>Звітування</a:t>
          </a:r>
          <a:endParaRPr lang="ru-RU" dirty="0"/>
        </a:p>
      </dgm:t>
    </dgm:pt>
    <dgm:pt modelId="{BA8941AC-FC5A-4785-A217-4B38204A063E}" type="parTrans" cxnId="{796C3BC8-9B5B-432B-A4DC-19B301423FB2}">
      <dgm:prSet/>
      <dgm:spPr/>
      <dgm:t>
        <a:bodyPr/>
        <a:lstStyle/>
        <a:p>
          <a:endParaRPr lang="ru-RU"/>
        </a:p>
      </dgm:t>
    </dgm:pt>
    <dgm:pt modelId="{C86AB669-1C02-40F0-BC54-D84E6BC9CF80}" type="sibTrans" cxnId="{796C3BC8-9B5B-432B-A4DC-19B301423FB2}">
      <dgm:prSet/>
      <dgm:spPr/>
      <dgm:t>
        <a:bodyPr/>
        <a:lstStyle/>
        <a:p>
          <a:endParaRPr lang="ru-RU"/>
        </a:p>
      </dgm:t>
    </dgm:pt>
    <dgm:pt modelId="{3E6CA0A6-269D-4296-BC37-2DF8245CB5A9}">
      <dgm:prSet/>
      <dgm:spPr/>
      <dgm:t>
        <a:bodyPr/>
        <a:lstStyle/>
        <a:p>
          <a:r>
            <a:rPr lang="uk-UA" dirty="0"/>
            <a:t>Затвердження </a:t>
          </a:r>
          <a:endParaRPr lang="ru-RU" dirty="0"/>
        </a:p>
      </dgm:t>
    </dgm:pt>
    <dgm:pt modelId="{A6EB0EAF-0D61-440C-93FA-817B42177DAB}" type="parTrans" cxnId="{C2526EDF-A47C-452B-82A1-032D32B60E74}">
      <dgm:prSet/>
      <dgm:spPr/>
      <dgm:t>
        <a:bodyPr/>
        <a:lstStyle/>
        <a:p>
          <a:endParaRPr lang="ru-RU"/>
        </a:p>
      </dgm:t>
    </dgm:pt>
    <dgm:pt modelId="{224BF125-71FB-4EC5-B01C-0DF8CE0DA33E}" type="sibTrans" cxnId="{C2526EDF-A47C-452B-82A1-032D32B60E74}">
      <dgm:prSet/>
      <dgm:spPr/>
      <dgm:t>
        <a:bodyPr/>
        <a:lstStyle/>
        <a:p>
          <a:endParaRPr lang="ru-RU"/>
        </a:p>
      </dgm:t>
    </dgm:pt>
    <dgm:pt modelId="{07E05ABA-8D85-4728-8398-755422041C1F}">
      <dgm:prSet/>
      <dgm:spPr/>
      <dgm:t>
        <a:bodyPr/>
        <a:lstStyle/>
        <a:p>
          <a:r>
            <a:rPr lang="uk-UA" dirty="0"/>
            <a:t>Узгодження </a:t>
          </a:r>
          <a:endParaRPr lang="ru-RU" dirty="0"/>
        </a:p>
      </dgm:t>
    </dgm:pt>
    <dgm:pt modelId="{7E1CF450-DBEC-41AE-9EB7-56FEBDD9B640}" type="parTrans" cxnId="{1C4B643A-544F-4189-B4CF-BF7A607A6584}">
      <dgm:prSet/>
      <dgm:spPr/>
      <dgm:t>
        <a:bodyPr/>
        <a:lstStyle/>
        <a:p>
          <a:endParaRPr lang="ru-RU"/>
        </a:p>
      </dgm:t>
    </dgm:pt>
    <dgm:pt modelId="{69C0C695-D334-41A5-8D9C-5689B233FB51}" type="sibTrans" cxnId="{1C4B643A-544F-4189-B4CF-BF7A607A6584}">
      <dgm:prSet/>
      <dgm:spPr/>
      <dgm:t>
        <a:bodyPr/>
        <a:lstStyle/>
        <a:p>
          <a:endParaRPr lang="ru-RU"/>
        </a:p>
      </dgm:t>
    </dgm:pt>
    <dgm:pt modelId="{69F99F45-4F7A-4DAA-A774-0036D19A1B26}">
      <dgm:prSet/>
      <dgm:spPr/>
      <dgm:t>
        <a:bodyPr/>
        <a:lstStyle/>
        <a:p>
          <a:r>
            <a:rPr lang="uk-UA" dirty="0"/>
            <a:t>Прийняття рішення</a:t>
          </a:r>
          <a:endParaRPr lang="ru-RU" dirty="0"/>
        </a:p>
      </dgm:t>
    </dgm:pt>
    <dgm:pt modelId="{081D14C5-EAAF-4BC6-B5C5-867B842DA9F8}" type="parTrans" cxnId="{C4AD2620-A974-42D4-A6F0-7CA29C39BAA5}">
      <dgm:prSet/>
      <dgm:spPr/>
      <dgm:t>
        <a:bodyPr/>
        <a:lstStyle/>
        <a:p>
          <a:endParaRPr lang="ru-RU"/>
        </a:p>
      </dgm:t>
    </dgm:pt>
    <dgm:pt modelId="{CA95D232-4B76-47CD-A50A-297887301B79}" type="sibTrans" cxnId="{C4AD2620-A974-42D4-A6F0-7CA29C39BAA5}">
      <dgm:prSet/>
      <dgm:spPr/>
      <dgm:t>
        <a:bodyPr/>
        <a:lstStyle/>
        <a:p>
          <a:endParaRPr lang="ru-RU"/>
        </a:p>
      </dgm:t>
    </dgm:pt>
    <dgm:pt modelId="{3C6D7447-1988-4259-ABA2-8AA84D581E53}" type="pres">
      <dgm:prSet presAssocID="{F3AC5FEC-AD18-45E0-B059-77BD94DE89F5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908EDDB-5E21-4FCA-AC80-80B77EEF36CB}" type="pres">
      <dgm:prSet presAssocID="{04401DF9-6FBF-40C0-AEC2-02CB753586CA}" presName="horFlow" presStyleCnt="0"/>
      <dgm:spPr/>
    </dgm:pt>
    <dgm:pt modelId="{3CF2A2C4-5114-49D7-B6F1-9D1D3A9A4150}" type="pres">
      <dgm:prSet presAssocID="{04401DF9-6FBF-40C0-AEC2-02CB753586CA}" presName="bigChev" presStyleLbl="node1" presStyleIdx="0" presStyleCnt="4"/>
      <dgm:spPr/>
      <dgm:t>
        <a:bodyPr/>
        <a:lstStyle/>
        <a:p>
          <a:endParaRPr lang="ru-RU"/>
        </a:p>
      </dgm:t>
    </dgm:pt>
    <dgm:pt modelId="{A5822F40-9FE6-42AE-8B11-C4F2B898BDB4}" type="pres">
      <dgm:prSet presAssocID="{EC794668-DB2A-41A0-A5FE-9B0B1C4EC0C2}" presName="parTrans" presStyleCnt="0"/>
      <dgm:spPr/>
    </dgm:pt>
    <dgm:pt modelId="{5FDC47EE-B0FA-4BC1-B105-38F42FC30030}" type="pres">
      <dgm:prSet presAssocID="{2BD7CE3F-9110-44E5-B653-DE2487475F13}" presName="node" presStyleLbl="alignAccFollowNode1" presStyleIdx="0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A43CB8-B8CB-4E2E-B8C0-91A618CE356F}" type="pres">
      <dgm:prSet presAssocID="{3B533215-7DEF-4B63-B41E-A14962BA5160}" presName="sibTrans" presStyleCnt="0"/>
      <dgm:spPr/>
    </dgm:pt>
    <dgm:pt modelId="{F79323D0-3210-46A1-9093-852D3DBAB43E}" type="pres">
      <dgm:prSet presAssocID="{FF516945-BDE6-4622-AB9F-639859DA987C}" presName="node" presStyleLbl="alignAccFollowNode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C0D39D-C3D1-4070-B7EC-DD5A11B23678}" type="pres">
      <dgm:prSet presAssocID="{04401DF9-6FBF-40C0-AEC2-02CB753586CA}" presName="vSp" presStyleCnt="0"/>
      <dgm:spPr/>
    </dgm:pt>
    <dgm:pt modelId="{3462FBC7-4516-46BB-8F65-93FFAAB606DB}" type="pres">
      <dgm:prSet presAssocID="{2E7D3D92-64EA-4FA0-A2DD-A45F879EE6DB}" presName="horFlow" presStyleCnt="0"/>
      <dgm:spPr/>
    </dgm:pt>
    <dgm:pt modelId="{329F003F-166C-41C8-8555-A958069883A9}" type="pres">
      <dgm:prSet presAssocID="{2E7D3D92-64EA-4FA0-A2DD-A45F879EE6DB}" presName="bigChev" presStyleLbl="node1" presStyleIdx="1" presStyleCnt="4"/>
      <dgm:spPr/>
      <dgm:t>
        <a:bodyPr/>
        <a:lstStyle/>
        <a:p>
          <a:endParaRPr lang="ru-RU"/>
        </a:p>
      </dgm:t>
    </dgm:pt>
    <dgm:pt modelId="{4B467B3F-5399-4A2C-B52E-9850D3EE40B1}" type="pres">
      <dgm:prSet presAssocID="{91A831C4-A311-4E7B-9687-33F95F921476}" presName="parTrans" presStyleCnt="0"/>
      <dgm:spPr/>
    </dgm:pt>
    <dgm:pt modelId="{436F144E-97E0-42EA-8946-96D5D5FE9FA5}" type="pres">
      <dgm:prSet presAssocID="{9A18DE40-A33B-48D7-A74F-4B49098A00ED}" presName="node" presStyleLbl="alignAccFollowNode1" presStyleIdx="2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B5618F-E613-490B-8930-5BCCC1E215A7}" type="pres">
      <dgm:prSet presAssocID="{EF30DA89-920B-4E0B-8449-3B0B9EAA5C02}" presName="sibTrans" presStyleCnt="0"/>
      <dgm:spPr/>
    </dgm:pt>
    <dgm:pt modelId="{9221B1D0-729F-4879-9155-6C6C1D2733A5}" type="pres">
      <dgm:prSet presAssocID="{BBF1E56A-9C77-4787-8CE9-7DFEEFFF513C}" presName="node" presStyleLbl="alignAccFollowNode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36C87A-8F30-4704-A3C9-8AD7F73621E9}" type="pres">
      <dgm:prSet presAssocID="{39C1B90C-B7F9-40E2-831D-67955CA052C5}" presName="sibTrans" presStyleCnt="0"/>
      <dgm:spPr/>
    </dgm:pt>
    <dgm:pt modelId="{AC52DD55-2F68-44E5-866C-34D689793078}" type="pres">
      <dgm:prSet presAssocID="{F5468C43-54D5-488A-A845-7111C37A07B8}" presName="node" presStyleLbl="alignAccFollowNode1" presStyleIdx="4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2DC947-43E8-4433-90FA-FC08CEF72020}" type="pres">
      <dgm:prSet presAssocID="{2E7D3D92-64EA-4FA0-A2DD-A45F879EE6DB}" presName="vSp" presStyleCnt="0"/>
      <dgm:spPr/>
    </dgm:pt>
    <dgm:pt modelId="{E1A46DD1-C7A3-47E4-B887-B3EE5A1571F6}" type="pres">
      <dgm:prSet presAssocID="{3E6CA0A6-269D-4296-BC37-2DF8245CB5A9}" presName="horFlow" presStyleCnt="0"/>
      <dgm:spPr/>
    </dgm:pt>
    <dgm:pt modelId="{4FF22043-0052-49F1-9196-6200214A9070}" type="pres">
      <dgm:prSet presAssocID="{3E6CA0A6-269D-4296-BC37-2DF8245CB5A9}" presName="bigChev" presStyleLbl="node1" presStyleIdx="2" presStyleCnt="4"/>
      <dgm:spPr/>
      <dgm:t>
        <a:bodyPr/>
        <a:lstStyle/>
        <a:p>
          <a:endParaRPr lang="ru-RU"/>
        </a:p>
      </dgm:t>
    </dgm:pt>
    <dgm:pt modelId="{8FBAD146-060B-43B1-A25B-E48E6D37E7B1}" type="pres">
      <dgm:prSet presAssocID="{7E1CF450-DBEC-41AE-9EB7-56FEBDD9B640}" presName="parTrans" presStyleCnt="0"/>
      <dgm:spPr/>
    </dgm:pt>
    <dgm:pt modelId="{174DB235-738E-4063-8F75-5C430552A76F}" type="pres">
      <dgm:prSet presAssocID="{07E05ABA-8D85-4728-8398-755422041C1F}" presName="node" presStyleLbl="alignAccFollowNode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E3761A-1A17-4544-B83D-8E6D9745679A}" type="pres">
      <dgm:prSet presAssocID="{69C0C695-D334-41A5-8D9C-5689B233FB51}" presName="sibTrans" presStyleCnt="0"/>
      <dgm:spPr/>
    </dgm:pt>
    <dgm:pt modelId="{7728E7DB-268B-4F7A-A08A-BE811755FD62}" type="pres">
      <dgm:prSet presAssocID="{69F99F45-4F7A-4DAA-A774-0036D19A1B26}" presName="node" presStyleLbl="alignAccFollowNode1" presStyleIdx="6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C74EF5-614A-4B53-A2F5-ACECC82FF590}" type="pres">
      <dgm:prSet presAssocID="{3E6CA0A6-269D-4296-BC37-2DF8245CB5A9}" presName="vSp" presStyleCnt="0"/>
      <dgm:spPr/>
    </dgm:pt>
    <dgm:pt modelId="{5CF4CC76-5AF1-4448-9E4E-0E58143D285B}" type="pres">
      <dgm:prSet presAssocID="{BD8B3249-AF0E-412F-BEB3-C659C30A351F}" presName="horFlow" presStyleCnt="0"/>
      <dgm:spPr/>
    </dgm:pt>
    <dgm:pt modelId="{4237CEA0-A8B3-4891-8764-B3EF32871390}" type="pres">
      <dgm:prSet presAssocID="{BD8B3249-AF0E-412F-BEB3-C659C30A351F}" presName="bigChev" presStyleLbl="node1" presStyleIdx="3" presStyleCnt="4"/>
      <dgm:spPr/>
      <dgm:t>
        <a:bodyPr/>
        <a:lstStyle/>
        <a:p>
          <a:endParaRPr lang="ru-RU"/>
        </a:p>
      </dgm:t>
    </dgm:pt>
    <dgm:pt modelId="{90606A76-3DEE-43D3-B0BC-B3E050FAE3E4}" type="pres">
      <dgm:prSet presAssocID="{4C9D2F46-8449-4818-9676-D7D80D091FA1}" presName="parTrans" presStyleCnt="0"/>
      <dgm:spPr/>
    </dgm:pt>
    <dgm:pt modelId="{FB4E074D-B81E-466C-B1A4-324245C1C9D9}" type="pres">
      <dgm:prSet presAssocID="{5CCDECA3-78BB-45C9-BF58-3C2C644B60D7}" presName="node" presStyleLbl="alignAccFollowNode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845477-BCF9-4C9C-AF40-FE9BB87A837A}" type="pres">
      <dgm:prSet presAssocID="{4F477BFA-9B76-4040-836A-FB90CF384146}" presName="sibTrans" presStyleCnt="0"/>
      <dgm:spPr/>
    </dgm:pt>
    <dgm:pt modelId="{FE37425D-2F0C-4429-ABF5-676ABA6AB53E}" type="pres">
      <dgm:prSet presAssocID="{CA225997-889D-4516-9BF7-7DB885705A5C}" presName="node" presStyleLbl="alignAccFollowNode1" presStyleIdx="8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8F3C02-1BDD-42C9-8998-453B8908F7D9}" type="pres">
      <dgm:prSet presAssocID="{5F918D2B-4EF7-4C04-BEF8-103C4FB8C843}" presName="sibTrans" presStyleCnt="0"/>
      <dgm:spPr/>
    </dgm:pt>
    <dgm:pt modelId="{75F99729-FFD4-4999-BA55-88E513395642}" type="pres">
      <dgm:prSet presAssocID="{E9B00449-2058-4E6D-86FC-2386F1B31DF3}" presName="node" presStyleLbl="alignAccFollowNode1" presStyleIdx="9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275363-E0B2-40ED-ADA0-1B3D26F8FA73}" type="presOf" srcId="{F3AC5FEC-AD18-45E0-B059-77BD94DE89F5}" destId="{3C6D7447-1988-4259-ABA2-8AA84D581E53}" srcOrd="0" destOrd="0" presId="urn:microsoft.com/office/officeart/2005/8/layout/lProcess3"/>
    <dgm:cxn modelId="{0AE734F9-2FC9-4F1D-8412-5B11E52DF611}" srcId="{BD8B3249-AF0E-412F-BEB3-C659C30A351F}" destId="{CA225997-889D-4516-9BF7-7DB885705A5C}" srcOrd="1" destOrd="0" parTransId="{04B2867D-76E3-4DD4-A80F-C1F03F55F26E}" sibTransId="{5F918D2B-4EF7-4C04-BEF8-103C4FB8C843}"/>
    <dgm:cxn modelId="{E1792D7B-5B4B-4AC0-A900-72D3409400B1}" type="presOf" srcId="{69F99F45-4F7A-4DAA-A774-0036D19A1B26}" destId="{7728E7DB-268B-4F7A-A08A-BE811755FD62}" srcOrd="0" destOrd="0" presId="urn:microsoft.com/office/officeart/2005/8/layout/lProcess3"/>
    <dgm:cxn modelId="{E6E88CC9-C59C-4EA9-83D7-1C33F25FF3B0}" srcId="{2E7D3D92-64EA-4FA0-A2DD-A45F879EE6DB}" destId="{9A18DE40-A33B-48D7-A74F-4B49098A00ED}" srcOrd="0" destOrd="0" parTransId="{91A831C4-A311-4E7B-9687-33F95F921476}" sibTransId="{EF30DA89-920B-4E0B-8449-3B0B9EAA5C02}"/>
    <dgm:cxn modelId="{796C3BC8-9B5B-432B-A4DC-19B301423FB2}" srcId="{BD8B3249-AF0E-412F-BEB3-C659C30A351F}" destId="{E9B00449-2058-4E6D-86FC-2386F1B31DF3}" srcOrd="2" destOrd="0" parTransId="{BA8941AC-FC5A-4785-A217-4B38204A063E}" sibTransId="{C86AB669-1C02-40F0-BC54-D84E6BC9CF80}"/>
    <dgm:cxn modelId="{A0DE49D2-1AF0-4BF2-8968-72B919E909A6}" type="presOf" srcId="{9A18DE40-A33B-48D7-A74F-4B49098A00ED}" destId="{436F144E-97E0-42EA-8946-96D5D5FE9FA5}" srcOrd="0" destOrd="0" presId="urn:microsoft.com/office/officeart/2005/8/layout/lProcess3"/>
    <dgm:cxn modelId="{6D847F9F-1D90-4865-BCB8-7921CE95650F}" type="presOf" srcId="{BD8B3249-AF0E-412F-BEB3-C659C30A351F}" destId="{4237CEA0-A8B3-4891-8764-B3EF32871390}" srcOrd="0" destOrd="0" presId="urn:microsoft.com/office/officeart/2005/8/layout/lProcess3"/>
    <dgm:cxn modelId="{1A9C7350-91C2-4D8C-8500-BD3ABD283B2D}" srcId="{04401DF9-6FBF-40C0-AEC2-02CB753586CA}" destId="{FF516945-BDE6-4622-AB9F-639859DA987C}" srcOrd="1" destOrd="0" parTransId="{DBD75310-875C-42EE-8A36-B96867F72ED9}" sibTransId="{56E996DF-A7FF-47C3-A175-A1DB7E0FC574}"/>
    <dgm:cxn modelId="{4AA3DF86-0553-4A8D-96C0-E42075D413FD}" srcId="{BD8B3249-AF0E-412F-BEB3-C659C30A351F}" destId="{5CCDECA3-78BB-45C9-BF58-3C2C644B60D7}" srcOrd="0" destOrd="0" parTransId="{4C9D2F46-8449-4818-9676-D7D80D091FA1}" sibTransId="{4F477BFA-9B76-4040-836A-FB90CF384146}"/>
    <dgm:cxn modelId="{30B82C6D-4690-4F17-8FE5-CEC2B4A1B2CD}" type="presOf" srcId="{CA225997-889D-4516-9BF7-7DB885705A5C}" destId="{FE37425D-2F0C-4429-ABF5-676ABA6AB53E}" srcOrd="0" destOrd="0" presId="urn:microsoft.com/office/officeart/2005/8/layout/lProcess3"/>
    <dgm:cxn modelId="{614E7AC7-AB17-4AD2-9BF0-3D356E2CCF36}" srcId="{F3AC5FEC-AD18-45E0-B059-77BD94DE89F5}" destId="{2E7D3D92-64EA-4FA0-A2DD-A45F879EE6DB}" srcOrd="1" destOrd="0" parTransId="{A0AB6396-9251-411B-B1BE-54D99A61DC59}" sibTransId="{98E09BC1-9270-4D30-8C66-A401C61C2BC4}"/>
    <dgm:cxn modelId="{B2522D5C-B232-4E92-A08D-BB0C56764577}" type="presOf" srcId="{04401DF9-6FBF-40C0-AEC2-02CB753586CA}" destId="{3CF2A2C4-5114-49D7-B6F1-9D1D3A9A4150}" srcOrd="0" destOrd="0" presId="urn:microsoft.com/office/officeart/2005/8/layout/lProcess3"/>
    <dgm:cxn modelId="{D62CE58D-5E0E-44D9-B3AC-2C9C964D2560}" srcId="{F3AC5FEC-AD18-45E0-B059-77BD94DE89F5}" destId="{04401DF9-6FBF-40C0-AEC2-02CB753586CA}" srcOrd="0" destOrd="0" parTransId="{4315F55D-F385-4262-B6C5-13F65AEC7B9B}" sibTransId="{24F5F907-C908-4E64-8751-57FC8B70332B}"/>
    <dgm:cxn modelId="{7857C831-2248-453B-A106-303E5F31ED9C}" type="presOf" srcId="{2E7D3D92-64EA-4FA0-A2DD-A45F879EE6DB}" destId="{329F003F-166C-41C8-8555-A958069883A9}" srcOrd="0" destOrd="0" presId="urn:microsoft.com/office/officeart/2005/8/layout/lProcess3"/>
    <dgm:cxn modelId="{D9129BC0-A033-45C6-87B6-AC25C7131060}" type="presOf" srcId="{07E05ABA-8D85-4728-8398-755422041C1F}" destId="{174DB235-738E-4063-8F75-5C430552A76F}" srcOrd="0" destOrd="0" presId="urn:microsoft.com/office/officeart/2005/8/layout/lProcess3"/>
    <dgm:cxn modelId="{7CB8080B-85D2-4323-8246-044E205475D6}" type="presOf" srcId="{FF516945-BDE6-4622-AB9F-639859DA987C}" destId="{F79323D0-3210-46A1-9093-852D3DBAB43E}" srcOrd="0" destOrd="0" presId="urn:microsoft.com/office/officeart/2005/8/layout/lProcess3"/>
    <dgm:cxn modelId="{D464AA11-C4FD-4FAF-B29A-F0BD07678635}" srcId="{2E7D3D92-64EA-4FA0-A2DD-A45F879EE6DB}" destId="{BBF1E56A-9C77-4787-8CE9-7DFEEFFF513C}" srcOrd="1" destOrd="0" parTransId="{8B181184-3CFB-41E3-9C32-31A7F9175435}" sibTransId="{39C1B90C-B7F9-40E2-831D-67955CA052C5}"/>
    <dgm:cxn modelId="{10477183-95B8-4907-AF1D-1734D284FB93}" srcId="{F3AC5FEC-AD18-45E0-B059-77BD94DE89F5}" destId="{BD8B3249-AF0E-412F-BEB3-C659C30A351F}" srcOrd="3" destOrd="0" parTransId="{20E9B7AD-7CD6-4593-B710-AFA7BAC7E4AA}" sibTransId="{C6A1EA20-512D-40CB-9492-B08063F70A30}"/>
    <dgm:cxn modelId="{715F7A15-C200-47D0-996F-A63D68D37484}" type="presOf" srcId="{F5468C43-54D5-488A-A845-7111C37A07B8}" destId="{AC52DD55-2F68-44E5-866C-34D689793078}" srcOrd="0" destOrd="0" presId="urn:microsoft.com/office/officeart/2005/8/layout/lProcess3"/>
    <dgm:cxn modelId="{C3B48C78-9AE3-42AB-8D6E-ACE6995AD3D4}" type="presOf" srcId="{2BD7CE3F-9110-44E5-B653-DE2487475F13}" destId="{5FDC47EE-B0FA-4BC1-B105-38F42FC30030}" srcOrd="0" destOrd="0" presId="urn:microsoft.com/office/officeart/2005/8/layout/lProcess3"/>
    <dgm:cxn modelId="{1C4B643A-544F-4189-B4CF-BF7A607A6584}" srcId="{3E6CA0A6-269D-4296-BC37-2DF8245CB5A9}" destId="{07E05ABA-8D85-4728-8398-755422041C1F}" srcOrd="0" destOrd="0" parTransId="{7E1CF450-DBEC-41AE-9EB7-56FEBDD9B640}" sibTransId="{69C0C695-D334-41A5-8D9C-5689B233FB51}"/>
    <dgm:cxn modelId="{15D686A6-085D-49BD-A29D-9322029E7E6A}" type="presOf" srcId="{3E6CA0A6-269D-4296-BC37-2DF8245CB5A9}" destId="{4FF22043-0052-49F1-9196-6200214A9070}" srcOrd="0" destOrd="0" presId="urn:microsoft.com/office/officeart/2005/8/layout/lProcess3"/>
    <dgm:cxn modelId="{BDA1356F-B05D-477F-BA59-B3E82419B5F1}" srcId="{04401DF9-6FBF-40C0-AEC2-02CB753586CA}" destId="{2BD7CE3F-9110-44E5-B653-DE2487475F13}" srcOrd="0" destOrd="0" parTransId="{EC794668-DB2A-41A0-A5FE-9B0B1C4EC0C2}" sibTransId="{3B533215-7DEF-4B63-B41E-A14962BA5160}"/>
    <dgm:cxn modelId="{C2526EDF-A47C-452B-82A1-032D32B60E74}" srcId="{F3AC5FEC-AD18-45E0-B059-77BD94DE89F5}" destId="{3E6CA0A6-269D-4296-BC37-2DF8245CB5A9}" srcOrd="2" destOrd="0" parTransId="{A6EB0EAF-0D61-440C-93FA-817B42177DAB}" sibTransId="{224BF125-71FB-4EC5-B01C-0DF8CE0DA33E}"/>
    <dgm:cxn modelId="{C4AD2620-A974-42D4-A6F0-7CA29C39BAA5}" srcId="{3E6CA0A6-269D-4296-BC37-2DF8245CB5A9}" destId="{69F99F45-4F7A-4DAA-A774-0036D19A1B26}" srcOrd="1" destOrd="0" parTransId="{081D14C5-EAAF-4BC6-B5C5-867B842DA9F8}" sibTransId="{CA95D232-4B76-47CD-A50A-297887301B79}"/>
    <dgm:cxn modelId="{B1824203-C52D-4423-B7C6-BA677FB61ABE}" srcId="{2E7D3D92-64EA-4FA0-A2DD-A45F879EE6DB}" destId="{F5468C43-54D5-488A-A845-7111C37A07B8}" srcOrd="2" destOrd="0" parTransId="{215E5C3C-299C-417C-B484-353C58B9EF5D}" sibTransId="{A48F68F7-C1FD-4E29-9D35-3BA93EAB1FF0}"/>
    <dgm:cxn modelId="{386C4235-1F08-41D2-B2E0-156EC5273C6E}" type="presOf" srcId="{BBF1E56A-9C77-4787-8CE9-7DFEEFFF513C}" destId="{9221B1D0-729F-4879-9155-6C6C1D2733A5}" srcOrd="0" destOrd="0" presId="urn:microsoft.com/office/officeart/2005/8/layout/lProcess3"/>
    <dgm:cxn modelId="{5D8CB3FF-DF9B-4F5B-8B73-5534CBDB6D67}" type="presOf" srcId="{5CCDECA3-78BB-45C9-BF58-3C2C644B60D7}" destId="{FB4E074D-B81E-466C-B1A4-324245C1C9D9}" srcOrd="0" destOrd="0" presId="urn:microsoft.com/office/officeart/2005/8/layout/lProcess3"/>
    <dgm:cxn modelId="{C066D199-533F-4D53-B511-E14814380E8C}" type="presOf" srcId="{E9B00449-2058-4E6D-86FC-2386F1B31DF3}" destId="{75F99729-FFD4-4999-BA55-88E513395642}" srcOrd="0" destOrd="0" presId="urn:microsoft.com/office/officeart/2005/8/layout/lProcess3"/>
    <dgm:cxn modelId="{28A0EDA9-225B-40D6-85BB-5197A7FB2552}" type="presParOf" srcId="{3C6D7447-1988-4259-ABA2-8AA84D581E53}" destId="{9908EDDB-5E21-4FCA-AC80-80B77EEF36CB}" srcOrd="0" destOrd="0" presId="urn:microsoft.com/office/officeart/2005/8/layout/lProcess3"/>
    <dgm:cxn modelId="{8CC91ED7-C698-4488-B646-FE032C23D62E}" type="presParOf" srcId="{9908EDDB-5E21-4FCA-AC80-80B77EEF36CB}" destId="{3CF2A2C4-5114-49D7-B6F1-9D1D3A9A4150}" srcOrd="0" destOrd="0" presId="urn:microsoft.com/office/officeart/2005/8/layout/lProcess3"/>
    <dgm:cxn modelId="{2554CCA0-F7B1-4F26-9E8F-C8A10FD95750}" type="presParOf" srcId="{9908EDDB-5E21-4FCA-AC80-80B77EEF36CB}" destId="{A5822F40-9FE6-42AE-8B11-C4F2B898BDB4}" srcOrd="1" destOrd="0" presId="urn:microsoft.com/office/officeart/2005/8/layout/lProcess3"/>
    <dgm:cxn modelId="{94394C5D-EEA4-4CC1-BB65-65AD5DC875B6}" type="presParOf" srcId="{9908EDDB-5E21-4FCA-AC80-80B77EEF36CB}" destId="{5FDC47EE-B0FA-4BC1-B105-38F42FC30030}" srcOrd="2" destOrd="0" presId="urn:microsoft.com/office/officeart/2005/8/layout/lProcess3"/>
    <dgm:cxn modelId="{0DDBB216-E69D-4596-AB2C-5F62B1B4D88A}" type="presParOf" srcId="{9908EDDB-5E21-4FCA-AC80-80B77EEF36CB}" destId="{65A43CB8-B8CB-4E2E-B8C0-91A618CE356F}" srcOrd="3" destOrd="0" presId="urn:microsoft.com/office/officeart/2005/8/layout/lProcess3"/>
    <dgm:cxn modelId="{66142AEE-66AB-45A7-8E77-5355FBE57594}" type="presParOf" srcId="{9908EDDB-5E21-4FCA-AC80-80B77EEF36CB}" destId="{F79323D0-3210-46A1-9093-852D3DBAB43E}" srcOrd="4" destOrd="0" presId="urn:microsoft.com/office/officeart/2005/8/layout/lProcess3"/>
    <dgm:cxn modelId="{FAD05F85-0309-402F-B217-478310420F89}" type="presParOf" srcId="{3C6D7447-1988-4259-ABA2-8AA84D581E53}" destId="{22C0D39D-C3D1-4070-B7EC-DD5A11B23678}" srcOrd="1" destOrd="0" presId="urn:microsoft.com/office/officeart/2005/8/layout/lProcess3"/>
    <dgm:cxn modelId="{496184B5-BABB-4DD5-9A7B-45EAA155640C}" type="presParOf" srcId="{3C6D7447-1988-4259-ABA2-8AA84D581E53}" destId="{3462FBC7-4516-46BB-8F65-93FFAAB606DB}" srcOrd="2" destOrd="0" presId="urn:microsoft.com/office/officeart/2005/8/layout/lProcess3"/>
    <dgm:cxn modelId="{05728A1C-2698-44E3-9C6B-580C2DF0FF31}" type="presParOf" srcId="{3462FBC7-4516-46BB-8F65-93FFAAB606DB}" destId="{329F003F-166C-41C8-8555-A958069883A9}" srcOrd="0" destOrd="0" presId="urn:microsoft.com/office/officeart/2005/8/layout/lProcess3"/>
    <dgm:cxn modelId="{6186D92A-23F8-419D-A816-A2662B892F69}" type="presParOf" srcId="{3462FBC7-4516-46BB-8F65-93FFAAB606DB}" destId="{4B467B3F-5399-4A2C-B52E-9850D3EE40B1}" srcOrd="1" destOrd="0" presId="urn:microsoft.com/office/officeart/2005/8/layout/lProcess3"/>
    <dgm:cxn modelId="{6A949D41-42CD-4F44-BAE6-486C85E8E816}" type="presParOf" srcId="{3462FBC7-4516-46BB-8F65-93FFAAB606DB}" destId="{436F144E-97E0-42EA-8946-96D5D5FE9FA5}" srcOrd="2" destOrd="0" presId="urn:microsoft.com/office/officeart/2005/8/layout/lProcess3"/>
    <dgm:cxn modelId="{FE05ED00-94B8-4876-89B1-4C9506DF9903}" type="presParOf" srcId="{3462FBC7-4516-46BB-8F65-93FFAAB606DB}" destId="{5BB5618F-E613-490B-8930-5BCCC1E215A7}" srcOrd="3" destOrd="0" presId="urn:microsoft.com/office/officeart/2005/8/layout/lProcess3"/>
    <dgm:cxn modelId="{2BBE33FB-0E5F-4BDB-A8D9-283EB3313313}" type="presParOf" srcId="{3462FBC7-4516-46BB-8F65-93FFAAB606DB}" destId="{9221B1D0-729F-4879-9155-6C6C1D2733A5}" srcOrd="4" destOrd="0" presId="urn:microsoft.com/office/officeart/2005/8/layout/lProcess3"/>
    <dgm:cxn modelId="{F5D89E8E-E28E-4F6B-9606-06EE1EAA30B2}" type="presParOf" srcId="{3462FBC7-4516-46BB-8F65-93FFAAB606DB}" destId="{2D36C87A-8F30-4704-A3C9-8AD7F73621E9}" srcOrd="5" destOrd="0" presId="urn:microsoft.com/office/officeart/2005/8/layout/lProcess3"/>
    <dgm:cxn modelId="{D8C491D7-FEF3-4D72-8A59-C5A7163C3727}" type="presParOf" srcId="{3462FBC7-4516-46BB-8F65-93FFAAB606DB}" destId="{AC52DD55-2F68-44E5-866C-34D689793078}" srcOrd="6" destOrd="0" presId="urn:microsoft.com/office/officeart/2005/8/layout/lProcess3"/>
    <dgm:cxn modelId="{8C759FB2-6547-4731-8F44-C2BD240A1AE1}" type="presParOf" srcId="{3C6D7447-1988-4259-ABA2-8AA84D581E53}" destId="{132DC947-43E8-4433-90FA-FC08CEF72020}" srcOrd="3" destOrd="0" presId="urn:microsoft.com/office/officeart/2005/8/layout/lProcess3"/>
    <dgm:cxn modelId="{31BD8012-8555-4ECE-8EF7-42E1A6A3AC10}" type="presParOf" srcId="{3C6D7447-1988-4259-ABA2-8AA84D581E53}" destId="{E1A46DD1-C7A3-47E4-B887-B3EE5A1571F6}" srcOrd="4" destOrd="0" presId="urn:microsoft.com/office/officeart/2005/8/layout/lProcess3"/>
    <dgm:cxn modelId="{0DECCCDD-3FA0-4A5E-BCA8-B7B6E1011FBF}" type="presParOf" srcId="{E1A46DD1-C7A3-47E4-B887-B3EE5A1571F6}" destId="{4FF22043-0052-49F1-9196-6200214A9070}" srcOrd="0" destOrd="0" presId="urn:microsoft.com/office/officeart/2005/8/layout/lProcess3"/>
    <dgm:cxn modelId="{3D3ED456-AE9B-4D28-8944-7A313A83B826}" type="presParOf" srcId="{E1A46DD1-C7A3-47E4-B887-B3EE5A1571F6}" destId="{8FBAD146-060B-43B1-A25B-E48E6D37E7B1}" srcOrd="1" destOrd="0" presId="urn:microsoft.com/office/officeart/2005/8/layout/lProcess3"/>
    <dgm:cxn modelId="{C8EBABCE-8438-4951-A6FF-906BE614E5F9}" type="presParOf" srcId="{E1A46DD1-C7A3-47E4-B887-B3EE5A1571F6}" destId="{174DB235-738E-4063-8F75-5C430552A76F}" srcOrd="2" destOrd="0" presId="urn:microsoft.com/office/officeart/2005/8/layout/lProcess3"/>
    <dgm:cxn modelId="{5535C9B4-AC22-480F-A03A-1364DFD6EBB2}" type="presParOf" srcId="{E1A46DD1-C7A3-47E4-B887-B3EE5A1571F6}" destId="{FBE3761A-1A17-4544-B83D-8E6D9745679A}" srcOrd="3" destOrd="0" presId="urn:microsoft.com/office/officeart/2005/8/layout/lProcess3"/>
    <dgm:cxn modelId="{8C3B6BE5-7D54-43FE-B13D-6EE67E0BE55E}" type="presParOf" srcId="{E1A46DD1-C7A3-47E4-B887-B3EE5A1571F6}" destId="{7728E7DB-268B-4F7A-A08A-BE811755FD62}" srcOrd="4" destOrd="0" presId="urn:microsoft.com/office/officeart/2005/8/layout/lProcess3"/>
    <dgm:cxn modelId="{DE8784D9-E858-4658-8C3C-CF8CDCD21FB0}" type="presParOf" srcId="{3C6D7447-1988-4259-ABA2-8AA84D581E53}" destId="{F5C74EF5-614A-4B53-A2F5-ACECC82FF590}" srcOrd="5" destOrd="0" presId="urn:microsoft.com/office/officeart/2005/8/layout/lProcess3"/>
    <dgm:cxn modelId="{E90019D1-1F21-4D93-B81B-5436B7635992}" type="presParOf" srcId="{3C6D7447-1988-4259-ABA2-8AA84D581E53}" destId="{5CF4CC76-5AF1-4448-9E4E-0E58143D285B}" srcOrd="6" destOrd="0" presId="urn:microsoft.com/office/officeart/2005/8/layout/lProcess3"/>
    <dgm:cxn modelId="{21E80BB6-1458-4E2B-87B7-B9C46B2957F3}" type="presParOf" srcId="{5CF4CC76-5AF1-4448-9E4E-0E58143D285B}" destId="{4237CEA0-A8B3-4891-8764-B3EF32871390}" srcOrd="0" destOrd="0" presId="urn:microsoft.com/office/officeart/2005/8/layout/lProcess3"/>
    <dgm:cxn modelId="{D3D46777-4265-46E1-9D9F-F5A88D3BECEC}" type="presParOf" srcId="{5CF4CC76-5AF1-4448-9E4E-0E58143D285B}" destId="{90606A76-3DEE-43D3-B0BC-B3E050FAE3E4}" srcOrd="1" destOrd="0" presId="urn:microsoft.com/office/officeart/2005/8/layout/lProcess3"/>
    <dgm:cxn modelId="{53B95ECF-7291-49D4-A644-6792161CADD2}" type="presParOf" srcId="{5CF4CC76-5AF1-4448-9E4E-0E58143D285B}" destId="{FB4E074D-B81E-466C-B1A4-324245C1C9D9}" srcOrd="2" destOrd="0" presId="urn:microsoft.com/office/officeart/2005/8/layout/lProcess3"/>
    <dgm:cxn modelId="{984F0C94-F5E4-4516-BCBF-089A478F4DD7}" type="presParOf" srcId="{5CF4CC76-5AF1-4448-9E4E-0E58143D285B}" destId="{D6845477-BCF9-4C9C-AF40-FE9BB87A837A}" srcOrd="3" destOrd="0" presId="urn:microsoft.com/office/officeart/2005/8/layout/lProcess3"/>
    <dgm:cxn modelId="{D91E8FB3-A4A5-4F60-AC3A-DEE58F11CB22}" type="presParOf" srcId="{5CF4CC76-5AF1-4448-9E4E-0E58143D285B}" destId="{FE37425D-2F0C-4429-ABF5-676ABA6AB53E}" srcOrd="4" destOrd="0" presId="urn:microsoft.com/office/officeart/2005/8/layout/lProcess3"/>
    <dgm:cxn modelId="{AA9CC962-FEEE-45A0-B0A4-8019AEF7616D}" type="presParOf" srcId="{5CF4CC76-5AF1-4448-9E4E-0E58143D285B}" destId="{E58F3C02-1BDD-42C9-8998-453B8908F7D9}" srcOrd="5" destOrd="0" presId="urn:microsoft.com/office/officeart/2005/8/layout/lProcess3"/>
    <dgm:cxn modelId="{E0294686-2AAC-4D93-A642-D9AA3F73DA90}" type="presParOf" srcId="{5CF4CC76-5AF1-4448-9E4E-0E58143D285B}" destId="{75F99729-FFD4-4999-BA55-88E513395642}" srcOrd="6" destOrd="0" presId="urn:microsoft.com/office/officeart/2005/8/layout/lProcess3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2A2C4-5114-49D7-B6F1-9D1D3A9A4150}">
      <dsp:nvSpPr>
        <dsp:cNvPr id="0" name=""/>
        <dsp:cNvSpPr/>
      </dsp:nvSpPr>
      <dsp:spPr>
        <a:xfrm>
          <a:off x="65840" y="2462"/>
          <a:ext cx="2766752" cy="110670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/>
            <a:t>Аналіз</a:t>
          </a:r>
          <a:endParaRPr lang="ru-RU" sz="2100" kern="1200" dirty="0"/>
        </a:p>
      </dsp:txBody>
      <dsp:txXfrm>
        <a:off x="619191" y="2462"/>
        <a:ext cx="1660051" cy="1106701"/>
      </dsp:txXfrm>
    </dsp:sp>
    <dsp:sp modelId="{5FDC47EE-B0FA-4BC1-B105-38F42FC30030}">
      <dsp:nvSpPr>
        <dsp:cNvPr id="0" name=""/>
        <dsp:cNvSpPr/>
      </dsp:nvSpPr>
      <dsp:spPr>
        <a:xfrm>
          <a:off x="2472914" y="96532"/>
          <a:ext cx="2296404" cy="91856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/>
            <a:t>Бізнес-профіль</a:t>
          </a:r>
          <a:endParaRPr lang="ru-RU" sz="1500" kern="1200" dirty="0"/>
        </a:p>
      </dsp:txBody>
      <dsp:txXfrm>
        <a:off x="2932195" y="96532"/>
        <a:ext cx="1377843" cy="918561"/>
      </dsp:txXfrm>
    </dsp:sp>
    <dsp:sp modelId="{F79323D0-3210-46A1-9093-852D3DBAB43E}">
      <dsp:nvSpPr>
        <dsp:cNvPr id="0" name=""/>
        <dsp:cNvSpPr/>
      </dsp:nvSpPr>
      <dsp:spPr>
        <a:xfrm>
          <a:off x="4447823" y="96532"/>
          <a:ext cx="2296404" cy="91856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err="1"/>
            <a:t>Бенчмаркінг</a:t>
          </a:r>
          <a:endParaRPr lang="ru-RU" sz="1500" kern="1200" dirty="0"/>
        </a:p>
      </dsp:txBody>
      <dsp:txXfrm>
        <a:off x="4907104" y="96532"/>
        <a:ext cx="1377843" cy="918561"/>
      </dsp:txXfrm>
    </dsp:sp>
    <dsp:sp modelId="{329F003F-166C-41C8-8555-A958069883A9}">
      <dsp:nvSpPr>
        <dsp:cNvPr id="0" name=""/>
        <dsp:cNvSpPr/>
      </dsp:nvSpPr>
      <dsp:spPr>
        <a:xfrm>
          <a:off x="65840" y="1264101"/>
          <a:ext cx="2766752" cy="110670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/>
            <a:t>Розробка</a:t>
          </a:r>
          <a:endParaRPr lang="ru-RU" sz="2100" kern="1200" dirty="0"/>
        </a:p>
      </dsp:txBody>
      <dsp:txXfrm>
        <a:off x="619191" y="1264101"/>
        <a:ext cx="1660051" cy="1106701"/>
      </dsp:txXfrm>
    </dsp:sp>
    <dsp:sp modelId="{436F144E-97E0-42EA-8946-96D5D5FE9FA5}">
      <dsp:nvSpPr>
        <dsp:cNvPr id="0" name=""/>
        <dsp:cNvSpPr/>
      </dsp:nvSpPr>
      <dsp:spPr>
        <a:xfrm>
          <a:off x="2472914" y="1358171"/>
          <a:ext cx="2296404" cy="91856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/>
            <a:t>Напрацювання цілей, завдань, заходів</a:t>
          </a:r>
          <a:endParaRPr lang="ru-RU" sz="1500" kern="1200" dirty="0"/>
        </a:p>
      </dsp:txBody>
      <dsp:txXfrm>
        <a:off x="2932195" y="1358171"/>
        <a:ext cx="1377843" cy="918561"/>
      </dsp:txXfrm>
    </dsp:sp>
    <dsp:sp modelId="{9221B1D0-729F-4879-9155-6C6C1D2733A5}">
      <dsp:nvSpPr>
        <dsp:cNvPr id="0" name=""/>
        <dsp:cNvSpPr/>
      </dsp:nvSpPr>
      <dsp:spPr>
        <a:xfrm>
          <a:off x="4447823" y="1358171"/>
          <a:ext cx="2296404" cy="91856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/>
            <a:t>Презентація і обговорення</a:t>
          </a:r>
          <a:endParaRPr lang="ru-RU" sz="1500" kern="1200" dirty="0"/>
        </a:p>
      </dsp:txBody>
      <dsp:txXfrm>
        <a:off x="4907104" y="1358171"/>
        <a:ext cx="1377843" cy="918561"/>
      </dsp:txXfrm>
    </dsp:sp>
    <dsp:sp modelId="{AC52DD55-2F68-44E5-866C-34D689793078}">
      <dsp:nvSpPr>
        <dsp:cNvPr id="0" name=""/>
        <dsp:cNvSpPr/>
      </dsp:nvSpPr>
      <dsp:spPr>
        <a:xfrm>
          <a:off x="6422731" y="1358171"/>
          <a:ext cx="2296404" cy="91856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/>
            <a:t>Ранжування і доопрацювання</a:t>
          </a:r>
          <a:endParaRPr lang="ru-RU" sz="1500" kern="1200" dirty="0"/>
        </a:p>
      </dsp:txBody>
      <dsp:txXfrm>
        <a:off x="6882012" y="1358171"/>
        <a:ext cx="1377843" cy="918561"/>
      </dsp:txXfrm>
    </dsp:sp>
    <dsp:sp modelId="{4FF22043-0052-49F1-9196-6200214A9070}">
      <dsp:nvSpPr>
        <dsp:cNvPr id="0" name=""/>
        <dsp:cNvSpPr/>
      </dsp:nvSpPr>
      <dsp:spPr>
        <a:xfrm>
          <a:off x="65840" y="2525741"/>
          <a:ext cx="2766752" cy="110670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/>
            <a:t>Затвердження </a:t>
          </a:r>
          <a:endParaRPr lang="ru-RU" sz="2100" kern="1200" dirty="0"/>
        </a:p>
      </dsp:txBody>
      <dsp:txXfrm>
        <a:off x="619191" y="2525741"/>
        <a:ext cx="1660051" cy="1106701"/>
      </dsp:txXfrm>
    </dsp:sp>
    <dsp:sp modelId="{174DB235-738E-4063-8F75-5C430552A76F}">
      <dsp:nvSpPr>
        <dsp:cNvPr id="0" name=""/>
        <dsp:cNvSpPr/>
      </dsp:nvSpPr>
      <dsp:spPr>
        <a:xfrm>
          <a:off x="2472914" y="2619810"/>
          <a:ext cx="2296404" cy="91856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/>
            <a:t>Узгодження </a:t>
          </a:r>
          <a:endParaRPr lang="ru-RU" sz="1500" kern="1200" dirty="0"/>
        </a:p>
      </dsp:txBody>
      <dsp:txXfrm>
        <a:off x="2932195" y="2619810"/>
        <a:ext cx="1377843" cy="918561"/>
      </dsp:txXfrm>
    </dsp:sp>
    <dsp:sp modelId="{7728E7DB-268B-4F7A-A08A-BE811755FD62}">
      <dsp:nvSpPr>
        <dsp:cNvPr id="0" name=""/>
        <dsp:cNvSpPr/>
      </dsp:nvSpPr>
      <dsp:spPr>
        <a:xfrm>
          <a:off x="4447823" y="2619810"/>
          <a:ext cx="2296404" cy="91856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/>
            <a:t>Прийняття рішення</a:t>
          </a:r>
          <a:endParaRPr lang="ru-RU" sz="1500" kern="1200" dirty="0"/>
        </a:p>
      </dsp:txBody>
      <dsp:txXfrm>
        <a:off x="4907104" y="2619810"/>
        <a:ext cx="1377843" cy="918561"/>
      </dsp:txXfrm>
    </dsp:sp>
    <dsp:sp modelId="{4237CEA0-A8B3-4891-8764-B3EF32871390}">
      <dsp:nvSpPr>
        <dsp:cNvPr id="0" name=""/>
        <dsp:cNvSpPr/>
      </dsp:nvSpPr>
      <dsp:spPr>
        <a:xfrm>
          <a:off x="65840" y="3787380"/>
          <a:ext cx="2766752" cy="110670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/>
            <a:t>Реалізація</a:t>
          </a:r>
          <a:endParaRPr lang="ru-RU" sz="2100" kern="1200" dirty="0"/>
        </a:p>
      </dsp:txBody>
      <dsp:txXfrm>
        <a:off x="619191" y="3787380"/>
        <a:ext cx="1660051" cy="1106701"/>
      </dsp:txXfrm>
    </dsp:sp>
    <dsp:sp modelId="{FB4E074D-B81E-466C-B1A4-324245C1C9D9}">
      <dsp:nvSpPr>
        <dsp:cNvPr id="0" name=""/>
        <dsp:cNvSpPr/>
      </dsp:nvSpPr>
      <dsp:spPr>
        <a:xfrm>
          <a:off x="2472914" y="3881449"/>
          <a:ext cx="2296404" cy="91856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/>
            <a:t>Розробка технологічних карток</a:t>
          </a:r>
          <a:endParaRPr lang="ru-RU" sz="1500" kern="1200" dirty="0"/>
        </a:p>
      </dsp:txBody>
      <dsp:txXfrm>
        <a:off x="2932195" y="3881449"/>
        <a:ext cx="1377843" cy="918561"/>
      </dsp:txXfrm>
    </dsp:sp>
    <dsp:sp modelId="{FE37425D-2F0C-4429-ABF5-676ABA6AB53E}">
      <dsp:nvSpPr>
        <dsp:cNvPr id="0" name=""/>
        <dsp:cNvSpPr/>
      </dsp:nvSpPr>
      <dsp:spPr>
        <a:xfrm>
          <a:off x="4447823" y="3881449"/>
          <a:ext cx="2296404" cy="91856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/>
            <a:t>Реалізація заходів</a:t>
          </a:r>
          <a:endParaRPr lang="ru-RU" sz="1500" kern="1200" dirty="0"/>
        </a:p>
      </dsp:txBody>
      <dsp:txXfrm>
        <a:off x="4907104" y="3881449"/>
        <a:ext cx="1377843" cy="918561"/>
      </dsp:txXfrm>
    </dsp:sp>
    <dsp:sp modelId="{75F99729-FFD4-4999-BA55-88E513395642}">
      <dsp:nvSpPr>
        <dsp:cNvPr id="0" name=""/>
        <dsp:cNvSpPr/>
      </dsp:nvSpPr>
      <dsp:spPr>
        <a:xfrm>
          <a:off x="6422731" y="3881449"/>
          <a:ext cx="2296404" cy="91856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/>
            <a:t>Звітування</a:t>
          </a:r>
          <a:endParaRPr lang="ru-RU" sz="1500" kern="1200" dirty="0"/>
        </a:p>
      </dsp:txBody>
      <dsp:txXfrm>
        <a:off x="6882012" y="3881449"/>
        <a:ext cx="1377843" cy="9185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9336F-86CE-41D7-B2C4-94CD9A2C0404}" type="datetimeFigureOut">
              <a:rPr lang="uk-UA" smtClean="0"/>
              <a:pPr/>
              <a:t>26.01.2022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D7F2B-B79E-4F68-9837-9A4E1C835BB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4735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554" r="220" b="2949"/>
          <a:stretch/>
        </p:blipFill>
        <p:spPr bwMode="auto">
          <a:xfrm flipH="1" flipV="1">
            <a:off x="0" y="5689156"/>
            <a:ext cx="9143999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Рисунок 21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59" t="36472" r="9813" b="40846"/>
          <a:stretch/>
        </p:blipFill>
        <p:spPr bwMode="auto">
          <a:xfrm>
            <a:off x="467544" y="291987"/>
            <a:ext cx="4281616" cy="904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6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7" r="-1" b="2949"/>
          <a:stretch/>
        </p:blipFill>
        <p:spPr bwMode="auto">
          <a:xfrm flipH="1" flipV="1">
            <a:off x="376389" y="5689156"/>
            <a:ext cx="1298575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8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5" t="2202" b="16710"/>
          <a:stretch/>
        </p:blipFill>
        <p:spPr bwMode="auto">
          <a:xfrm>
            <a:off x="633304" y="5373216"/>
            <a:ext cx="1274400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Рисунок 22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34" t="-65079" r="-16672" b="-871"/>
          <a:stretch>
            <a:fillRect/>
          </a:stretch>
        </p:blipFill>
        <p:spPr bwMode="auto">
          <a:xfrm>
            <a:off x="4932040" y="664121"/>
            <a:ext cx="20764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Рисунок 23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57" t="-38290" r="-14999"/>
          <a:stretch>
            <a:fillRect/>
          </a:stretch>
        </p:blipFill>
        <p:spPr bwMode="auto">
          <a:xfrm>
            <a:off x="7258372" y="692696"/>
            <a:ext cx="156210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 userDrawn="1"/>
        </p:nvSpPr>
        <p:spPr>
          <a:xfrm>
            <a:off x="107504" y="5118633"/>
            <a:ext cx="1907703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/>
            <a:r>
              <a:rPr lang="en-US" sz="1150" kern="1800" spc="0" baseline="0" dirty="0">
                <a:solidFill>
                  <a:srgbClr val="87888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www.pleddg.org.ua</a:t>
            </a:r>
          </a:p>
        </p:txBody>
      </p:sp>
    </p:spTree>
    <p:extLst>
      <p:ext uri="{BB962C8B-B14F-4D97-AF65-F5344CB8AC3E}">
        <p14:creationId xmlns:p14="http://schemas.microsoft.com/office/powerpoint/2010/main" val="59111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5B196F-0046-4C7F-86C5-6E16C90ACD24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5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5B196F-0046-4C7F-86C5-6E16C90ACD24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47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87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89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67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28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313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996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039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80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 cap="all" baseline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46594"/>
          </a:xfrm>
        </p:spPr>
        <p:txBody>
          <a:bodyPr/>
          <a:lstStyle>
            <a:lvl1pPr marL="342900" indent="-342900">
              <a:buClr>
                <a:srgbClr val="678C94"/>
              </a:buClr>
              <a:buFont typeface="Wingdings" panose="05000000000000000000" pitchFamily="2" charset="2"/>
              <a:buChar char="§"/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165304"/>
            <a:ext cx="2133600" cy="365125"/>
          </a:xfrm>
        </p:spPr>
        <p:txBody>
          <a:bodyPr/>
          <a:lstStyle>
            <a:lvl1pPr>
              <a:defRPr sz="1050">
                <a:solidFill>
                  <a:srgbClr val="678C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FF3B619-E758-4A27-ACBF-A5AD662677B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2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9" t="36472" r="9813" b="42093"/>
          <a:stretch/>
        </p:blipFill>
        <p:spPr bwMode="auto">
          <a:xfrm>
            <a:off x="482600" y="5846794"/>
            <a:ext cx="2505224" cy="497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 сполучна лінія 9"/>
          <p:cNvCxnSpPr/>
          <p:nvPr userDrawn="1"/>
        </p:nvCxnSpPr>
        <p:spPr>
          <a:xfrm>
            <a:off x="482600" y="1412776"/>
            <a:ext cx="8193856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94131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1118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0866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313D66-EB67-4CFB-99DD-7ED1FB900601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99853F-EB2E-4D71-911F-792BE5E2A7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79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ідзаголовок 2"/>
          <p:cNvSpPr txBox="1">
            <a:spLocks/>
          </p:cNvSpPr>
          <p:nvPr userDrawn="1"/>
        </p:nvSpPr>
        <p:spPr>
          <a:xfrm>
            <a:off x="0" y="3212976"/>
            <a:ext cx="9144000" cy="3314849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0700" indent="0" algn="l"/>
            <a: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ПРОЕКТ «ПАРТНЕРСТВО ДЛЯ РОЗВИТКУ МІСТ» </a:t>
            </a:r>
            <a:b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впроваджує</a:t>
            </a:r>
            <a:r>
              <a:rPr lang="uk-UA" sz="1400" b="0" baseline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Федерація канадських муніципалітетів </a:t>
            </a:r>
            <a:br>
              <a:rPr lang="uk-UA" sz="1400" b="0" baseline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1400" b="0" baseline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фінансової підтримки Уряду Канади</a:t>
            </a:r>
            <a: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1790700" indent="0" algn="l"/>
            <a: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вул. </a:t>
            </a:r>
            <a:r>
              <a:rPr lang="uk-UA" sz="1400" b="0" noProof="0" dirty="0" err="1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Щекавицька</a:t>
            </a:r>
            <a: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30/39, офіс 27, Київ, 04071</a:t>
            </a:r>
          </a:p>
          <a:p>
            <a:pPr marL="1790700" indent="0" algn="l"/>
            <a:r>
              <a:rPr lang="uk-UA" sz="1400" b="0" noProof="0" dirty="0" err="1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тел</a:t>
            </a:r>
            <a: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+38 044 2071282, факс +38 044 2071283</a:t>
            </a:r>
          </a:p>
          <a:p>
            <a:pPr marL="1790700" indent="0" algn="l"/>
            <a:r>
              <a:rPr lang="uk-UA" sz="1400" b="0" noProof="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office@pleddg.org.ua</a:t>
            </a:r>
            <a:endParaRPr lang="en-US" sz="1400" b="0" noProof="0" dirty="0">
              <a:solidFill>
                <a:srgbClr val="3E3E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9070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400" kern="1300" dirty="0">
                <a:solidFill>
                  <a:srgbClr val="3E3E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www.pleddg.org.ua</a:t>
            </a:r>
          </a:p>
          <a:p>
            <a:pPr marL="1701800" indent="0" algn="l"/>
            <a:endParaRPr lang="uk-UA" sz="1400" b="0" noProof="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b="0" noProof="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 userDrawn="1"/>
        </p:nvSpPr>
        <p:spPr>
          <a:xfrm>
            <a:off x="0" y="2060848"/>
            <a:ext cx="9144000" cy="1080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90700" indent="0" algn="l"/>
            <a:r>
              <a:rPr lang="uk-UA" sz="3200" b="1" cap="all" noProof="0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Дякуємо</a:t>
            </a:r>
            <a:r>
              <a:rPr lang="uk-UA" sz="3200" b="1" cap="all" baseline="0" noProof="0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за увагу!</a:t>
            </a:r>
            <a:endParaRPr lang="uk-UA" sz="3200" b="1" cap="all" noProof="0" dirty="0">
              <a:solidFill>
                <a:srgbClr val="87003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1" name="Рисунок 2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59" t="36472" r="9813" b="40846"/>
          <a:stretch/>
        </p:blipFill>
        <p:spPr bwMode="auto">
          <a:xfrm>
            <a:off x="467544" y="291987"/>
            <a:ext cx="4281616" cy="904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Рисунок 2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34" t="-65079" r="-16672" b="-871"/>
          <a:stretch>
            <a:fillRect/>
          </a:stretch>
        </p:blipFill>
        <p:spPr bwMode="auto">
          <a:xfrm>
            <a:off x="4932040" y="664121"/>
            <a:ext cx="20764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Рисунок 2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57" t="-38290" r="-14999"/>
          <a:stretch>
            <a:fillRect/>
          </a:stretch>
        </p:blipFill>
        <p:spPr bwMode="auto">
          <a:xfrm>
            <a:off x="7258372" y="692696"/>
            <a:ext cx="156210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7" r="-1" b="2949"/>
          <a:stretch/>
        </p:blipFill>
        <p:spPr bwMode="auto">
          <a:xfrm flipH="1" flipV="1">
            <a:off x="376389" y="5689156"/>
            <a:ext cx="1298575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8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5" t="2202" b="16710"/>
          <a:stretch/>
        </p:blipFill>
        <p:spPr bwMode="auto">
          <a:xfrm>
            <a:off x="633304" y="5373216"/>
            <a:ext cx="1274400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6369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04612"/>
          </a:xfrm>
        </p:spPr>
        <p:txBody>
          <a:bodyPr/>
          <a:lstStyle>
            <a:lvl1pPr>
              <a:buClr>
                <a:srgbClr val="678C94"/>
              </a:buCl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  <p:sp>
        <p:nvSpPr>
          <p:cNvPr id="10" name="Місце для номера слайда 5"/>
          <p:cNvSpPr txBox="1">
            <a:spLocks/>
          </p:cNvSpPr>
          <p:nvPr userDrawn="1"/>
        </p:nvSpPr>
        <p:spPr>
          <a:xfrm>
            <a:off x="6553200" y="622332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0" kern="1200">
                <a:solidFill>
                  <a:srgbClr val="678C9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FF3B619-E758-4A27-ACBF-A5AD662677B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Рисунок 2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9" t="36472" r="9813" b="42093"/>
          <a:stretch/>
        </p:blipFill>
        <p:spPr bwMode="auto">
          <a:xfrm>
            <a:off x="482600" y="5904812"/>
            <a:ext cx="2505224" cy="497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 сполучна лінія 11"/>
          <p:cNvCxnSpPr/>
          <p:nvPr userDrawn="1"/>
        </p:nvCxnSpPr>
        <p:spPr>
          <a:xfrm>
            <a:off x="482600" y="6520901"/>
            <a:ext cx="8193856" cy="0"/>
          </a:xfrm>
          <a:prstGeom prst="line">
            <a:avLst/>
          </a:prstGeom>
          <a:ln w="28575">
            <a:solidFill>
              <a:srgbClr val="8700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 сполучна лінія 12"/>
          <p:cNvCxnSpPr/>
          <p:nvPr userDrawn="1"/>
        </p:nvCxnSpPr>
        <p:spPr>
          <a:xfrm>
            <a:off x="482600" y="6583362"/>
            <a:ext cx="8193856" cy="0"/>
          </a:xfrm>
          <a:prstGeom prst="line">
            <a:avLst/>
          </a:prstGeom>
          <a:ln w="28575">
            <a:solidFill>
              <a:srgbClr val="70CB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 сполучна лінія 13"/>
          <p:cNvCxnSpPr/>
          <p:nvPr userDrawn="1"/>
        </p:nvCxnSpPr>
        <p:spPr>
          <a:xfrm>
            <a:off x="482600" y="1470794"/>
            <a:ext cx="8193856" cy="0"/>
          </a:xfrm>
          <a:prstGeom prst="line">
            <a:avLst/>
          </a:prstGeom>
          <a:ln w="28575">
            <a:solidFill>
              <a:srgbClr val="678C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Заголовок 1"/>
          <p:cNvSpPr txBox="1">
            <a:spLocks/>
          </p:cNvSpPr>
          <p:nvPr userDrawn="1"/>
        </p:nvSpPr>
        <p:spPr>
          <a:xfrm>
            <a:off x="457200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678C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16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04612"/>
          </a:xfrm>
        </p:spPr>
        <p:txBody>
          <a:bodyPr/>
          <a:lstStyle>
            <a:lvl1pPr>
              <a:buClr>
                <a:srgbClr val="678C94"/>
              </a:buCl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628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5B196F-0046-4C7F-86C5-6E16C90ACD24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7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5B196F-0046-4C7F-86C5-6E16C90ACD24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5B196F-0046-4C7F-86C5-6E16C90ACD24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82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5B196F-0046-4C7F-86C5-6E16C90ACD24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8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5B196F-0046-4C7F-86C5-6E16C90ACD24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B619-E758-4A27-ACBF-A5AD6626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11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3B619-E758-4A27-ACBF-A5AD6626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15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47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07504" y="1422105"/>
            <a:ext cx="9036495" cy="2942997"/>
          </a:xfrm>
        </p:spPr>
        <p:txBody>
          <a:bodyPr>
            <a:normAutofit/>
          </a:bodyPr>
          <a:lstStyle>
            <a:lvl1pPr marL="361950" indent="0">
              <a:defRPr lang="uk-UA" sz="2800" b="1" kern="1200" cap="all" baseline="0" dirty="0" smtClean="0">
                <a:solidFill>
                  <a:srgbClr val="870038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uk-UA" sz="4000" dirty="0"/>
              <a:t>Програмування </a:t>
            </a:r>
            <a:br>
              <a:rPr lang="uk-UA" sz="4000" dirty="0"/>
            </a:br>
            <a:r>
              <a:rPr lang="uk-UA" sz="4000" dirty="0"/>
              <a:t>розвитку МСП </a:t>
            </a:r>
            <a:br>
              <a:rPr lang="uk-UA" sz="4000" dirty="0"/>
            </a:br>
            <a:r>
              <a:rPr lang="uk-UA" sz="4000" dirty="0"/>
              <a:t>на </a:t>
            </a:r>
            <a:r>
              <a:rPr lang="uk-UA" sz="4000" dirty="0" err="1"/>
              <a:t>МІСЦЕВому</a:t>
            </a:r>
            <a:r>
              <a:rPr lang="uk-UA" sz="4000" dirty="0"/>
              <a:t> рівні</a:t>
            </a:r>
            <a:endParaRPr lang="uk-UA" sz="4000" b="0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4221088"/>
            <a:ext cx="8424936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61950" indent="0" algn="ctr" defTabSz="914400" rtl="0" eaLnBrk="1" latinLnBrk="0" hangingPunct="1">
              <a:spcBef>
                <a:spcPct val="0"/>
              </a:spcBef>
              <a:buNone/>
              <a:defRPr lang="uk-UA" sz="2800" b="1" kern="1200" cap="all" baseline="0" dirty="0" smtClean="0">
                <a:solidFill>
                  <a:srgbClr val="870038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sz="1800" b="0" kern="1200" cap="none" baseline="0" dirty="0">
              <a:solidFill>
                <a:srgbClr val="455E63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707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 err="1"/>
              <a:t>затвердження</a:t>
            </a:r>
            <a:endParaRPr lang="uk-UA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432048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x-none" sz="27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sz="2700" dirty="0">
                <a:solidFill>
                  <a:schemeClr val="tx1"/>
                </a:solidFill>
              </a:rPr>
              <a:t> </a:t>
            </a:r>
            <a:endParaRPr lang="ru-RU" sz="27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6044" y="1759573"/>
            <a:ext cx="8229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678C94"/>
              </a:buClr>
              <a:buFont typeface="Wingdings" panose="05000000000000000000" pitchFamily="2" charset="2"/>
            </a:pPr>
            <a:r>
              <a:rPr lang="ru-RU" sz="2700" dirty="0" err="1">
                <a:latin typeface="Arial" panose="020B0604020202020204" pitchFamily="34" charset="0"/>
                <a:cs typeface="Arial" panose="020B0604020202020204" pitchFamily="34" charset="0"/>
              </a:rPr>
              <a:t>Узгодження</a:t>
            </a:r>
            <a: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  <a:t> проекту </a:t>
            </a:r>
            <a:r>
              <a:rPr lang="ru-RU" sz="2700" dirty="0" err="1">
                <a:latin typeface="Arial" panose="020B0604020202020204" pitchFamily="34" charset="0"/>
                <a:cs typeface="Arial" panose="020B0604020202020204" pitchFamily="34" charset="0"/>
              </a:rPr>
              <a:t>програми</a:t>
            </a:r>
            <a: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dirty="0" err="1">
                <a:latin typeface="Arial" panose="020B0604020202020204" pitchFamily="34" charset="0"/>
                <a:cs typeface="Arial" panose="020B0604020202020204" pitchFamily="34" charset="0"/>
              </a:rPr>
              <a:t>здійснюється</a:t>
            </a:r>
            <a: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  <a:t> з:</a:t>
            </a:r>
          </a:p>
          <a:p>
            <a:pPr marL="457200" indent="-457200">
              <a:spcBef>
                <a:spcPct val="20000"/>
              </a:spcBef>
              <a:buClr>
                <a:srgbClr val="678C94"/>
              </a:buClr>
              <a:buFontTx/>
              <a:buChar char="-"/>
            </a:pPr>
            <a:r>
              <a:rPr lang="uk-UA" sz="2700" dirty="0">
                <a:latin typeface="Arial" panose="020B0604020202020204" pitchFamily="34" charset="0"/>
                <a:cs typeface="Arial" panose="020B0604020202020204" pitchFamily="34" charset="0"/>
              </a:rPr>
              <a:t>Підприємницькими колами,</a:t>
            </a:r>
          </a:p>
          <a:p>
            <a:pPr marL="457200" indent="-457200">
              <a:spcBef>
                <a:spcPct val="20000"/>
              </a:spcBef>
              <a:buClr>
                <a:srgbClr val="678C94"/>
              </a:buClr>
              <a:buFontTx/>
              <a:buChar char="-"/>
            </a:pPr>
            <a:r>
              <a:rPr lang="uk-UA" sz="2700" dirty="0">
                <a:latin typeface="Arial" panose="020B0604020202020204" pitchFamily="34" charset="0"/>
                <a:cs typeface="Arial" panose="020B0604020202020204" pitchFamily="34" charset="0"/>
              </a:rPr>
              <a:t>Постійними комісіями міської ради,</a:t>
            </a:r>
          </a:p>
          <a:p>
            <a:pPr marL="457200" indent="-457200">
              <a:spcBef>
                <a:spcPct val="20000"/>
              </a:spcBef>
              <a:buClr>
                <a:srgbClr val="678C94"/>
              </a:buClr>
              <a:buFontTx/>
              <a:buChar char="-"/>
            </a:pPr>
            <a:r>
              <a:rPr lang="uk-UA" sz="2700" dirty="0">
                <a:latin typeface="Arial" panose="020B0604020202020204" pitchFamily="34" charset="0"/>
                <a:cs typeface="Arial" panose="020B0604020202020204" pitchFamily="34" charset="0"/>
              </a:rPr>
              <a:t>Фракціями.</a:t>
            </a:r>
          </a:p>
          <a:p>
            <a:pPr>
              <a:spcBef>
                <a:spcPct val="20000"/>
              </a:spcBef>
              <a:buClr>
                <a:srgbClr val="678C94"/>
              </a:buClr>
            </a:pP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Clr>
                <a:srgbClr val="678C94"/>
              </a:buClr>
            </a:pPr>
            <a:r>
              <a:rPr lang="uk-UA" sz="2700" dirty="0">
                <a:latin typeface="Arial" panose="020B0604020202020204" pitchFamily="34" charset="0"/>
                <a:cs typeface="Arial" panose="020B0604020202020204" pitchFamily="34" charset="0"/>
              </a:rPr>
              <a:t>Затвердження програми відбувається шляхом прийняття рішення міської ради.</a:t>
            </a:r>
          </a:p>
          <a:p>
            <a:pPr>
              <a:spcBef>
                <a:spcPct val="20000"/>
              </a:spcBef>
              <a:buClr>
                <a:srgbClr val="678C94"/>
              </a:buClr>
            </a:pP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Clr>
                <a:srgbClr val="678C94"/>
              </a:buClr>
            </a:pPr>
            <a:r>
              <a:rPr lang="uk-UA" sz="2700" dirty="0">
                <a:latin typeface="Arial" panose="020B0604020202020204" pitchFamily="34" charset="0"/>
                <a:cs typeface="Arial" panose="020B0604020202020204" pitchFamily="34" charset="0"/>
              </a:rPr>
              <a:t>Фінансування програми має бути!</a:t>
            </a:r>
            <a:endParaRPr lang="ru-RU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170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 err="1"/>
              <a:t>реалізація</a:t>
            </a:r>
            <a:endParaRPr lang="uk-UA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432048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x-none" sz="27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sz="2700" dirty="0">
                <a:solidFill>
                  <a:schemeClr val="tx1"/>
                </a:solidFill>
              </a:rPr>
              <a:t> </a:t>
            </a:r>
            <a:endParaRPr lang="ru-RU" sz="27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6044" y="1556792"/>
            <a:ext cx="8229600" cy="432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678C94"/>
              </a:buClr>
              <a:buFont typeface="Wingdings" panose="05000000000000000000" pitchFamily="2" charset="2"/>
            </a:pPr>
            <a:r>
              <a:rPr lang="ru-RU" sz="2700" dirty="0" err="1">
                <a:latin typeface="Arial" panose="020B0604020202020204" pitchFamily="34" charset="0"/>
                <a:cs typeface="Arial" panose="020B0604020202020204" pitchFamily="34" charset="0"/>
              </a:rPr>
              <a:t>Технологічна</a:t>
            </a:r>
            <a: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dirty="0" err="1">
                <a:latin typeface="Arial" panose="020B0604020202020204" pitchFamily="34" charset="0"/>
                <a:cs typeface="Arial" panose="020B0604020202020204" pitchFamily="34" charset="0"/>
              </a:rPr>
              <a:t>картка</a:t>
            </a:r>
            <a: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700" dirty="0" err="1">
                <a:latin typeface="Arial" panose="020B0604020202020204" pitchFamily="34" charset="0"/>
                <a:cs typeface="Arial" panose="020B0604020202020204" pitchFamily="34" charset="0"/>
              </a:rPr>
              <a:t>детальний</a:t>
            </a:r>
            <a: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dirty="0" err="1">
                <a:latin typeface="Arial" panose="020B0604020202020204" pitchFamily="34" charset="0"/>
                <a:cs typeface="Arial" panose="020B0604020202020204" pitchFamily="34" charset="0"/>
              </a:rPr>
              <a:t>опис</a:t>
            </a:r>
            <a: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dirty="0" err="1">
                <a:latin typeface="Arial" panose="020B0604020202020204" pitchFamily="34" charset="0"/>
                <a:cs typeface="Arial" panose="020B0604020202020204" pitchFamily="34" charset="0"/>
              </a:rPr>
              <a:t>послідовних</a:t>
            </a:r>
            <a: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dirty="0" err="1">
                <a:latin typeface="Arial" panose="020B0604020202020204" pitchFamily="34" charset="0"/>
                <a:cs typeface="Arial" panose="020B0604020202020204" pitchFamily="34" charset="0"/>
              </a:rPr>
              <a:t>дій</a:t>
            </a:r>
            <a: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dirty="0" err="1">
                <a:latin typeface="Arial" panose="020B0604020202020204" pitchFamily="34" charset="0"/>
                <a:cs typeface="Arial" panose="020B0604020202020204" pitchFamily="34" charset="0"/>
              </a:rPr>
              <a:t>виконавців</a:t>
            </a:r>
            <a: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dirty="0" err="1">
                <a:latin typeface="Arial" panose="020B0604020202020204" pitchFamily="34" charset="0"/>
                <a:cs typeface="Arial" panose="020B0604020202020204" pitchFamily="34" charset="0"/>
              </a:rPr>
              <a:t>заходів</a:t>
            </a:r>
            <a: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ct val="20000"/>
              </a:spcBef>
              <a:buClr>
                <a:srgbClr val="678C94"/>
              </a:buClr>
              <a:buFont typeface="Wingdings" panose="05000000000000000000" pitchFamily="2" charset="2"/>
            </a:pP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Clr>
                <a:srgbClr val="678C94"/>
              </a:buClr>
              <a:buFont typeface="Wingdings" panose="05000000000000000000" pitchFamily="2" charset="2"/>
            </a:pPr>
            <a:r>
              <a:rPr lang="uk-UA" sz="2700" dirty="0">
                <a:latin typeface="Arial" panose="020B0604020202020204" pitchFamily="34" charset="0"/>
                <a:cs typeface="Arial" panose="020B0604020202020204" pitchFamily="34" charset="0"/>
              </a:rPr>
              <a:t>Частково реалізація заходів може здійснюватися шляхом </a:t>
            </a:r>
            <a:r>
              <a:rPr lang="uk-UA" sz="2700" dirty="0" err="1">
                <a:latin typeface="Arial" panose="020B0604020202020204" pitchFamily="34" charset="0"/>
                <a:cs typeface="Arial" panose="020B0604020202020204" pitchFamily="34" charset="0"/>
              </a:rPr>
              <a:t>аутсорсингу</a:t>
            </a:r>
            <a:r>
              <a:rPr lang="uk-UA" sz="2700" dirty="0">
                <a:latin typeface="Arial" panose="020B0604020202020204" pitchFamily="34" charset="0"/>
                <a:cs typeface="Arial" panose="020B0604020202020204" pitchFamily="34" charset="0"/>
              </a:rPr>
              <a:t> (ГО, інституції розвитку бізнесу).</a:t>
            </a:r>
          </a:p>
          <a:p>
            <a:pPr>
              <a:spcBef>
                <a:spcPct val="20000"/>
              </a:spcBef>
              <a:buClr>
                <a:srgbClr val="678C94"/>
              </a:buClr>
              <a:buFont typeface="Wingdings" panose="05000000000000000000" pitchFamily="2" charset="2"/>
            </a:pP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Clr>
                <a:srgbClr val="678C94"/>
              </a:buClr>
              <a:buFont typeface="Wingdings" panose="05000000000000000000" pitchFamily="2" charset="2"/>
            </a:pPr>
            <a:r>
              <a:rPr lang="uk-UA" sz="2700" dirty="0">
                <a:latin typeface="Arial" panose="020B0604020202020204" pitchFamily="34" charset="0"/>
                <a:cs typeface="Arial" panose="020B0604020202020204" pitchFamily="34" charset="0"/>
              </a:rPr>
              <a:t>Процес реалізації програми відстежується згідно з прийнятою системою моніторингу, за необхідності – внесення змін.</a:t>
            </a:r>
            <a:endParaRPr lang="ru-RU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04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/>
              <a:t>практикум</a:t>
            </a:r>
            <a:endParaRPr lang="uk-UA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432048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x-none" sz="27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sz="2700" dirty="0">
                <a:solidFill>
                  <a:schemeClr val="tx1"/>
                </a:solidFill>
              </a:rPr>
              <a:t> </a:t>
            </a:r>
            <a:endParaRPr lang="ru-RU" sz="27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6044" y="1556792"/>
            <a:ext cx="8229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/>
              <a:t>Виявити переваги та недоліки планів заходів програм розвитку МСП:</a:t>
            </a:r>
          </a:p>
          <a:p>
            <a:endParaRPr lang="uk-UA" sz="3200" dirty="0"/>
          </a:p>
          <a:p>
            <a:pPr algn="just">
              <a:spcAft>
                <a:spcPts val="0"/>
              </a:spcAft>
              <a:buFontTx/>
              <a:buChar char="-"/>
            </a:pPr>
            <a:r>
              <a:rPr lang="uk-UA" altLang="ru-RU" sz="3200" dirty="0">
                <a:ea typeface="Times New Roman" panose="02020603050405020304" pitchFamily="18" charset="0"/>
              </a:rPr>
              <a:t>Програма 1,</a:t>
            </a:r>
          </a:p>
          <a:p>
            <a:pPr algn="just">
              <a:spcAft>
                <a:spcPts val="0"/>
              </a:spcAft>
              <a:buFontTx/>
              <a:buChar char="-"/>
            </a:pPr>
            <a:r>
              <a:rPr lang="uk-UA" altLang="ru-RU" sz="3200" dirty="0">
                <a:ea typeface="Times New Roman" panose="02020603050405020304" pitchFamily="18" charset="0"/>
              </a:rPr>
              <a:t>Програма 2,</a:t>
            </a:r>
          </a:p>
          <a:p>
            <a:pPr algn="just">
              <a:spcAft>
                <a:spcPts val="0"/>
              </a:spcAft>
              <a:buFontTx/>
              <a:buChar char="-"/>
            </a:pPr>
            <a:r>
              <a:rPr lang="uk-UA" altLang="ru-RU" sz="3200" dirty="0">
                <a:ea typeface="Times New Roman" panose="02020603050405020304" pitchFamily="18" charset="0"/>
              </a:rPr>
              <a:t>Програма 3,</a:t>
            </a:r>
          </a:p>
          <a:p>
            <a:pPr algn="just">
              <a:spcAft>
                <a:spcPts val="0"/>
              </a:spcAft>
              <a:buFontTx/>
              <a:buChar char="-"/>
            </a:pPr>
            <a:r>
              <a:rPr lang="uk-UA" altLang="ru-RU" sz="3200" dirty="0">
                <a:ea typeface="Times New Roman" panose="02020603050405020304" pitchFamily="18" charset="0"/>
              </a:rPr>
              <a:t>Програма 4.</a:t>
            </a:r>
          </a:p>
        </p:txBody>
      </p:sp>
    </p:spTree>
    <p:extLst>
      <p:ext uri="{BB962C8B-B14F-4D97-AF65-F5344CB8AC3E}">
        <p14:creationId xmlns:p14="http://schemas.microsoft.com/office/powerpoint/2010/main" val="1747810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uk-UA" sz="2800" dirty="0"/>
              <a:t>мета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734888" y="1484784"/>
            <a:ext cx="8229600" cy="439248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uk-UA" dirty="0"/>
          </a:p>
          <a:p>
            <a:pPr>
              <a:spcBef>
                <a:spcPts val="0"/>
              </a:spcBef>
              <a:buFontTx/>
              <a:buChar char="-"/>
            </a:pPr>
            <a:r>
              <a:rPr lang="uk-UA" dirty="0">
                <a:solidFill>
                  <a:schemeClr val="tx1"/>
                </a:solidFill>
              </a:rPr>
              <a:t>Економічна,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uk-UA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uk-UA" dirty="0">
                <a:solidFill>
                  <a:schemeClr val="tx1"/>
                </a:solidFill>
              </a:rPr>
              <a:t>Політична,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uk-UA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uk-UA" dirty="0">
                <a:solidFill>
                  <a:schemeClr val="tx1"/>
                </a:solidFill>
              </a:rPr>
              <a:t>Комунікативна.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uk-UA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4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uk-UA" sz="2800" dirty="0"/>
              <a:t>Етапи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539552" y="1484784"/>
            <a:ext cx="8424936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sz="24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uk-UA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177836090"/>
              </p:ext>
            </p:extLst>
          </p:nvPr>
        </p:nvGraphicFramePr>
        <p:xfrm>
          <a:off x="179512" y="980728"/>
          <a:ext cx="878497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6604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 err="1"/>
              <a:t>аналіз</a:t>
            </a:r>
            <a:endParaRPr lang="uk-UA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734888" y="1700808"/>
            <a:ext cx="8229600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Бізнес-профіль базується на:</a:t>
            </a:r>
          </a:p>
          <a:p>
            <a:pPr marL="0" indent="0">
              <a:buNone/>
            </a:pPr>
            <a:endParaRPr lang="uk-UA" sz="2000" dirty="0">
              <a:solidFill>
                <a:schemeClr val="tx1"/>
              </a:solidFill>
            </a:endParaRPr>
          </a:p>
          <a:p>
            <a:pPr marL="288000" indent="0">
              <a:buFont typeface="Wingdings" pitchFamily="2" charset="2"/>
              <a:buChar char="v"/>
            </a:pPr>
            <a:r>
              <a:rPr lang="uk-UA" dirty="0">
                <a:solidFill>
                  <a:schemeClr val="tx1"/>
                </a:solidFill>
              </a:rPr>
              <a:t> статистичній інформації, </a:t>
            </a:r>
          </a:p>
          <a:p>
            <a:pPr marL="288000" indent="0">
              <a:buFont typeface="Wingdings" pitchFamily="2" charset="2"/>
              <a:buChar char="v"/>
            </a:pPr>
            <a:r>
              <a:rPr lang="uk-UA" dirty="0">
                <a:solidFill>
                  <a:schemeClr val="tx1"/>
                </a:solidFill>
              </a:rPr>
              <a:t> даних фокус-групового дослідження,</a:t>
            </a:r>
          </a:p>
          <a:p>
            <a:pPr marL="288000" indent="0">
              <a:buFont typeface="Wingdings" pitchFamily="2" charset="2"/>
              <a:buChar char="v"/>
            </a:pPr>
            <a:r>
              <a:rPr lang="uk-UA" dirty="0">
                <a:solidFill>
                  <a:schemeClr val="tx1"/>
                </a:solidFill>
              </a:rPr>
              <a:t> результатах анкетування,</a:t>
            </a:r>
          </a:p>
          <a:p>
            <a:pPr marL="288000" indent="0">
              <a:buFont typeface="Wingdings" pitchFamily="2" charset="2"/>
              <a:buChar char="v"/>
            </a:pPr>
            <a:r>
              <a:rPr lang="uk-UA" dirty="0">
                <a:solidFill>
                  <a:schemeClr val="tx1"/>
                </a:solidFill>
              </a:rPr>
              <a:t> відвідування зацікавлених МСП.</a:t>
            </a:r>
          </a:p>
          <a:p>
            <a:pPr marL="0" lvl="0" indent="0">
              <a:buNone/>
            </a:pPr>
            <a:endParaRPr lang="x-none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477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 err="1"/>
              <a:t>аналіз</a:t>
            </a:r>
            <a:endParaRPr lang="uk-UA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43204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Бізнес-профіль передбачає оцінку дотримання принципів АМБ на місцевому рівні:</a:t>
            </a:r>
          </a:p>
          <a:p>
            <a:pPr marL="0" indent="0">
              <a:buNone/>
            </a:pPr>
            <a:endParaRPr lang="uk-UA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</a:rPr>
              <a:t>Створити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середовище</a:t>
            </a:r>
            <a:r>
              <a:rPr lang="ru-RU" dirty="0">
                <a:solidFill>
                  <a:schemeClr val="tx1"/>
                </a:solidFill>
              </a:rPr>
              <a:t>, в </a:t>
            </a:r>
            <a:r>
              <a:rPr lang="ru-RU" dirty="0" err="1">
                <a:solidFill>
                  <a:schemeClr val="tx1"/>
                </a:solidFill>
              </a:rPr>
              <a:t>якому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підприємці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сімейні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бізнеси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можуть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процвітати</a:t>
            </a:r>
            <a:r>
              <a:rPr lang="ru-RU" dirty="0">
                <a:solidFill>
                  <a:schemeClr val="tx1"/>
                </a:solidFill>
              </a:rPr>
              <a:t>, а </a:t>
            </a:r>
            <a:r>
              <a:rPr lang="ru-RU" dirty="0" err="1">
                <a:solidFill>
                  <a:schemeClr val="tx1"/>
                </a:solidFill>
              </a:rPr>
              <a:t>підприємництво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винагороджується</a:t>
            </a:r>
            <a:endParaRPr lang="ru-RU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</a:rPr>
              <a:t>Надавати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другий</a:t>
            </a:r>
            <a:r>
              <a:rPr lang="ru-RU" dirty="0">
                <a:solidFill>
                  <a:schemeClr val="tx1"/>
                </a:solidFill>
              </a:rPr>
              <a:t> шанс </a:t>
            </a:r>
            <a:r>
              <a:rPr lang="ru-RU" dirty="0" err="1">
                <a:solidFill>
                  <a:schemeClr val="tx1"/>
                </a:solidFill>
              </a:rPr>
              <a:t>сумлінним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підприємцям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зіткнулися</a:t>
            </a:r>
            <a:r>
              <a:rPr lang="ru-RU" dirty="0">
                <a:solidFill>
                  <a:schemeClr val="tx1"/>
                </a:solidFill>
              </a:rPr>
              <a:t> з проблемами </a:t>
            </a:r>
            <a:r>
              <a:rPr lang="ru-RU" dirty="0" err="1">
                <a:solidFill>
                  <a:schemeClr val="tx1"/>
                </a:solidFill>
              </a:rPr>
              <a:t>банкрутства</a:t>
            </a:r>
            <a:endParaRPr lang="ru-RU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</a:rPr>
              <a:t>Формувати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державну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політику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згідно</a:t>
            </a:r>
            <a:r>
              <a:rPr lang="ru-RU" dirty="0">
                <a:solidFill>
                  <a:schemeClr val="tx1"/>
                </a:solidFill>
              </a:rPr>
              <a:t> з принципом «</a:t>
            </a:r>
            <a:r>
              <a:rPr lang="ru-RU" dirty="0" err="1">
                <a:solidFill>
                  <a:schemeClr val="tx1"/>
                </a:solidFill>
              </a:rPr>
              <a:t>Спочатку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думаймо</a:t>
            </a:r>
            <a:r>
              <a:rPr lang="ru-RU" dirty="0">
                <a:solidFill>
                  <a:schemeClr val="tx1"/>
                </a:solidFill>
              </a:rPr>
              <a:t> про </a:t>
            </a:r>
            <a:r>
              <a:rPr lang="ru-RU" dirty="0" err="1">
                <a:solidFill>
                  <a:schemeClr val="tx1"/>
                </a:solidFill>
              </a:rPr>
              <a:t>мале</a:t>
            </a:r>
            <a:r>
              <a:rPr lang="ru-RU" dirty="0">
                <a:solidFill>
                  <a:schemeClr val="tx1"/>
                </a:solidFill>
              </a:rPr>
              <a:t>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</a:rPr>
              <a:t>Зорієнтувати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органи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державної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влади</a:t>
            </a:r>
            <a:r>
              <a:rPr lang="ru-RU" dirty="0">
                <a:solidFill>
                  <a:schemeClr val="tx1"/>
                </a:solidFill>
              </a:rPr>
              <a:t> на потреби МСП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</a:rPr>
              <a:t>Адаптувати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умови</a:t>
            </a:r>
            <a:r>
              <a:rPr lang="ru-RU" dirty="0">
                <a:solidFill>
                  <a:schemeClr val="tx1"/>
                </a:solidFill>
              </a:rPr>
              <a:t> доступу МСП до </a:t>
            </a:r>
            <a:r>
              <a:rPr lang="ru-RU" dirty="0" err="1">
                <a:solidFill>
                  <a:schemeClr val="tx1"/>
                </a:solidFill>
              </a:rPr>
              <a:t>публічних</a:t>
            </a:r>
            <a:r>
              <a:rPr lang="ru-RU" dirty="0">
                <a:solidFill>
                  <a:schemeClr val="tx1"/>
                </a:solidFill>
              </a:rPr>
              <a:t> закупівель та </a:t>
            </a:r>
            <a:r>
              <a:rPr lang="ru-RU" dirty="0" err="1">
                <a:solidFill>
                  <a:schemeClr val="tx1"/>
                </a:solidFill>
              </a:rPr>
              <a:t>можливостей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отримання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державної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підтримки</a:t>
            </a:r>
            <a:endParaRPr lang="x-none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465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 err="1"/>
              <a:t>аналіз</a:t>
            </a:r>
            <a:endParaRPr lang="uk-UA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200" dirty="0">
                <a:solidFill>
                  <a:schemeClr val="tx1"/>
                </a:solidFill>
              </a:rPr>
              <a:t>Бізнес-профіль передбачає оцінку дотримання принципів АМБ на місцевому рівні: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ru-RU" sz="2200" dirty="0" err="1">
                <a:solidFill>
                  <a:schemeClr val="tx1"/>
                </a:solidFill>
              </a:rPr>
              <a:t>Полегшувати</a:t>
            </a:r>
            <a:r>
              <a:rPr lang="ru-RU" sz="2200" dirty="0">
                <a:solidFill>
                  <a:schemeClr val="tx1"/>
                </a:solidFill>
              </a:rPr>
              <a:t> доступ МСП до </a:t>
            </a:r>
            <a:r>
              <a:rPr lang="ru-RU" sz="2200" dirty="0" err="1">
                <a:solidFill>
                  <a:schemeClr val="tx1"/>
                </a:solidFill>
              </a:rPr>
              <a:t>фінансування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ru-RU" sz="2200" dirty="0" err="1">
                <a:solidFill>
                  <a:schemeClr val="tx1"/>
                </a:solidFill>
              </a:rPr>
              <a:t>Допомагати</a:t>
            </a:r>
            <a:r>
              <a:rPr lang="ru-RU" sz="2200" dirty="0">
                <a:solidFill>
                  <a:schemeClr val="tx1"/>
                </a:solidFill>
              </a:rPr>
              <a:t> МСП у </a:t>
            </a:r>
            <a:r>
              <a:rPr lang="ru-RU" sz="2200" dirty="0" err="1">
                <a:solidFill>
                  <a:schemeClr val="tx1"/>
                </a:solidFill>
              </a:rPr>
              <a:t>більш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повному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використанні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можливостей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від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єдиного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європейського</a:t>
            </a:r>
            <a:r>
              <a:rPr lang="ru-RU" sz="2200" dirty="0">
                <a:solidFill>
                  <a:schemeClr val="tx1"/>
                </a:solidFill>
              </a:rPr>
              <a:t> ринку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ru-RU" sz="2200" dirty="0" err="1">
                <a:solidFill>
                  <a:schemeClr val="tx1"/>
                </a:solidFill>
              </a:rPr>
              <a:t>Сприяти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підвищенню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кваліфікації</a:t>
            </a:r>
            <a:r>
              <a:rPr lang="ru-RU" sz="2200" dirty="0">
                <a:solidFill>
                  <a:schemeClr val="tx1"/>
                </a:solidFill>
              </a:rPr>
              <a:t> МСП та </a:t>
            </a:r>
            <a:r>
              <a:rPr lang="ru-RU" sz="2200" dirty="0" err="1">
                <a:solidFill>
                  <a:schemeClr val="tx1"/>
                </a:solidFill>
              </a:rPr>
              <a:t>всім</a:t>
            </a:r>
            <a:r>
              <a:rPr lang="ru-RU" sz="2200" dirty="0">
                <a:solidFill>
                  <a:schemeClr val="tx1"/>
                </a:solidFill>
              </a:rPr>
              <a:t> формам </a:t>
            </a:r>
            <a:r>
              <a:rPr lang="ru-RU" sz="2200" dirty="0" err="1">
                <a:solidFill>
                  <a:schemeClr val="tx1"/>
                </a:solidFill>
              </a:rPr>
              <a:t>інновацій</a:t>
            </a:r>
            <a:endParaRPr lang="ru-RU" sz="22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 startAt="6"/>
            </a:pPr>
            <a:r>
              <a:rPr lang="ru-RU" sz="2200" dirty="0" err="1">
                <a:solidFill>
                  <a:schemeClr val="tx1"/>
                </a:solidFill>
              </a:rPr>
              <a:t>Підтримувати</a:t>
            </a:r>
            <a:r>
              <a:rPr lang="ru-RU" sz="2200" dirty="0">
                <a:solidFill>
                  <a:schemeClr val="tx1"/>
                </a:solidFill>
              </a:rPr>
              <a:t> МСП у </a:t>
            </a:r>
            <a:r>
              <a:rPr lang="ru-RU" sz="2200" dirty="0" err="1">
                <a:solidFill>
                  <a:schemeClr val="tx1"/>
                </a:solidFill>
              </a:rPr>
              <a:t>перетворенні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екологічних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викликів</a:t>
            </a:r>
            <a:r>
              <a:rPr lang="ru-RU" sz="2200" dirty="0">
                <a:solidFill>
                  <a:schemeClr val="tx1"/>
                </a:solidFill>
              </a:rPr>
              <a:t> в </a:t>
            </a:r>
            <a:r>
              <a:rPr lang="ru-RU" sz="2200" dirty="0" err="1">
                <a:solidFill>
                  <a:schemeClr val="tx1"/>
                </a:solidFill>
              </a:rPr>
              <a:t>нові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можливості</a:t>
            </a:r>
            <a:endParaRPr lang="ru-RU" sz="22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 startAt="6"/>
            </a:pPr>
            <a:r>
              <a:rPr lang="ru-RU" sz="2200" dirty="0" err="1">
                <a:solidFill>
                  <a:schemeClr val="tx1"/>
                </a:solidFill>
              </a:rPr>
              <a:t>Заохочувати</a:t>
            </a:r>
            <a:r>
              <a:rPr lang="ru-RU" sz="2200" dirty="0">
                <a:solidFill>
                  <a:schemeClr val="tx1"/>
                </a:solidFill>
              </a:rPr>
              <a:t> та </a:t>
            </a:r>
            <a:r>
              <a:rPr lang="ru-RU" sz="2200" dirty="0" err="1">
                <a:solidFill>
                  <a:schemeClr val="tx1"/>
                </a:solidFill>
              </a:rPr>
              <a:t>підтримувати</a:t>
            </a:r>
            <a:r>
              <a:rPr lang="ru-RU" sz="2200" dirty="0">
                <a:solidFill>
                  <a:schemeClr val="tx1"/>
                </a:solidFill>
              </a:rPr>
              <a:t> доступ МСП до </a:t>
            </a:r>
            <a:r>
              <a:rPr lang="ru-RU" sz="2200" dirty="0" err="1">
                <a:solidFill>
                  <a:schemeClr val="tx1"/>
                </a:solidFill>
              </a:rPr>
              <a:t>зростання</a:t>
            </a:r>
            <a:r>
              <a:rPr lang="ru-RU" sz="2200" dirty="0">
                <a:solidFill>
                  <a:schemeClr val="tx1"/>
                </a:solidFill>
              </a:rPr>
              <a:t> на </a:t>
            </a:r>
            <a:r>
              <a:rPr lang="ru-RU" sz="2200" dirty="0" err="1">
                <a:solidFill>
                  <a:schemeClr val="tx1"/>
                </a:solidFill>
              </a:rPr>
              <a:t>зовнішніх</a:t>
            </a:r>
            <a:r>
              <a:rPr lang="ru-RU" sz="2200" dirty="0">
                <a:solidFill>
                  <a:schemeClr val="tx1"/>
                </a:solidFill>
              </a:rPr>
              <a:t> ринках</a:t>
            </a:r>
          </a:p>
          <a:p>
            <a:pPr marL="0" lvl="0" indent="0">
              <a:buNone/>
            </a:pPr>
            <a:endParaRPr lang="x-none" sz="22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873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 err="1"/>
              <a:t>аналіз</a:t>
            </a:r>
            <a:endParaRPr lang="uk-UA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700" dirty="0">
                <a:solidFill>
                  <a:schemeClr val="tx1"/>
                </a:solidFill>
              </a:rPr>
              <a:t>Суть </a:t>
            </a:r>
            <a:r>
              <a:rPr lang="uk-UA" sz="2700" dirty="0" err="1">
                <a:solidFill>
                  <a:schemeClr val="tx1"/>
                </a:solidFill>
              </a:rPr>
              <a:t>бенчмаркінгу</a:t>
            </a:r>
            <a:r>
              <a:rPr lang="uk-UA" sz="2700" dirty="0">
                <a:solidFill>
                  <a:schemeClr val="tx1"/>
                </a:solidFill>
              </a:rPr>
              <a:t> полягає у:</a:t>
            </a:r>
          </a:p>
          <a:p>
            <a:pPr marL="0" indent="0">
              <a:buNone/>
            </a:pPr>
            <a:endParaRPr lang="uk-UA" sz="2700" dirty="0">
              <a:solidFill>
                <a:schemeClr val="tx1"/>
              </a:solidFill>
            </a:endParaRPr>
          </a:p>
          <a:p>
            <a:pPr fontAlgn="base"/>
            <a:r>
              <a:rPr lang="uk-UA" sz="2700" dirty="0">
                <a:solidFill>
                  <a:schemeClr val="tx1"/>
                </a:solidFill>
              </a:rPr>
              <a:t>Виявленні </a:t>
            </a:r>
            <a:r>
              <a:rPr lang="ru-RU" sz="2700" dirty="0" err="1">
                <a:solidFill>
                  <a:schemeClr val="tx1"/>
                </a:solidFill>
              </a:rPr>
              <a:t>пріоритетних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галузей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економіки</a:t>
            </a:r>
            <a:r>
              <a:rPr lang="ru-RU" sz="2700" dirty="0">
                <a:solidFill>
                  <a:schemeClr val="tx1"/>
                </a:solidFill>
              </a:rPr>
              <a:t>,</a:t>
            </a:r>
          </a:p>
          <a:p>
            <a:pPr fontAlgn="base"/>
            <a:r>
              <a:rPr lang="ru-RU" sz="2700" dirty="0" err="1">
                <a:solidFill>
                  <a:schemeClr val="tx1"/>
                </a:solidFill>
              </a:rPr>
              <a:t>Виборі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міст</a:t>
            </a:r>
            <a:r>
              <a:rPr lang="ru-RU" sz="2700" dirty="0">
                <a:solidFill>
                  <a:schemeClr val="tx1"/>
                </a:solidFill>
              </a:rPr>
              <a:t>- </a:t>
            </a:r>
            <a:r>
              <a:rPr lang="ru-RU" sz="2700" dirty="0" err="1">
                <a:solidFill>
                  <a:schemeClr val="tx1"/>
                </a:solidFill>
              </a:rPr>
              <a:t>аналогів</a:t>
            </a:r>
            <a:r>
              <a:rPr lang="ru-RU" sz="2700" dirty="0">
                <a:solidFill>
                  <a:schemeClr val="tx1"/>
                </a:solidFill>
              </a:rPr>
              <a:t>,</a:t>
            </a:r>
          </a:p>
          <a:p>
            <a:pPr fontAlgn="base"/>
            <a:r>
              <a:rPr lang="ru-RU" sz="2700" dirty="0" err="1">
                <a:solidFill>
                  <a:schemeClr val="tx1"/>
                </a:solidFill>
              </a:rPr>
              <a:t>Визначенні</a:t>
            </a:r>
            <a:r>
              <a:rPr lang="ru-RU" sz="2700" dirty="0">
                <a:solidFill>
                  <a:schemeClr val="tx1"/>
                </a:solidFill>
              </a:rPr>
              <a:t>  </a:t>
            </a:r>
            <a:r>
              <a:rPr lang="ru-RU" sz="2700" dirty="0" err="1">
                <a:solidFill>
                  <a:schemeClr val="tx1"/>
                </a:solidFill>
              </a:rPr>
              <a:t>індикаторів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оцінки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галузей</a:t>
            </a:r>
            <a:r>
              <a:rPr lang="ru-RU" sz="2700" dirty="0">
                <a:solidFill>
                  <a:schemeClr val="tx1"/>
                </a:solidFill>
              </a:rPr>
              <a:t>,</a:t>
            </a:r>
          </a:p>
          <a:p>
            <a:pPr fontAlgn="base"/>
            <a:r>
              <a:rPr lang="uk-UA" sz="2700" dirty="0">
                <a:solidFill>
                  <a:schemeClr val="tx1"/>
                </a:solidFill>
              </a:rPr>
              <a:t>Проведенні оцінки,</a:t>
            </a:r>
            <a:endParaRPr lang="ru-RU" sz="2700" dirty="0">
              <a:solidFill>
                <a:schemeClr val="tx1"/>
              </a:solidFill>
            </a:endParaRPr>
          </a:p>
          <a:p>
            <a:pPr fontAlgn="base"/>
            <a:r>
              <a:rPr lang="ru-RU" sz="2700" dirty="0" err="1">
                <a:solidFill>
                  <a:schemeClr val="tx1"/>
                </a:solidFill>
              </a:rPr>
              <a:t>Розробці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пропозицій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щодо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розвитку</a:t>
            </a:r>
            <a:r>
              <a:rPr lang="ru-RU" sz="2700" dirty="0">
                <a:solidFill>
                  <a:schemeClr val="tx1"/>
                </a:solidFill>
              </a:rPr>
              <a:t> МСП у </a:t>
            </a:r>
            <a:r>
              <a:rPr lang="ru-RU" sz="2700" dirty="0" err="1">
                <a:solidFill>
                  <a:schemeClr val="tx1"/>
                </a:solidFill>
              </a:rPr>
              <a:t>розрізі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пріоритетних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галузей</a:t>
            </a:r>
            <a:r>
              <a:rPr lang="ru-RU" sz="2700" dirty="0">
                <a:solidFill>
                  <a:schemeClr val="tx1"/>
                </a:solidFill>
              </a:rPr>
              <a:t>.</a:t>
            </a:r>
          </a:p>
          <a:p>
            <a:pPr marL="0" lvl="0" indent="0">
              <a:buNone/>
            </a:pPr>
            <a:endParaRPr lang="x-none" sz="27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082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 err="1"/>
              <a:t>розробка</a:t>
            </a:r>
            <a:endParaRPr lang="uk-UA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700" dirty="0">
                <a:solidFill>
                  <a:schemeClr val="tx1"/>
                </a:solidFill>
              </a:rPr>
              <a:t>Принципи розробки програми:</a:t>
            </a:r>
          </a:p>
          <a:p>
            <a:pPr fontAlgn="base"/>
            <a:r>
              <a:rPr lang="uk-UA" sz="2700" dirty="0">
                <a:solidFill>
                  <a:schemeClr val="tx1"/>
                </a:solidFill>
              </a:rPr>
              <a:t>Відповідність заходів завданням, завдань – цілям,</a:t>
            </a:r>
            <a:endParaRPr lang="ru-RU" sz="2700" dirty="0">
              <a:solidFill>
                <a:schemeClr val="tx1"/>
              </a:solidFill>
            </a:endParaRPr>
          </a:p>
          <a:p>
            <a:pPr fontAlgn="base"/>
            <a:r>
              <a:rPr lang="ru-RU" sz="2700" dirty="0" err="1">
                <a:solidFill>
                  <a:schemeClr val="tx1"/>
                </a:solidFill>
              </a:rPr>
              <a:t>Скінченність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заходів</a:t>
            </a:r>
            <a:r>
              <a:rPr lang="ru-RU" sz="2700" dirty="0">
                <a:solidFill>
                  <a:schemeClr val="tx1"/>
                </a:solidFill>
              </a:rPr>
              <a:t>,</a:t>
            </a:r>
          </a:p>
          <a:p>
            <a:pPr fontAlgn="base"/>
            <a:r>
              <a:rPr lang="ru-RU" sz="2700" dirty="0" err="1">
                <a:solidFill>
                  <a:schemeClr val="tx1"/>
                </a:solidFill>
              </a:rPr>
              <a:t>Визначення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конкретних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індикаторів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результативності</a:t>
            </a:r>
            <a:r>
              <a:rPr lang="ru-RU" sz="2700" dirty="0">
                <a:solidFill>
                  <a:schemeClr val="tx1"/>
                </a:solidFill>
              </a:rPr>
              <a:t>,</a:t>
            </a:r>
          </a:p>
          <a:p>
            <a:pPr fontAlgn="base"/>
            <a:r>
              <a:rPr lang="uk-UA" sz="2700" dirty="0">
                <a:solidFill>
                  <a:schemeClr val="tx1"/>
                </a:solidFill>
              </a:rPr>
              <a:t>Фінансове забезпечення заходів,</a:t>
            </a:r>
            <a:endParaRPr lang="ru-RU" sz="2700" dirty="0">
              <a:solidFill>
                <a:schemeClr val="tx1"/>
              </a:solidFill>
            </a:endParaRPr>
          </a:p>
          <a:p>
            <a:pPr fontAlgn="base"/>
            <a:r>
              <a:rPr lang="ru-RU" sz="2700" dirty="0" err="1">
                <a:solidFill>
                  <a:schemeClr val="tx1"/>
                </a:solidFill>
              </a:rPr>
              <a:t>Забезпечення</a:t>
            </a:r>
            <a:r>
              <a:rPr lang="ru-RU" sz="2700" dirty="0">
                <a:solidFill>
                  <a:schemeClr val="tx1"/>
                </a:solidFill>
              </a:rPr>
              <a:t> </a:t>
            </a:r>
            <a:r>
              <a:rPr lang="ru-RU" sz="2700" dirty="0" err="1">
                <a:solidFill>
                  <a:schemeClr val="tx1"/>
                </a:solidFill>
              </a:rPr>
              <a:t>моніторингу</a:t>
            </a:r>
            <a:r>
              <a:rPr lang="ru-RU" sz="2700" dirty="0">
                <a:solidFill>
                  <a:schemeClr val="tx1"/>
                </a:solidFill>
              </a:rPr>
              <a:t> і контролю.</a:t>
            </a:r>
          </a:p>
          <a:p>
            <a:pPr marL="0" lvl="0" indent="0">
              <a:buNone/>
            </a:pPr>
            <a:endParaRPr lang="x-none" sz="27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195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 err="1"/>
              <a:t>розробка</a:t>
            </a:r>
            <a:endParaRPr lang="uk-UA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432048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x-none" sz="27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700" dirty="0">
              <a:solidFill>
                <a:schemeClr val="tx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549309"/>
              </p:ext>
            </p:extLst>
          </p:nvPr>
        </p:nvGraphicFramePr>
        <p:xfrm>
          <a:off x="179513" y="2454132"/>
          <a:ext cx="8784974" cy="32791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23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99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8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286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3724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3724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3724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3724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3724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00286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100286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92299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121301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На подолання яких існуючих обмежень спрямована ціль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Заходи/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Проекти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Пріоритетність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 rowSpan="2"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Період реалізації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Виконавець/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Партнери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Можливі джерела та обсяги фінансування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Індикатори виконання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642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2018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2019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2020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2021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2022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2922">
                <a:tc gridSpan="1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089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1470343"/>
            <a:ext cx="8700202" cy="646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600" i="0" u="none" strike="noStrike" cap="none" normalizeH="0" baseline="0" dirty="0" bmk="_Toc477329852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ПРОЕКТ   ПЛАНУ   ДІЙ</a:t>
            </a:r>
            <a:r>
              <a:rPr kumimoji="0" lang="uk-UA" altLang="ru-RU" sz="16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ПРОГРАМИ ПОСИЛЕННЯ КОНКУРЕНТОСПРОМОЖНОСТІ МСП </a:t>
            </a:r>
            <a:endParaRPr kumimoji="0" lang="ru-RU" altLang="ru-RU" sz="1600" i="0" u="none" strike="noStrike" cap="none" normalizeH="0" baseline="0" dirty="0">
              <a:ln>
                <a:noFill/>
              </a:ln>
              <a:solidFill>
                <a:srgbClr val="365F91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643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іальне оформлення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5399</TotalTime>
  <Words>378</Words>
  <Application>Microsoft Office PowerPoint</Application>
  <PresentationFormat>Экран (4:3)</PresentationFormat>
  <Paragraphs>104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Спеціальне оформлення</vt:lpstr>
      <vt:lpstr>Програмування  розвитку МСП  на МІСЦЕВому рівні</vt:lpstr>
      <vt:lpstr>мета</vt:lpstr>
      <vt:lpstr>Етапи</vt:lpstr>
      <vt:lpstr>аналіз</vt:lpstr>
      <vt:lpstr>аналіз</vt:lpstr>
      <vt:lpstr>аналіз</vt:lpstr>
      <vt:lpstr>аналіз</vt:lpstr>
      <vt:lpstr>розробка</vt:lpstr>
      <vt:lpstr>розробка</vt:lpstr>
      <vt:lpstr>затвердження</vt:lpstr>
      <vt:lpstr>реалізація</vt:lpstr>
      <vt:lpstr>практикум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Владелец</dc:creator>
  <cp:lastModifiedBy>Владелец</cp:lastModifiedBy>
  <cp:revision>652</cp:revision>
  <dcterms:created xsi:type="dcterms:W3CDTF">2015-09-24T10:53:48Z</dcterms:created>
  <dcterms:modified xsi:type="dcterms:W3CDTF">2022-01-26T10:18:44Z</dcterms:modified>
</cp:coreProperties>
</file>