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06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24982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Mir_2016_1_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ПРЕЗЕНТАЦІЯ КУРСУ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481068"/>
            <a:ext cx="9144000" cy="772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912513" y="1053472"/>
            <a:ext cx="531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ДІЛОВИЙ ІМІДЖ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СУЧАСНОГО ПЕДАГОГА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9144000" cy="3912827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Метою</a:t>
            </a:r>
            <a:r>
              <a:rPr lang="uk-UA" dirty="0">
                <a:latin typeface="Arial" pitchFamily="34" charset="0"/>
                <a:cs typeface="Arial" pitchFamily="34" charset="0"/>
              </a:rPr>
              <a:t> навчальної дисципліни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«Діловий імідж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сучасного педагога»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є набуття здобувачами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освіти </a:t>
            </a:r>
            <a:r>
              <a:rPr lang="uk-UA" dirty="0">
                <a:latin typeface="Arial" pitchFamily="34" charset="0"/>
                <a:cs typeface="Arial" pitchFamily="34" charset="0"/>
              </a:rPr>
              <a:t>знань про теоретичні основи, механізми і технології формування, розвитку та корекції позитивного ділового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іміджу педагога, його роль у педагогічній діяльності, </a:t>
            </a:r>
            <a:r>
              <a:rPr lang="uk-UA" dirty="0">
                <a:latin typeface="Arial" pitchFamily="34" charset="0"/>
                <a:cs typeface="Arial" pitchFamily="34" charset="0"/>
              </a:rPr>
              <a:t>а також умінь і навичок ефективного використання ділового іміджу для успішного здійснення професійних завдань відповідно до постійно змінюваних вимог до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фахівця </a:t>
            </a:r>
            <a:r>
              <a:rPr lang="uk-UA" dirty="0">
                <a:latin typeface="Arial" pitchFamily="34" charset="0"/>
                <a:cs typeface="Arial" pitchFamily="34" charset="0"/>
              </a:rPr>
              <a:t>з боку суспільства.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742456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latin typeface="Arial" pitchFamily="34" charset="0"/>
                <a:cs typeface="Arial" pitchFamily="34" charset="0"/>
              </a:rPr>
              <a:t>Основними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завданнями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вивчення навчальної дисципліни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«Діловий імідж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є:</a:t>
            </a:r>
            <a:endParaRPr lang="uk-UA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39" y="991673"/>
            <a:ext cx="7418231" cy="328977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–</a:t>
            </a:r>
            <a:r>
              <a:rPr lang="uk-UA" dirty="0"/>
              <a:t> набуття майбутніми фахівцями </a:t>
            </a:r>
            <a:r>
              <a:rPr lang="uk-UA" dirty="0" err="1"/>
              <a:t>компетентностей</a:t>
            </a:r>
            <a:r>
              <a:rPr lang="uk-UA" dirty="0"/>
              <a:t>, необхідних для створення, розвитку та корекції позитивного професійного іміджу </a:t>
            </a:r>
            <a:r>
              <a:rPr lang="uk-UA" dirty="0" smtClean="0"/>
              <a:t>сучасного педагога; </a:t>
            </a:r>
            <a:endParaRPr lang="ru-RU" dirty="0"/>
          </a:p>
          <a:p>
            <a:r>
              <a:rPr lang="uk-UA" dirty="0"/>
              <a:t>– оволодіння здобувачами вищої освіти уміннями презентації створеного ділового образу </a:t>
            </a:r>
            <a:r>
              <a:rPr lang="uk-UA" dirty="0"/>
              <a:t>сучасного педагога цільовій </a:t>
            </a:r>
            <a:r>
              <a:rPr lang="uk-UA" dirty="0"/>
              <a:t>аудиторії (вихованцям, їх батькам, колегам, громадськості); </a:t>
            </a:r>
            <a:endParaRPr lang="ru-RU" dirty="0"/>
          </a:p>
          <a:p>
            <a:r>
              <a:rPr lang="uk-UA" dirty="0"/>
              <a:t>– опанування знаннями, удосконалення вмінь та навичок вирішувати професійні завдання з урахуванням вимог до особистості </a:t>
            </a:r>
            <a:r>
              <a:rPr lang="uk-UA" dirty="0"/>
              <a:t>сучасного педагога; </a:t>
            </a:r>
            <a:endParaRPr lang="ru-RU" dirty="0"/>
          </a:p>
          <a:p>
            <a:r>
              <a:rPr lang="uk-UA" dirty="0"/>
              <a:t>– формування мотивації щодо постійного самовдосконалення і саморозвитку професіонала, здатного грамотно будувати позитивний діловий образ </a:t>
            </a:r>
            <a:r>
              <a:rPr lang="uk-UA" dirty="0"/>
              <a:t>сучасного педагога.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9" y="4426721"/>
            <a:ext cx="3678478" cy="21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5" y="458645"/>
            <a:ext cx="8744755" cy="5643051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У результаті вивчення навчальної дисципліни «Діловий імідж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здобувачі вищої освіти повинні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знати:</a:t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сутність, види, типи та функції ділового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специфіку, місце і роль використання інструментальних засобів (іміджевих атрибутів) у педагогічній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психологічні основи професійного іміджу;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соціокультурні чинники розвитку ділового іміджу та етичної культури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принципи, норми і правила професійно-педагогічної поведінки;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технології побудови власного позитивного іміджу;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вимоги, що висуваються суспільством до особистості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типи ділового іміджу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педагога,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його функції, структурні компоненти, технології створення, розвитку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корекції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58430" y="760577"/>
            <a:ext cx="7418231" cy="5050564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створювати програми впровадження й реалізації іміджевих атрибутів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сучасного педагога,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образ сучасного закладу освіти, діловий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самоімідж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підтримувати корпоративний імідж, моделювати професійно-педагогічну поведінку на рефлексивній основі;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аналізувати та оцінювати власний діловий імідж з огляду на сучасні вимоги суспільства до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сучасного педагога;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володіти різними формами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підсилювати та гармонізувати зовнішні (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габітарні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вербальні, кінетичні, предметні 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середовищні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елементи), внутрішні (знання, уміння, здібності, цінності, установки, самооцінка, Я-концепція та ін.) і процесуальні (стиль спілкування, поведінка) прояви власного іміджу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педагога-професіонала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розробляти й застосовувати конструктивні комунікативні сценарії взаємодії, брати участь у створенні ефективної комунікації з освітніми закладами, громадськими організаціями, комерційними структурами, засобами масової інформації з метою популяризації власного передового досвіду, кар’єрного зростання, привернення уваги суспільства до актуальних проблем в освіті;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реалізувати набуті знання в галузі педагогічної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у сфері професійної діяльності.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Згідно з вимогами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освітньо-наукової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програми «Професійна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освіта» здобувачі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освіти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повинні досягти таких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:</a:t>
            </a:r>
            <a:endParaRPr lang="uk-UA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4625" y="2965392"/>
            <a:ext cx="7418231" cy="351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75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 здатність до усвідомлення своєї ролі як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17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а також системи цінностей, мети і завдань професійної діяльності;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комплексно застосовувати отримані знання в галузі теорії і практики презентаційної діяльності при вирішенні конкретних професійно-педагогічних завдань;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і готовність до професійного самовдосконалення, конкурентоспроможності; розвитку власного інтелектуального і загальнокультурного рівня; володіння культурою спілкування державною та однією із іноземних мов, застосовуючи правила мовленнєвого етикету; оволодіння новими знаннями і методами </a:t>
            </a:r>
            <a:r>
              <a:rPr lang="uk-UA" sz="175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 на основі самоосвіти та використання сучасних освітніх технологій.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4" y="1021278"/>
            <a:ext cx="5147795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Рекомендована література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47687" y="1026009"/>
            <a:ext cx="7645170" cy="3349437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 smtClean="0"/>
              <a:t>                                            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Основна:</a:t>
            </a: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>
                <a:latin typeface="Arial" pitchFamily="34" charset="0"/>
                <a:cs typeface="Arial" pitchFamily="34" charset="0"/>
              </a:rPr>
              <a:t>Сущенко Л. О. Діловий імідж менеджера закладу освіти: навчальний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посібник. Запоріжжя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: ЗНУ, 2021. 155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с.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Барна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В.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Уланова С. І. Естетика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іміджмейкінгу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: монографія. Київ : Слово, 2012. 176 с.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>
                <a:latin typeface="Arial" pitchFamily="34" charset="0"/>
                <a:cs typeface="Arial" pitchFamily="34" charset="0"/>
              </a:rPr>
              <a:t>Дяченко Т. О., Скібицька Л. І. Організаційна культура та корпоративний імідж підприємства :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посіб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для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студ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вищ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закл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реком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МОНУ. Київ : Освіта України, 2011. 248 с.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5933"/>
          <a:stretch/>
        </p:blipFill>
        <p:spPr bwMode="auto">
          <a:xfrm>
            <a:off x="1847663" y="4375447"/>
            <a:ext cx="5168094" cy="2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444975" y="1674976"/>
            <a:ext cx="7066635" cy="466600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імідж особистості : навчально-методичний посібник для студентів освітньо-кваліфікаційного рівня «бакалавр» напряму підготовки «Реклама і зв’язки з громадськістю». Запоріжжя : ЗНУ, 2014. 126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у системі гуманітарних знань: культурно-освітні стратегії : монографія. Запоріжжя : ЗНУ, 2016. 304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Бондаренко І. С.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Іміджологія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 : психологія іміджу : навчально-методичний посібник для студентів освітньо-кваліфікаційного рівня «бакалавр» напряму підготовки «Реклама і зв’язки з громадськістю». Запоріжжя : ЗНУ, 2014. 124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Корнієнко В. О., Денисюк С. Г. Імідж політичного лідера: проблеми формування та практичної реалізації : монографія. Вінниця :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УНІВЕРСУМ-Вінниця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, 2009. 144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Хомуленко Т. Б., Падафет Ю. Г., Скориніна О. В. Теоретичні та практичні аспекти дослідження іміджу : монографія. Харків : ВД «ІНЖЕК», 2005. 272 с.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1"/>
          <a:stretch/>
        </p:blipFill>
        <p:spPr bwMode="auto">
          <a:xfrm>
            <a:off x="6200127" y="172896"/>
            <a:ext cx="2434106" cy="13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455313" y="1221512"/>
            <a:ext cx="7412193" cy="38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800" dirty="0" smtClean="0">
                <a:latin typeface="Arial" pitchFamily="34" charset="0"/>
                <a:cs typeface="Arial" pitchFamily="34" charset="0"/>
              </a:rPr>
              <a:t>Національна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бібліотека України імені В. І. Вернадського.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uk-UA" sz="1800" u="sng" dirty="0">
                <a:latin typeface="Arial" pitchFamily="34" charset="0"/>
                <a:cs typeface="Arial" pitchFamily="34" charset="0"/>
                <a:hlinkClick r:id="rId2"/>
              </a:rPr>
              <a:t>http://www.nbuv.gov.ua/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Дрозденко Н. М., Дрозденко В. М. Психолого-педагогічні аспекти формування іміджу сучасного вчителя.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Вісник Чернігівського національного педагогічного університету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. Серія: Педагогічні науки. 2014. № 120. С. 112–115.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Волошко Л. Особистісно-професійний імідж майбутніх фахівців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соціономічної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сфери як наукова категорія професійної педагогіки. </a:t>
            </a:r>
            <a:r>
              <a:rPr lang="uk-UA" sz="1800" i="1" u="sng" dirty="0">
                <a:latin typeface="Arial" pitchFamily="34" charset="0"/>
                <a:cs typeface="Arial" pitchFamily="34" charset="0"/>
                <a:hlinkClick r:id="rId3" tooltip="Періодичне видання"/>
              </a:rPr>
              <a:t>Молодь і ринок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. 2016. № 1. С. 103–107.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 </a:t>
            </a:r>
            <a:r>
              <a:rPr lang="uk-UA" sz="1800" u="sng" dirty="0" err="1">
                <a:latin typeface="Arial" pitchFamily="34" charset="0"/>
                <a:cs typeface="Arial" pitchFamily="34" charset="0"/>
                <a:hlinkClick r:id="rId4"/>
              </a:rPr>
              <a:t>htt</a:t>
            </a:r>
            <a:r>
              <a:rPr lang="uk-UA" sz="1800" u="sng" dirty="0">
                <a:latin typeface="Arial" pitchFamily="34" charset="0"/>
                <a:cs typeface="Arial" pitchFamily="34" charset="0"/>
                <a:hlinkClick r:id="rId4"/>
              </a:rPr>
              <a:t>p://nbuv.gov.ua/UJRN/Mir_2016_1_22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800" dirty="0">
                <a:latin typeface="Arial" pitchFamily="34" charset="0"/>
                <a:cs typeface="Arial" pitchFamily="34" charset="0"/>
              </a:rPr>
              <a:t>Фадеева М. В. Технологія формування позитивного іміджу.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URL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: http://vuzlib.com/content/view/1044/94/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Інформаційні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КУРСУ </vt:lpstr>
      <vt:lpstr>Презентация PowerPoint</vt:lpstr>
      <vt:lpstr>Основними завданнями вивчення навчальної дисципліни «Діловий імідж сучасного педагога» є:</vt:lpstr>
      <vt:lpstr>           У результаті вивчення навчальної дисципліни «Діловий імідж сучасного педагога» здобувачі вищої освіти повинні                                                     знати:   – сутність, види, типи та функції ділового сучасного педагога;  – специфіку, місце і роль використання інструментальних засобів (іміджевих атрибутів) у педагогічній іміджелогії;  – психологічні основи професійного іміджу;  – соціокультурні чинники розвитку ділового іміджу та етичної культури сучасного педагога;  – принципи, норми і правила професійно-педагогічної поведінки; – технології побудови власного позитивного іміджу; – основні вимоги, що висуваються суспільством до особистості сучасного педагога;  – основні типи ділового іміджу сучасного педагога, його функції, структурні компоненти, технології створення, розвитку та корекції </vt:lpstr>
      <vt:lpstr>Вміти:</vt:lpstr>
      <vt:lpstr>Згідно з вимогами освітньо-наукової програми «Професійна освіта» здобувачі освіти повинні досягти таких компетентностей: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Larisa</cp:lastModifiedBy>
  <cp:revision>112</cp:revision>
  <dcterms:created xsi:type="dcterms:W3CDTF">2014-11-21T11:00:06Z</dcterms:created>
  <dcterms:modified xsi:type="dcterms:W3CDTF">2021-11-09T20:58:33Z</dcterms:modified>
</cp:coreProperties>
</file>