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43" r:id="rId2"/>
  </p:sldMasterIdLst>
  <p:sldIdLst>
    <p:sldId id="256" r:id="rId3"/>
    <p:sldId id="267" r:id="rId4"/>
    <p:sldId id="277" r:id="rId5"/>
    <p:sldId id="276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8" r:id="rId33"/>
    <p:sldId id="309" r:id="rId34"/>
    <p:sldId id="310" r:id="rId35"/>
    <p:sldId id="307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05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24" autoAdjust="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1F9BC-0738-46F2-B263-104AFC159485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</dgm:pt>
    <dgm:pt modelId="{56E5465F-B1F2-4FF1-8839-17B5ADDE2490}">
      <dgm:prSet phldrT="[Текст]" custT="1"/>
      <dgm:spPr/>
      <dgm:t>
        <a:bodyPr/>
        <a:lstStyle/>
        <a:p>
          <a:r>
            <a:rPr lang="uk-UA" sz="2000" b="1" i="1" baseline="0" smtClean="0">
              <a:latin typeface="Georgia" pitchFamily="18" charset="0"/>
              <a:cs typeface="Arial" pitchFamily="34" charset="0"/>
            </a:rPr>
            <a:t>ЛЕКЦІЯ</a:t>
          </a:r>
          <a:endParaRPr lang="ru-RU" sz="2000" b="1" i="1" baseline="0" dirty="0">
            <a:latin typeface="Georgia" pitchFamily="18" charset="0"/>
            <a:cs typeface="Arial" pitchFamily="34" charset="0"/>
          </a:endParaRPr>
        </a:p>
      </dgm:t>
    </dgm:pt>
    <dgm:pt modelId="{44E5D27F-CC05-4C70-B1BE-7B095582413D}" type="parTrans" cxnId="{46D89C0A-0592-4A3D-BFD5-55544A36F348}">
      <dgm:prSet/>
      <dgm:spPr/>
      <dgm:t>
        <a:bodyPr/>
        <a:lstStyle/>
        <a:p>
          <a:endParaRPr lang="ru-RU"/>
        </a:p>
      </dgm:t>
    </dgm:pt>
    <dgm:pt modelId="{ACA298D3-2641-4752-AB2B-FB057D43DFDB}" type="sibTrans" cxnId="{46D89C0A-0592-4A3D-BFD5-55544A36F348}">
      <dgm:prSet/>
      <dgm:spPr/>
      <dgm:t>
        <a:bodyPr/>
        <a:lstStyle/>
        <a:p>
          <a:endParaRPr lang="ru-RU"/>
        </a:p>
      </dgm:t>
    </dgm:pt>
    <dgm:pt modelId="{742A94AE-CE12-4B99-8F12-1AE47D159CA9}">
      <dgm:prSet phldrT="[Текст]" custT="1"/>
      <dgm:spPr/>
      <dgm:t>
        <a:bodyPr/>
        <a:lstStyle/>
        <a:p>
          <a:r>
            <a:rPr lang="uk-UA" sz="2000" b="1" i="1" baseline="0" smtClean="0">
              <a:latin typeface="Georgia" pitchFamily="18" charset="0"/>
              <a:cs typeface="Arial" pitchFamily="34" charset="0"/>
            </a:rPr>
            <a:t>КОНСУЛЬТАЦІЯ</a:t>
          </a:r>
          <a:endParaRPr lang="ru-RU" sz="2000" b="1" i="1" baseline="0" dirty="0">
            <a:latin typeface="Georgia" pitchFamily="18" charset="0"/>
            <a:cs typeface="Arial" pitchFamily="34" charset="0"/>
          </a:endParaRPr>
        </a:p>
      </dgm:t>
    </dgm:pt>
    <dgm:pt modelId="{18459A2D-DE2D-4AA4-BF78-F5E087FBCC55}" type="parTrans" cxnId="{BC1315D5-166C-439A-BAFF-CD11733C7C54}">
      <dgm:prSet/>
      <dgm:spPr/>
      <dgm:t>
        <a:bodyPr/>
        <a:lstStyle/>
        <a:p>
          <a:endParaRPr lang="ru-RU"/>
        </a:p>
      </dgm:t>
    </dgm:pt>
    <dgm:pt modelId="{68EFE234-BCDC-4EA5-BEDE-7BB25072DF3C}" type="sibTrans" cxnId="{BC1315D5-166C-439A-BAFF-CD11733C7C54}">
      <dgm:prSet/>
      <dgm:spPr/>
      <dgm:t>
        <a:bodyPr/>
        <a:lstStyle/>
        <a:p>
          <a:endParaRPr lang="ru-RU"/>
        </a:p>
      </dgm:t>
    </dgm:pt>
    <dgm:pt modelId="{F3EA39E0-7AFA-4E2E-9413-4C88C340A256}">
      <dgm:prSet phldrT="[Текст]" custT="1"/>
      <dgm:spPr/>
      <dgm:t>
        <a:bodyPr/>
        <a:lstStyle/>
        <a:p>
          <a:r>
            <a:rPr lang="uk-UA" sz="2000" b="1" i="1" baseline="0" smtClean="0">
              <a:latin typeface="Georgia" pitchFamily="18" charset="0"/>
              <a:cs typeface="Arial" pitchFamily="34" charset="0"/>
            </a:rPr>
            <a:t>СЕМІНАРСЬКЕ</a:t>
          </a:r>
          <a:r>
            <a:rPr lang="uk-UA" sz="2000" b="1" i="1" smtClean="0">
              <a:latin typeface="Georgia" pitchFamily="18" charset="0"/>
              <a:cs typeface="Arial" pitchFamily="34" charset="0"/>
            </a:rPr>
            <a:t> </a:t>
          </a:r>
          <a:r>
            <a:rPr lang="uk-UA" sz="2000" b="1" i="1" baseline="0" smtClean="0">
              <a:latin typeface="Georgia" pitchFamily="18" charset="0"/>
              <a:cs typeface="Arial" pitchFamily="34" charset="0"/>
            </a:rPr>
            <a:t>ЗАНЯТТЯ</a:t>
          </a:r>
          <a:endParaRPr lang="ru-RU" sz="2000" b="1" i="1" baseline="0" dirty="0">
            <a:latin typeface="Georgia" pitchFamily="18" charset="0"/>
            <a:cs typeface="Arial" pitchFamily="34" charset="0"/>
          </a:endParaRPr>
        </a:p>
      </dgm:t>
    </dgm:pt>
    <dgm:pt modelId="{142006B6-57C4-415B-B1F5-22F27E3DBD52}" type="parTrans" cxnId="{11D18B99-F44E-43D5-959E-233C0556860B}">
      <dgm:prSet/>
      <dgm:spPr/>
      <dgm:t>
        <a:bodyPr/>
        <a:lstStyle/>
        <a:p>
          <a:endParaRPr lang="ru-RU"/>
        </a:p>
      </dgm:t>
    </dgm:pt>
    <dgm:pt modelId="{6C757560-3E39-42F5-A615-EF64AE5F41CC}" type="sibTrans" cxnId="{11D18B99-F44E-43D5-959E-233C0556860B}">
      <dgm:prSet/>
      <dgm:spPr/>
      <dgm:t>
        <a:bodyPr/>
        <a:lstStyle/>
        <a:p>
          <a:endParaRPr lang="ru-RU"/>
        </a:p>
      </dgm:t>
    </dgm:pt>
    <dgm:pt modelId="{199B235D-1EFD-454F-9F53-49DB8D86546F}">
      <dgm:prSet custT="1"/>
      <dgm:spPr/>
      <dgm:t>
        <a:bodyPr/>
        <a:lstStyle/>
        <a:p>
          <a:pPr algn="ctr"/>
          <a:endParaRPr lang="ru-RU" sz="2000" b="1" dirty="0">
            <a:latin typeface="Georgia" pitchFamily="18" charset="0"/>
          </a:endParaRPr>
        </a:p>
      </dgm:t>
    </dgm:pt>
    <dgm:pt modelId="{059EF846-2A17-49A7-A3AE-7B0BA8374519}" type="parTrans" cxnId="{3A08C144-8DA4-4006-99A2-85CEAD2FB4CC}">
      <dgm:prSet/>
      <dgm:spPr/>
      <dgm:t>
        <a:bodyPr/>
        <a:lstStyle/>
        <a:p>
          <a:endParaRPr lang="ru-RU"/>
        </a:p>
      </dgm:t>
    </dgm:pt>
    <dgm:pt modelId="{BA682818-9561-43F1-98DD-8509430A366F}" type="sibTrans" cxnId="{3A08C144-8DA4-4006-99A2-85CEAD2FB4CC}">
      <dgm:prSet/>
      <dgm:spPr/>
      <dgm:t>
        <a:bodyPr/>
        <a:lstStyle/>
        <a:p>
          <a:endParaRPr lang="ru-RU"/>
        </a:p>
      </dgm:t>
    </dgm:pt>
    <dgm:pt modelId="{9C4CD58E-4142-4447-A4B9-966E30B1DE12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>
              <a:latin typeface="Georgia" pitchFamily="18" charset="0"/>
            </a:rPr>
            <a:t>САМОСТІЙНА РОБОТА</a:t>
          </a:r>
          <a:endParaRPr lang="ru-RU" sz="2000" b="1" dirty="0" smtClean="0">
            <a:latin typeface="Georgia" pitchFamily="18" charset="0"/>
          </a:endParaRPr>
        </a:p>
        <a:p>
          <a:pPr marL="285750" indent="0" defTabSz="2889250">
            <a:lnSpc>
              <a:spcPct val="90000"/>
            </a:lnSpc>
            <a:buNone/>
          </a:pPr>
          <a:endParaRPr lang="ru-RU" sz="2000" dirty="0">
            <a:latin typeface="Georgia" pitchFamily="18" charset="0"/>
          </a:endParaRPr>
        </a:p>
      </dgm:t>
    </dgm:pt>
    <dgm:pt modelId="{9420C07F-AAF2-4652-A4F8-4416935AD16F}" type="parTrans" cxnId="{E1552DFF-8CBA-44F5-A2E8-DED3C99C6FE9}">
      <dgm:prSet/>
      <dgm:spPr/>
      <dgm:t>
        <a:bodyPr/>
        <a:lstStyle/>
        <a:p>
          <a:endParaRPr lang="ru-RU"/>
        </a:p>
      </dgm:t>
    </dgm:pt>
    <dgm:pt modelId="{ED35E6E3-2C60-4871-B9E6-B6C81533CB43}" type="sibTrans" cxnId="{E1552DFF-8CBA-44F5-A2E8-DED3C99C6FE9}">
      <dgm:prSet/>
      <dgm:spPr/>
      <dgm:t>
        <a:bodyPr/>
        <a:lstStyle/>
        <a:p>
          <a:endParaRPr lang="ru-RU"/>
        </a:p>
      </dgm:t>
    </dgm:pt>
    <dgm:pt modelId="{64EE5DCA-0DB9-4FAF-A91F-4B8A85B34E28}">
      <dgm:prSet custT="1"/>
      <dgm:spPr/>
      <dgm:t>
        <a:bodyPr/>
        <a:lstStyle/>
        <a:p>
          <a:pPr algn="ctr"/>
          <a:r>
            <a:rPr lang="uk-UA" sz="2000" b="1" dirty="0" smtClean="0">
              <a:latin typeface="Georgia" pitchFamily="18" charset="0"/>
            </a:rPr>
            <a:t>САМОСТІЙНА РОБОТА</a:t>
          </a:r>
          <a:endParaRPr lang="ru-RU" sz="2000" dirty="0">
            <a:latin typeface="Georgia" pitchFamily="18" charset="0"/>
          </a:endParaRPr>
        </a:p>
      </dgm:t>
    </dgm:pt>
    <dgm:pt modelId="{8859AE39-2EAC-471C-8223-46F24BB8220E}" type="parTrans" cxnId="{42BB8049-3CF2-4EC5-A227-0D72D240DA62}">
      <dgm:prSet/>
      <dgm:spPr/>
      <dgm:t>
        <a:bodyPr/>
        <a:lstStyle/>
        <a:p>
          <a:endParaRPr lang="ru-RU"/>
        </a:p>
      </dgm:t>
    </dgm:pt>
    <dgm:pt modelId="{A868C07D-18F9-4506-AADF-C3345303AB22}" type="sibTrans" cxnId="{42BB8049-3CF2-4EC5-A227-0D72D240DA62}">
      <dgm:prSet/>
      <dgm:spPr/>
      <dgm:t>
        <a:bodyPr/>
        <a:lstStyle/>
        <a:p>
          <a:endParaRPr lang="ru-RU"/>
        </a:p>
      </dgm:t>
    </dgm:pt>
    <dgm:pt modelId="{F05FBDCD-6FBF-49B9-B838-CEB0E78E1E67}" type="pres">
      <dgm:prSet presAssocID="{7871F9BC-0738-46F2-B263-104AFC159485}" presName="Name0" presStyleCnt="0">
        <dgm:presLayoutVars>
          <dgm:dir/>
          <dgm:animLvl val="lvl"/>
          <dgm:resizeHandles val="exact"/>
        </dgm:presLayoutVars>
      </dgm:prSet>
      <dgm:spPr/>
    </dgm:pt>
    <dgm:pt modelId="{137FC0D3-2FC0-411F-BD21-571521A10B26}" type="pres">
      <dgm:prSet presAssocID="{7871F9BC-0738-46F2-B263-104AFC159485}" presName="tSp" presStyleCnt="0"/>
      <dgm:spPr/>
    </dgm:pt>
    <dgm:pt modelId="{DFA90D11-6082-42F9-A050-129A25056D0E}" type="pres">
      <dgm:prSet presAssocID="{7871F9BC-0738-46F2-B263-104AFC159485}" presName="bSp" presStyleCnt="0"/>
      <dgm:spPr/>
    </dgm:pt>
    <dgm:pt modelId="{502E8B62-E49C-49BC-AF63-9431996217C4}" type="pres">
      <dgm:prSet presAssocID="{7871F9BC-0738-46F2-B263-104AFC159485}" presName="process" presStyleCnt="0"/>
      <dgm:spPr/>
    </dgm:pt>
    <dgm:pt modelId="{F6626DBE-D871-44D6-B481-6D6A4C045421}" type="pres">
      <dgm:prSet presAssocID="{56E5465F-B1F2-4FF1-8839-17B5ADDE2490}" presName="composite1" presStyleCnt="0"/>
      <dgm:spPr/>
    </dgm:pt>
    <dgm:pt modelId="{3C27F1B7-0A4F-4E4C-880F-48EA59A2BF25}" type="pres">
      <dgm:prSet presAssocID="{56E5465F-B1F2-4FF1-8839-17B5ADDE2490}" presName="dummyNode1" presStyleLbl="node1" presStyleIdx="0" presStyleCnt="3"/>
      <dgm:spPr/>
    </dgm:pt>
    <dgm:pt modelId="{AC17E4A3-049B-4900-AEDF-AAA7101BD9EA}" type="pres">
      <dgm:prSet presAssocID="{56E5465F-B1F2-4FF1-8839-17B5ADDE2490}" presName="childNode1" presStyleLbl="bgAcc1" presStyleIdx="0" presStyleCnt="3" custLinFactNeighborX="-199" custLinFactNeighborY="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E3BB5-4C02-4090-BA7B-9DCB233FD00C}" type="pres">
      <dgm:prSet presAssocID="{56E5465F-B1F2-4FF1-8839-17B5ADDE249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B37DF-AB72-482C-B92E-38A4D3A6AEF8}" type="pres">
      <dgm:prSet presAssocID="{56E5465F-B1F2-4FF1-8839-17B5ADDE249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AAFA9-84DB-479C-A97D-2070FCB6A86C}" type="pres">
      <dgm:prSet presAssocID="{56E5465F-B1F2-4FF1-8839-17B5ADDE2490}" presName="connSite1" presStyleCnt="0"/>
      <dgm:spPr/>
    </dgm:pt>
    <dgm:pt modelId="{D825C77D-F441-4508-81D5-4A8BFA8E80C6}" type="pres">
      <dgm:prSet presAssocID="{ACA298D3-2641-4752-AB2B-FB057D43DFDB}" presName="Name9" presStyleLbl="sibTrans2D1" presStyleIdx="0" presStyleCnt="2"/>
      <dgm:spPr/>
      <dgm:t>
        <a:bodyPr/>
        <a:lstStyle/>
        <a:p>
          <a:endParaRPr lang="ru-RU"/>
        </a:p>
      </dgm:t>
    </dgm:pt>
    <dgm:pt modelId="{869C642E-6598-4651-B8A2-D5902C4460DC}" type="pres">
      <dgm:prSet presAssocID="{742A94AE-CE12-4B99-8F12-1AE47D159CA9}" presName="composite2" presStyleCnt="0"/>
      <dgm:spPr/>
    </dgm:pt>
    <dgm:pt modelId="{4FCFEFFF-5798-4FF3-81B4-C09C1BDE48C6}" type="pres">
      <dgm:prSet presAssocID="{742A94AE-CE12-4B99-8F12-1AE47D159CA9}" presName="dummyNode2" presStyleLbl="node1" presStyleIdx="0" presStyleCnt="3"/>
      <dgm:spPr/>
    </dgm:pt>
    <dgm:pt modelId="{3EA7F586-1C5C-4602-90B1-F07166508407}" type="pres">
      <dgm:prSet presAssocID="{742A94AE-CE12-4B99-8F12-1AE47D159CA9}" presName="childNode2" presStyleLbl="bgAcc1" presStyleIdx="1" presStyleCnt="3" custScaleX="1555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BEC32E-6EA5-448D-9A0E-4FCE0F18A4A0}" type="pres">
      <dgm:prSet presAssocID="{742A94AE-CE12-4B99-8F12-1AE47D159CA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2BBF82-6B22-4459-9565-1FE453A50249}" type="pres">
      <dgm:prSet presAssocID="{742A94AE-CE12-4B99-8F12-1AE47D159CA9}" presName="parentNode2" presStyleLbl="node1" presStyleIdx="1" presStyleCnt="3" custScaleX="163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6D285-2E79-4679-BAD8-542793E0424F}" type="pres">
      <dgm:prSet presAssocID="{742A94AE-CE12-4B99-8F12-1AE47D159CA9}" presName="connSite2" presStyleCnt="0"/>
      <dgm:spPr/>
    </dgm:pt>
    <dgm:pt modelId="{A08CCD50-BB28-4E09-B27E-8DC87FDABE56}" type="pres">
      <dgm:prSet presAssocID="{68EFE234-BCDC-4EA5-BEDE-7BB25072DF3C}" presName="Name18" presStyleLbl="sibTrans2D1" presStyleIdx="1" presStyleCnt="2"/>
      <dgm:spPr/>
      <dgm:t>
        <a:bodyPr/>
        <a:lstStyle/>
        <a:p>
          <a:endParaRPr lang="ru-RU"/>
        </a:p>
      </dgm:t>
    </dgm:pt>
    <dgm:pt modelId="{31337DD8-3FCF-4236-B192-11BBB9B3087F}" type="pres">
      <dgm:prSet presAssocID="{F3EA39E0-7AFA-4E2E-9413-4C88C340A256}" presName="composite1" presStyleCnt="0"/>
      <dgm:spPr/>
    </dgm:pt>
    <dgm:pt modelId="{795AA7F1-8F41-4E18-95C9-FB8CDF461BE9}" type="pres">
      <dgm:prSet presAssocID="{F3EA39E0-7AFA-4E2E-9413-4C88C340A256}" presName="dummyNode1" presStyleLbl="node1" presStyleIdx="1" presStyleCnt="3"/>
      <dgm:spPr/>
    </dgm:pt>
    <dgm:pt modelId="{1BB1B946-B84C-486B-B396-41F1D516E167}" type="pres">
      <dgm:prSet presAssocID="{F3EA39E0-7AFA-4E2E-9413-4C88C340A256}" presName="childNode1" presStyleLbl="bgAcc1" presStyleIdx="2" presStyleCnt="3" custScaleX="14916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F0709F-0041-423C-94F5-980275FC2A06}" type="pres">
      <dgm:prSet presAssocID="{F3EA39E0-7AFA-4E2E-9413-4C88C340A25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6C0E0E-BE0A-4163-A8D4-7E7507851B57}" type="pres">
      <dgm:prSet presAssocID="{F3EA39E0-7AFA-4E2E-9413-4C88C340A256}" presName="parentNode1" presStyleLbl="node1" presStyleIdx="2" presStyleCnt="3" custScaleX="1571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D7A6F-C80B-424B-9375-294DB9AF2212}" type="pres">
      <dgm:prSet presAssocID="{F3EA39E0-7AFA-4E2E-9413-4C88C340A256}" presName="connSite1" presStyleCnt="0"/>
      <dgm:spPr/>
    </dgm:pt>
  </dgm:ptLst>
  <dgm:cxnLst>
    <dgm:cxn modelId="{BC1315D5-166C-439A-BAFF-CD11733C7C54}" srcId="{7871F9BC-0738-46F2-B263-104AFC159485}" destId="{742A94AE-CE12-4B99-8F12-1AE47D159CA9}" srcOrd="1" destOrd="0" parTransId="{18459A2D-DE2D-4AA4-BF78-F5E087FBCC55}" sibTransId="{68EFE234-BCDC-4EA5-BEDE-7BB25072DF3C}"/>
    <dgm:cxn modelId="{4FEA98DD-B7D5-4227-BCCD-581A6FC5FC38}" type="presOf" srcId="{742A94AE-CE12-4B99-8F12-1AE47D159CA9}" destId="{162BBF82-6B22-4459-9565-1FE453A50249}" srcOrd="0" destOrd="0" presId="urn:microsoft.com/office/officeart/2005/8/layout/hProcess4"/>
    <dgm:cxn modelId="{11D18B99-F44E-43D5-959E-233C0556860B}" srcId="{7871F9BC-0738-46F2-B263-104AFC159485}" destId="{F3EA39E0-7AFA-4E2E-9413-4C88C340A256}" srcOrd="2" destOrd="0" parTransId="{142006B6-57C4-415B-B1F5-22F27E3DBD52}" sibTransId="{6C757560-3E39-42F5-A615-EF64AE5F41CC}"/>
    <dgm:cxn modelId="{2F595D79-589D-403C-B5B4-B89AAA74D822}" type="presOf" srcId="{56E5465F-B1F2-4FF1-8839-17B5ADDE2490}" destId="{CFBB37DF-AB72-482C-B92E-38A4D3A6AEF8}" srcOrd="0" destOrd="0" presId="urn:microsoft.com/office/officeart/2005/8/layout/hProcess4"/>
    <dgm:cxn modelId="{6880DD38-3559-457C-A898-2470B11501BA}" type="presOf" srcId="{64EE5DCA-0DB9-4FAF-A91F-4B8A85B34E28}" destId="{1BB1B946-B84C-486B-B396-41F1D516E167}" srcOrd="0" destOrd="0" presId="urn:microsoft.com/office/officeart/2005/8/layout/hProcess4"/>
    <dgm:cxn modelId="{1A8AB345-6DBC-4CA7-B82C-960128ECD9F4}" type="presOf" srcId="{9C4CD58E-4142-4447-A4B9-966E30B1DE12}" destId="{79BEC32E-6EA5-448D-9A0E-4FCE0F18A4A0}" srcOrd="1" destOrd="0" presId="urn:microsoft.com/office/officeart/2005/8/layout/hProcess4"/>
    <dgm:cxn modelId="{AB523CC6-220C-498E-8C9C-AF0E46562F4E}" type="presOf" srcId="{7871F9BC-0738-46F2-B263-104AFC159485}" destId="{F05FBDCD-6FBF-49B9-B838-CEB0E78E1E67}" srcOrd="0" destOrd="0" presId="urn:microsoft.com/office/officeart/2005/8/layout/hProcess4"/>
    <dgm:cxn modelId="{E1552DFF-8CBA-44F5-A2E8-DED3C99C6FE9}" srcId="{742A94AE-CE12-4B99-8F12-1AE47D159CA9}" destId="{9C4CD58E-4142-4447-A4B9-966E30B1DE12}" srcOrd="0" destOrd="0" parTransId="{9420C07F-AAF2-4652-A4F8-4416935AD16F}" sibTransId="{ED35E6E3-2C60-4871-B9E6-B6C81533CB43}"/>
    <dgm:cxn modelId="{0A271F72-91E9-4FCF-AAA2-D0C39A7D185F}" type="presOf" srcId="{F3EA39E0-7AFA-4E2E-9413-4C88C340A256}" destId="{A06C0E0E-BE0A-4163-A8D4-7E7507851B57}" srcOrd="0" destOrd="0" presId="urn:microsoft.com/office/officeart/2005/8/layout/hProcess4"/>
    <dgm:cxn modelId="{32C35ADB-4AF0-40C2-9808-E24AF938EA62}" type="presOf" srcId="{199B235D-1EFD-454F-9F53-49DB8D86546F}" destId="{AC17E4A3-049B-4900-AEDF-AAA7101BD9EA}" srcOrd="0" destOrd="0" presId="urn:microsoft.com/office/officeart/2005/8/layout/hProcess4"/>
    <dgm:cxn modelId="{46D89C0A-0592-4A3D-BFD5-55544A36F348}" srcId="{7871F9BC-0738-46F2-B263-104AFC159485}" destId="{56E5465F-B1F2-4FF1-8839-17B5ADDE2490}" srcOrd="0" destOrd="0" parTransId="{44E5D27F-CC05-4C70-B1BE-7B095582413D}" sibTransId="{ACA298D3-2641-4752-AB2B-FB057D43DFDB}"/>
    <dgm:cxn modelId="{0F351815-9D58-4F54-A579-B76C05308CDB}" type="presOf" srcId="{9C4CD58E-4142-4447-A4B9-966E30B1DE12}" destId="{3EA7F586-1C5C-4602-90B1-F07166508407}" srcOrd="0" destOrd="0" presId="urn:microsoft.com/office/officeart/2005/8/layout/hProcess4"/>
    <dgm:cxn modelId="{382F8AB8-57B7-45FC-A639-84BFC4B12799}" type="presOf" srcId="{64EE5DCA-0DB9-4FAF-A91F-4B8A85B34E28}" destId="{DEF0709F-0041-423C-94F5-980275FC2A06}" srcOrd="1" destOrd="0" presId="urn:microsoft.com/office/officeart/2005/8/layout/hProcess4"/>
    <dgm:cxn modelId="{E84EF0B4-6D87-45C9-B1BC-60C59EF0FAF4}" type="presOf" srcId="{68EFE234-BCDC-4EA5-BEDE-7BB25072DF3C}" destId="{A08CCD50-BB28-4E09-B27E-8DC87FDABE56}" srcOrd="0" destOrd="0" presId="urn:microsoft.com/office/officeart/2005/8/layout/hProcess4"/>
    <dgm:cxn modelId="{A659F92F-A497-4F20-94C2-BD3C5F7B754C}" type="presOf" srcId="{ACA298D3-2641-4752-AB2B-FB057D43DFDB}" destId="{D825C77D-F441-4508-81D5-4A8BFA8E80C6}" srcOrd="0" destOrd="0" presId="urn:microsoft.com/office/officeart/2005/8/layout/hProcess4"/>
    <dgm:cxn modelId="{42BB8049-3CF2-4EC5-A227-0D72D240DA62}" srcId="{F3EA39E0-7AFA-4E2E-9413-4C88C340A256}" destId="{64EE5DCA-0DB9-4FAF-A91F-4B8A85B34E28}" srcOrd="0" destOrd="0" parTransId="{8859AE39-2EAC-471C-8223-46F24BB8220E}" sibTransId="{A868C07D-18F9-4506-AADF-C3345303AB22}"/>
    <dgm:cxn modelId="{3A08C144-8DA4-4006-99A2-85CEAD2FB4CC}" srcId="{56E5465F-B1F2-4FF1-8839-17B5ADDE2490}" destId="{199B235D-1EFD-454F-9F53-49DB8D86546F}" srcOrd="0" destOrd="0" parTransId="{059EF846-2A17-49A7-A3AE-7B0BA8374519}" sibTransId="{BA682818-9561-43F1-98DD-8509430A366F}"/>
    <dgm:cxn modelId="{DEDEC8A4-321E-4D05-8F10-480F1F54C65E}" type="presOf" srcId="{199B235D-1EFD-454F-9F53-49DB8D86546F}" destId="{248E3BB5-4C02-4090-BA7B-9DCB233FD00C}" srcOrd="1" destOrd="0" presId="urn:microsoft.com/office/officeart/2005/8/layout/hProcess4"/>
    <dgm:cxn modelId="{780AB6D1-674C-4E4A-8C74-956CD50DA41C}" type="presParOf" srcId="{F05FBDCD-6FBF-49B9-B838-CEB0E78E1E67}" destId="{137FC0D3-2FC0-411F-BD21-571521A10B26}" srcOrd="0" destOrd="0" presId="urn:microsoft.com/office/officeart/2005/8/layout/hProcess4"/>
    <dgm:cxn modelId="{708DA863-86A3-43C1-B41D-EF3B8DD877D6}" type="presParOf" srcId="{F05FBDCD-6FBF-49B9-B838-CEB0E78E1E67}" destId="{DFA90D11-6082-42F9-A050-129A25056D0E}" srcOrd="1" destOrd="0" presId="urn:microsoft.com/office/officeart/2005/8/layout/hProcess4"/>
    <dgm:cxn modelId="{8D80333E-2126-4BB3-8531-1B95BFE9D590}" type="presParOf" srcId="{F05FBDCD-6FBF-49B9-B838-CEB0E78E1E67}" destId="{502E8B62-E49C-49BC-AF63-9431996217C4}" srcOrd="2" destOrd="0" presId="urn:microsoft.com/office/officeart/2005/8/layout/hProcess4"/>
    <dgm:cxn modelId="{345EFB02-5DDD-405F-8381-CA301A7B866B}" type="presParOf" srcId="{502E8B62-E49C-49BC-AF63-9431996217C4}" destId="{F6626DBE-D871-44D6-B481-6D6A4C045421}" srcOrd="0" destOrd="0" presId="urn:microsoft.com/office/officeart/2005/8/layout/hProcess4"/>
    <dgm:cxn modelId="{8C1EB7D9-178D-446A-9F34-C9C1608C25A4}" type="presParOf" srcId="{F6626DBE-D871-44D6-B481-6D6A4C045421}" destId="{3C27F1B7-0A4F-4E4C-880F-48EA59A2BF25}" srcOrd="0" destOrd="0" presId="urn:microsoft.com/office/officeart/2005/8/layout/hProcess4"/>
    <dgm:cxn modelId="{911966C3-57DD-4A0E-A180-71AC7E684097}" type="presParOf" srcId="{F6626DBE-D871-44D6-B481-6D6A4C045421}" destId="{AC17E4A3-049B-4900-AEDF-AAA7101BD9EA}" srcOrd="1" destOrd="0" presId="urn:microsoft.com/office/officeart/2005/8/layout/hProcess4"/>
    <dgm:cxn modelId="{013AF672-7753-45B6-8DAB-08A0B0370D53}" type="presParOf" srcId="{F6626DBE-D871-44D6-B481-6D6A4C045421}" destId="{248E3BB5-4C02-4090-BA7B-9DCB233FD00C}" srcOrd="2" destOrd="0" presId="urn:microsoft.com/office/officeart/2005/8/layout/hProcess4"/>
    <dgm:cxn modelId="{7278A011-0B5E-442E-A82A-C30CD94CB1AF}" type="presParOf" srcId="{F6626DBE-D871-44D6-B481-6D6A4C045421}" destId="{CFBB37DF-AB72-482C-B92E-38A4D3A6AEF8}" srcOrd="3" destOrd="0" presId="urn:microsoft.com/office/officeart/2005/8/layout/hProcess4"/>
    <dgm:cxn modelId="{408626F6-9926-4CC9-9765-0FA0B4C8CC88}" type="presParOf" srcId="{F6626DBE-D871-44D6-B481-6D6A4C045421}" destId="{587AAFA9-84DB-479C-A97D-2070FCB6A86C}" srcOrd="4" destOrd="0" presId="urn:microsoft.com/office/officeart/2005/8/layout/hProcess4"/>
    <dgm:cxn modelId="{A8A0A01F-27C7-46DE-9E53-F7D17435EF95}" type="presParOf" srcId="{502E8B62-E49C-49BC-AF63-9431996217C4}" destId="{D825C77D-F441-4508-81D5-4A8BFA8E80C6}" srcOrd="1" destOrd="0" presId="urn:microsoft.com/office/officeart/2005/8/layout/hProcess4"/>
    <dgm:cxn modelId="{9267B7DD-ECF8-4AC5-AC46-ED59CBA57723}" type="presParOf" srcId="{502E8B62-E49C-49BC-AF63-9431996217C4}" destId="{869C642E-6598-4651-B8A2-D5902C4460DC}" srcOrd="2" destOrd="0" presId="urn:microsoft.com/office/officeart/2005/8/layout/hProcess4"/>
    <dgm:cxn modelId="{7F8015C2-4F2F-406A-8C43-8784A85CB062}" type="presParOf" srcId="{869C642E-6598-4651-B8A2-D5902C4460DC}" destId="{4FCFEFFF-5798-4FF3-81B4-C09C1BDE48C6}" srcOrd="0" destOrd="0" presId="urn:microsoft.com/office/officeart/2005/8/layout/hProcess4"/>
    <dgm:cxn modelId="{397E0630-EE36-472A-92E0-648B1B130B06}" type="presParOf" srcId="{869C642E-6598-4651-B8A2-D5902C4460DC}" destId="{3EA7F586-1C5C-4602-90B1-F07166508407}" srcOrd="1" destOrd="0" presId="urn:microsoft.com/office/officeart/2005/8/layout/hProcess4"/>
    <dgm:cxn modelId="{EC736015-A187-4515-A555-AAE5BCAC9F6C}" type="presParOf" srcId="{869C642E-6598-4651-B8A2-D5902C4460DC}" destId="{79BEC32E-6EA5-448D-9A0E-4FCE0F18A4A0}" srcOrd="2" destOrd="0" presId="urn:microsoft.com/office/officeart/2005/8/layout/hProcess4"/>
    <dgm:cxn modelId="{5ECAAFC4-206E-48FB-B71F-4AD684F8B327}" type="presParOf" srcId="{869C642E-6598-4651-B8A2-D5902C4460DC}" destId="{162BBF82-6B22-4459-9565-1FE453A50249}" srcOrd="3" destOrd="0" presId="urn:microsoft.com/office/officeart/2005/8/layout/hProcess4"/>
    <dgm:cxn modelId="{05696C76-C83E-4BBF-8797-F60C3952CF47}" type="presParOf" srcId="{869C642E-6598-4651-B8A2-D5902C4460DC}" destId="{3DE6D285-2E79-4679-BAD8-542793E0424F}" srcOrd="4" destOrd="0" presId="urn:microsoft.com/office/officeart/2005/8/layout/hProcess4"/>
    <dgm:cxn modelId="{80117516-22CF-45FD-ABB3-53B67A0DA136}" type="presParOf" srcId="{502E8B62-E49C-49BC-AF63-9431996217C4}" destId="{A08CCD50-BB28-4E09-B27E-8DC87FDABE56}" srcOrd="3" destOrd="0" presId="urn:microsoft.com/office/officeart/2005/8/layout/hProcess4"/>
    <dgm:cxn modelId="{986C8352-96AD-426F-B980-8954618CA08B}" type="presParOf" srcId="{502E8B62-E49C-49BC-AF63-9431996217C4}" destId="{31337DD8-3FCF-4236-B192-11BBB9B3087F}" srcOrd="4" destOrd="0" presId="urn:microsoft.com/office/officeart/2005/8/layout/hProcess4"/>
    <dgm:cxn modelId="{ECA02B1F-D506-42B7-AFCF-D9404617ABA2}" type="presParOf" srcId="{31337DD8-3FCF-4236-B192-11BBB9B3087F}" destId="{795AA7F1-8F41-4E18-95C9-FB8CDF461BE9}" srcOrd="0" destOrd="0" presId="urn:microsoft.com/office/officeart/2005/8/layout/hProcess4"/>
    <dgm:cxn modelId="{6DCC1F79-D511-4674-AE6B-3EC03CE953CB}" type="presParOf" srcId="{31337DD8-3FCF-4236-B192-11BBB9B3087F}" destId="{1BB1B946-B84C-486B-B396-41F1D516E167}" srcOrd="1" destOrd="0" presId="urn:microsoft.com/office/officeart/2005/8/layout/hProcess4"/>
    <dgm:cxn modelId="{80528DC5-C7CC-4C38-9E4C-D68793145B37}" type="presParOf" srcId="{31337DD8-3FCF-4236-B192-11BBB9B3087F}" destId="{DEF0709F-0041-423C-94F5-980275FC2A06}" srcOrd="2" destOrd="0" presId="urn:microsoft.com/office/officeart/2005/8/layout/hProcess4"/>
    <dgm:cxn modelId="{88F4143B-22DB-45D1-92D5-F8D82C8A0C73}" type="presParOf" srcId="{31337DD8-3FCF-4236-B192-11BBB9B3087F}" destId="{A06C0E0E-BE0A-4163-A8D4-7E7507851B57}" srcOrd="3" destOrd="0" presId="urn:microsoft.com/office/officeart/2005/8/layout/hProcess4"/>
    <dgm:cxn modelId="{09BC98E3-DE8C-4B97-B2B0-E2E291A78CBE}" type="presParOf" srcId="{31337DD8-3FCF-4236-B192-11BBB9B3087F}" destId="{B8BD7A6F-C80B-424B-9375-294DB9AF221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1F785-7797-4FBF-AF89-BFFE8C7DBDFA}" type="doc">
      <dgm:prSet loTypeId="urn:microsoft.com/office/officeart/2005/8/layout/hierarchy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8FD9DE5-A3F7-478D-A789-A864BE13C64D}">
      <dgm:prSet phldrT="[Текст]" custT="1"/>
      <dgm:spPr/>
      <dgm:t>
        <a:bodyPr/>
        <a:lstStyle/>
        <a:p>
          <a:r>
            <a:rPr lang="uk-UA" sz="3200" b="1" i="0" cap="small" baseline="0" dirty="0">
              <a:latin typeface="Georgia" pitchFamily="18" charset="0"/>
              <a:cs typeface="Arial" pitchFamily="34" charset="0"/>
            </a:rPr>
            <a:t>Семінар</a:t>
          </a:r>
          <a:endParaRPr lang="ru-RU" sz="3200" b="1" i="0" cap="small" baseline="0" dirty="0">
            <a:latin typeface="Georgia" pitchFamily="18" charset="0"/>
            <a:cs typeface="Arial" pitchFamily="34" charset="0"/>
          </a:endParaRPr>
        </a:p>
      </dgm:t>
    </dgm:pt>
    <dgm:pt modelId="{CA81DA19-3DCA-4B2A-88FE-5F35FCD49F9D}" type="parTrans" cxnId="{51FC019C-0D4D-4580-BEFB-91CEC18137E6}">
      <dgm:prSet/>
      <dgm:spPr/>
      <dgm:t>
        <a:bodyPr/>
        <a:lstStyle/>
        <a:p>
          <a:endParaRPr lang="ru-RU"/>
        </a:p>
      </dgm:t>
    </dgm:pt>
    <dgm:pt modelId="{DD827EF4-5D9C-4DB9-8B63-08A0789F3AC0}" type="sibTrans" cxnId="{51FC019C-0D4D-4580-BEFB-91CEC18137E6}">
      <dgm:prSet/>
      <dgm:spPr/>
      <dgm:t>
        <a:bodyPr/>
        <a:lstStyle/>
        <a:p>
          <a:endParaRPr lang="ru-RU"/>
        </a:p>
      </dgm:t>
    </dgm:pt>
    <dgm:pt modelId="{538098BE-9F07-40B5-B9D4-C55FF02DACB8}">
      <dgm:prSet phldrT="[Текст]" custT="1"/>
      <dgm:spPr/>
      <dgm:t>
        <a:bodyPr/>
        <a:lstStyle/>
        <a:p>
          <a:r>
            <a:rPr lang="uk-UA" sz="2200" b="1" i="0" dirty="0">
              <a:latin typeface="Georgia" pitchFamily="18" charset="0"/>
              <a:cs typeface="Arial" pitchFamily="34" charset="0"/>
            </a:rPr>
            <a:t>підготовче</a:t>
          </a:r>
          <a:r>
            <a:rPr lang="uk-UA" sz="2200" i="0" dirty="0">
              <a:latin typeface="Georgia" pitchFamily="18" charset="0"/>
              <a:cs typeface="Arial" pitchFamily="34" charset="0"/>
            </a:rPr>
            <a:t> (</a:t>
          </a:r>
          <a:r>
            <a:rPr lang="uk-UA" sz="2200" i="0" dirty="0" err="1">
              <a:latin typeface="Georgia" pitchFamily="18" charset="0"/>
              <a:cs typeface="Arial" pitchFamily="34" charset="0"/>
            </a:rPr>
            <a:t>просемінар-ське</a:t>
          </a:r>
          <a:r>
            <a:rPr lang="uk-UA" sz="2200" i="0" dirty="0">
              <a:latin typeface="Georgia" pitchFamily="18" charset="0"/>
              <a:cs typeface="Arial" pitchFamily="34" charset="0"/>
            </a:rPr>
            <a:t> заняття)</a:t>
          </a:r>
          <a:endParaRPr lang="ru-RU" sz="2200" i="0" dirty="0">
            <a:latin typeface="Georgia" pitchFamily="18" charset="0"/>
            <a:cs typeface="Arial" pitchFamily="34" charset="0"/>
          </a:endParaRPr>
        </a:p>
      </dgm:t>
    </dgm:pt>
    <dgm:pt modelId="{0BCFF970-3301-4FD0-92F1-F304800048DC}" type="parTrans" cxnId="{60882EF9-EC19-4842-A4DC-53C95119BE03}">
      <dgm:prSet/>
      <dgm:spPr/>
      <dgm:t>
        <a:bodyPr/>
        <a:lstStyle/>
        <a:p>
          <a:endParaRPr lang="ru-RU"/>
        </a:p>
      </dgm:t>
    </dgm:pt>
    <dgm:pt modelId="{39DC32C6-D568-464E-B95C-444B42714AF1}" type="sibTrans" cxnId="{60882EF9-EC19-4842-A4DC-53C95119BE03}">
      <dgm:prSet/>
      <dgm:spPr/>
      <dgm:t>
        <a:bodyPr/>
        <a:lstStyle/>
        <a:p>
          <a:endParaRPr lang="ru-RU"/>
        </a:p>
      </dgm:t>
    </dgm:pt>
    <dgm:pt modelId="{2E42A6E2-E88F-4810-87F6-3187663B7060}">
      <dgm:prSet phldrT="[Текст]" custT="1"/>
      <dgm:spPr/>
      <dgm:t>
        <a:bodyPr/>
        <a:lstStyle/>
        <a:p>
          <a:r>
            <a:rPr lang="uk-UA" sz="2200" b="1" i="0" dirty="0">
              <a:latin typeface="Georgia" pitchFamily="18" charset="0"/>
              <a:cs typeface="Arial" pitchFamily="34" charset="0"/>
            </a:rPr>
            <a:t>семінарське заняття</a:t>
          </a:r>
          <a:endParaRPr lang="ru-RU" sz="2200" b="1" i="0" dirty="0">
            <a:latin typeface="Georgia" pitchFamily="18" charset="0"/>
            <a:cs typeface="Arial" pitchFamily="34" charset="0"/>
          </a:endParaRPr>
        </a:p>
      </dgm:t>
    </dgm:pt>
    <dgm:pt modelId="{52D6C2CA-8B9B-430A-967E-7219ECEC90DA}" type="parTrans" cxnId="{4BF2C213-FC49-45D8-8D9E-B3EEAAB9C213}">
      <dgm:prSet/>
      <dgm:spPr/>
      <dgm:t>
        <a:bodyPr/>
        <a:lstStyle/>
        <a:p>
          <a:endParaRPr lang="ru-RU"/>
        </a:p>
      </dgm:t>
    </dgm:pt>
    <dgm:pt modelId="{8F3CB507-4ECF-430A-B3DD-2448FC9A4B77}" type="sibTrans" cxnId="{4BF2C213-FC49-45D8-8D9E-B3EEAAB9C213}">
      <dgm:prSet/>
      <dgm:spPr/>
      <dgm:t>
        <a:bodyPr/>
        <a:lstStyle/>
        <a:p>
          <a:endParaRPr lang="ru-RU"/>
        </a:p>
      </dgm:t>
    </dgm:pt>
    <dgm:pt modelId="{9A90CBA7-0DBA-4599-8A3F-92669D6D4081}">
      <dgm:prSet custT="1"/>
      <dgm:spPr/>
      <dgm:t>
        <a:bodyPr/>
        <a:lstStyle/>
        <a:p>
          <a:r>
            <a:rPr lang="uk-UA" sz="2200" b="1" i="0" dirty="0">
              <a:latin typeface="Georgia" pitchFamily="18" charset="0"/>
              <a:cs typeface="Arial" pitchFamily="34" charset="0"/>
            </a:rPr>
            <a:t>між-предметний семінар</a:t>
          </a:r>
          <a:endParaRPr lang="ru-RU" sz="2200" b="1" i="0" dirty="0">
            <a:latin typeface="Georgia" pitchFamily="18" charset="0"/>
            <a:cs typeface="Arial" pitchFamily="34" charset="0"/>
          </a:endParaRPr>
        </a:p>
      </dgm:t>
    </dgm:pt>
    <dgm:pt modelId="{3C99A170-B489-4E54-AE26-0E75878DA991}" type="parTrans" cxnId="{463346C0-18B4-4423-972A-C1C65295687B}">
      <dgm:prSet/>
      <dgm:spPr/>
      <dgm:t>
        <a:bodyPr/>
        <a:lstStyle/>
        <a:p>
          <a:endParaRPr lang="ru-RU"/>
        </a:p>
      </dgm:t>
    </dgm:pt>
    <dgm:pt modelId="{7670F57B-348B-4E89-A5B4-6971896A9D93}" type="sibTrans" cxnId="{463346C0-18B4-4423-972A-C1C65295687B}">
      <dgm:prSet/>
      <dgm:spPr/>
      <dgm:t>
        <a:bodyPr/>
        <a:lstStyle/>
        <a:p>
          <a:endParaRPr lang="ru-RU"/>
        </a:p>
      </dgm:t>
    </dgm:pt>
    <dgm:pt modelId="{01F95347-1FD0-4FD0-9925-D3CAD3DBC178}" type="pres">
      <dgm:prSet presAssocID="{87D1F785-7797-4FBF-AF89-BFFE8C7DBD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599A16-F339-4D52-8154-963EE987A98E}" type="pres">
      <dgm:prSet presAssocID="{18FD9DE5-A3F7-478D-A789-A864BE13C64D}" presName="hierRoot1" presStyleCnt="0"/>
      <dgm:spPr/>
      <dgm:t>
        <a:bodyPr/>
        <a:lstStyle/>
        <a:p>
          <a:endParaRPr lang="ru-RU"/>
        </a:p>
      </dgm:t>
    </dgm:pt>
    <dgm:pt modelId="{B6D779FD-2834-4C87-90E0-B843B042B4D6}" type="pres">
      <dgm:prSet presAssocID="{18FD9DE5-A3F7-478D-A789-A864BE13C64D}" presName="composite" presStyleCnt="0"/>
      <dgm:spPr/>
      <dgm:t>
        <a:bodyPr/>
        <a:lstStyle/>
        <a:p>
          <a:endParaRPr lang="ru-RU"/>
        </a:p>
      </dgm:t>
    </dgm:pt>
    <dgm:pt modelId="{0615D712-F9B0-47E2-A5C4-50A2186C5065}" type="pres">
      <dgm:prSet presAssocID="{18FD9DE5-A3F7-478D-A789-A864BE13C64D}" presName="background" presStyleLbl="node0" presStyleIdx="0" presStyleCnt="1"/>
      <dgm:spPr/>
      <dgm:t>
        <a:bodyPr/>
        <a:lstStyle/>
        <a:p>
          <a:endParaRPr lang="ru-RU"/>
        </a:p>
      </dgm:t>
    </dgm:pt>
    <dgm:pt modelId="{18586185-EA85-45D7-90CF-B6FD33DE7C8C}" type="pres">
      <dgm:prSet presAssocID="{18FD9DE5-A3F7-478D-A789-A864BE13C64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D2E9ED-1B4B-45BF-A5FA-50DDB36CCC62}" type="pres">
      <dgm:prSet presAssocID="{18FD9DE5-A3F7-478D-A789-A864BE13C64D}" presName="hierChild2" presStyleCnt="0"/>
      <dgm:spPr/>
      <dgm:t>
        <a:bodyPr/>
        <a:lstStyle/>
        <a:p>
          <a:endParaRPr lang="ru-RU"/>
        </a:p>
      </dgm:t>
    </dgm:pt>
    <dgm:pt modelId="{DE22FC21-C91E-429C-8DB4-7532208EE404}" type="pres">
      <dgm:prSet presAssocID="{0BCFF970-3301-4FD0-92F1-F304800048D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3D682F1-4B8C-42BB-A8DF-664A1F15EED7}" type="pres">
      <dgm:prSet presAssocID="{538098BE-9F07-40B5-B9D4-C55FF02DACB8}" presName="hierRoot2" presStyleCnt="0"/>
      <dgm:spPr/>
      <dgm:t>
        <a:bodyPr/>
        <a:lstStyle/>
        <a:p>
          <a:endParaRPr lang="ru-RU"/>
        </a:p>
      </dgm:t>
    </dgm:pt>
    <dgm:pt modelId="{03652CD9-4C72-4F75-B44B-AD5DE8B6F66D}" type="pres">
      <dgm:prSet presAssocID="{538098BE-9F07-40B5-B9D4-C55FF02DACB8}" presName="composite2" presStyleCnt="0"/>
      <dgm:spPr/>
      <dgm:t>
        <a:bodyPr/>
        <a:lstStyle/>
        <a:p>
          <a:endParaRPr lang="ru-RU"/>
        </a:p>
      </dgm:t>
    </dgm:pt>
    <dgm:pt modelId="{56A645C2-AC64-4B3C-AC4C-34ABD6E17554}" type="pres">
      <dgm:prSet presAssocID="{538098BE-9F07-40B5-B9D4-C55FF02DACB8}" presName="background2" presStyleLbl="node2" presStyleIdx="0" presStyleCnt="3"/>
      <dgm:spPr/>
      <dgm:t>
        <a:bodyPr/>
        <a:lstStyle/>
        <a:p>
          <a:endParaRPr lang="ru-RU"/>
        </a:p>
      </dgm:t>
    </dgm:pt>
    <dgm:pt modelId="{43F3727E-C9F4-4948-B502-D2EA6542CEC1}" type="pres">
      <dgm:prSet presAssocID="{538098BE-9F07-40B5-B9D4-C55FF02DACB8}" presName="text2" presStyleLbl="fgAcc2" presStyleIdx="0" presStyleCnt="3" custLinFactNeighborX="-515" custLinFactNeighborY="3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2035CD-6E18-4250-BFD5-932A675F466A}" type="pres">
      <dgm:prSet presAssocID="{538098BE-9F07-40B5-B9D4-C55FF02DACB8}" presName="hierChild3" presStyleCnt="0"/>
      <dgm:spPr/>
      <dgm:t>
        <a:bodyPr/>
        <a:lstStyle/>
        <a:p>
          <a:endParaRPr lang="ru-RU"/>
        </a:p>
      </dgm:t>
    </dgm:pt>
    <dgm:pt modelId="{F755C494-9EC8-4269-A32B-7E4911DEFD05}" type="pres">
      <dgm:prSet presAssocID="{52D6C2CA-8B9B-430A-967E-7219ECEC90DA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82B6E0B-5F3E-4C86-880C-CB9C116EC437}" type="pres">
      <dgm:prSet presAssocID="{2E42A6E2-E88F-4810-87F6-3187663B7060}" presName="hierRoot2" presStyleCnt="0"/>
      <dgm:spPr/>
      <dgm:t>
        <a:bodyPr/>
        <a:lstStyle/>
        <a:p>
          <a:endParaRPr lang="ru-RU"/>
        </a:p>
      </dgm:t>
    </dgm:pt>
    <dgm:pt modelId="{CA34725C-3A91-4219-9758-7943C5242F0D}" type="pres">
      <dgm:prSet presAssocID="{2E42A6E2-E88F-4810-87F6-3187663B7060}" presName="composite2" presStyleCnt="0"/>
      <dgm:spPr/>
      <dgm:t>
        <a:bodyPr/>
        <a:lstStyle/>
        <a:p>
          <a:endParaRPr lang="ru-RU"/>
        </a:p>
      </dgm:t>
    </dgm:pt>
    <dgm:pt modelId="{C85650F3-C38F-401D-B559-6D1E899D2236}" type="pres">
      <dgm:prSet presAssocID="{2E42A6E2-E88F-4810-87F6-3187663B7060}" presName="background2" presStyleLbl="node2" presStyleIdx="1" presStyleCnt="3"/>
      <dgm:spPr/>
      <dgm:t>
        <a:bodyPr/>
        <a:lstStyle/>
        <a:p>
          <a:endParaRPr lang="ru-RU"/>
        </a:p>
      </dgm:t>
    </dgm:pt>
    <dgm:pt modelId="{94767CDB-35C6-48A8-B626-0E44F9197720}" type="pres">
      <dgm:prSet presAssocID="{2E42A6E2-E88F-4810-87F6-3187663B706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7BA45-3273-4332-9D3D-4FC68EED8615}" type="pres">
      <dgm:prSet presAssocID="{2E42A6E2-E88F-4810-87F6-3187663B7060}" presName="hierChild3" presStyleCnt="0"/>
      <dgm:spPr/>
      <dgm:t>
        <a:bodyPr/>
        <a:lstStyle/>
        <a:p>
          <a:endParaRPr lang="ru-RU"/>
        </a:p>
      </dgm:t>
    </dgm:pt>
    <dgm:pt modelId="{E72FE6B5-61A9-4829-913A-FA23237381F1}" type="pres">
      <dgm:prSet presAssocID="{3C99A170-B489-4E54-AE26-0E75878DA99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9B1FC04-A256-457C-AB4B-5FC170B0A018}" type="pres">
      <dgm:prSet presAssocID="{9A90CBA7-0DBA-4599-8A3F-92669D6D4081}" presName="hierRoot2" presStyleCnt="0"/>
      <dgm:spPr/>
      <dgm:t>
        <a:bodyPr/>
        <a:lstStyle/>
        <a:p>
          <a:endParaRPr lang="ru-RU"/>
        </a:p>
      </dgm:t>
    </dgm:pt>
    <dgm:pt modelId="{A860DA1D-158A-4962-96D6-0844BF7FD683}" type="pres">
      <dgm:prSet presAssocID="{9A90CBA7-0DBA-4599-8A3F-92669D6D4081}" presName="composite2" presStyleCnt="0"/>
      <dgm:spPr/>
      <dgm:t>
        <a:bodyPr/>
        <a:lstStyle/>
        <a:p>
          <a:endParaRPr lang="ru-RU"/>
        </a:p>
      </dgm:t>
    </dgm:pt>
    <dgm:pt modelId="{3E8DD011-9A5E-42BC-875B-39A3DACA0353}" type="pres">
      <dgm:prSet presAssocID="{9A90CBA7-0DBA-4599-8A3F-92669D6D4081}" presName="background2" presStyleLbl="node2" presStyleIdx="2" presStyleCnt="3"/>
      <dgm:spPr/>
      <dgm:t>
        <a:bodyPr/>
        <a:lstStyle/>
        <a:p>
          <a:endParaRPr lang="ru-RU"/>
        </a:p>
      </dgm:t>
    </dgm:pt>
    <dgm:pt modelId="{3C4BD496-39A5-4ADA-B866-A1723654B3DB}" type="pres">
      <dgm:prSet presAssocID="{9A90CBA7-0DBA-4599-8A3F-92669D6D408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118D74-05A8-4733-B239-76F17950C4C2}" type="pres">
      <dgm:prSet presAssocID="{9A90CBA7-0DBA-4599-8A3F-92669D6D4081}" presName="hierChild3" presStyleCnt="0"/>
      <dgm:spPr/>
      <dgm:t>
        <a:bodyPr/>
        <a:lstStyle/>
        <a:p>
          <a:endParaRPr lang="ru-RU"/>
        </a:p>
      </dgm:t>
    </dgm:pt>
  </dgm:ptLst>
  <dgm:cxnLst>
    <dgm:cxn modelId="{51FC019C-0D4D-4580-BEFB-91CEC18137E6}" srcId="{87D1F785-7797-4FBF-AF89-BFFE8C7DBDFA}" destId="{18FD9DE5-A3F7-478D-A789-A864BE13C64D}" srcOrd="0" destOrd="0" parTransId="{CA81DA19-3DCA-4B2A-88FE-5F35FCD49F9D}" sibTransId="{DD827EF4-5D9C-4DB9-8B63-08A0789F3AC0}"/>
    <dgm:cxn modelId="{4BF2C213-FC49-45D8-8D9E-B3EEAAB9C213}" srcId="{18FD9DE5-A3F7-478D-A789-A864BE13C64D}" destId="{2E42A6E2-E88F-4810-87F6-3187663B7060}" srcOrd="1" destOrd="0" parTransId="{52D6C2CA-8B9B-430A-967E-7219ECEC90DA}" sibTransId="{8F3CB507-4ECF-430A-B3DD-2448FC9A4B77}"/>
    <dgm:cxn modelId="{C33DF8CD-F13D-44E2-A8FC-8AAA0A7445EB}" type="presOf" srcId="{2E42A6E2-E88F-4810-87F6-3187663B7060}" destId="{94767CDB-35C6-48A8-B626-0E44F9197720}" srcOrd="0" destOrd="0" presId="urn:microsoft.com/office/officeart/2005/8/layout/hierarchy1"/>
    <dgm:cxn modelId="{777147F7-2E74-40AE-8BAE-2C9C3B7A7A36}" type="presOf" srcId="{9A90CBA7-0DBA-4599-8A3F-92669D6D4081}" destId="{3C4BD496-39A5-4ADA-B866-A1723654B3DB}" srcOrd="0" destOrd="0" presId="urn:microsoft.com/office/officeart/2005/8/layout/hierarchy1"/>
    <dgm:cxn modelId="{8A01DBEB-B5AD-40ED-9211-C6EFB3402639}" type="presOf" srcId="{87D1F785-7797-4FBF-AF89-BFFE8C7DBDFA}" destId="{01F95347-1FD0-4FD0-9925-D3CAD3DBC178}" srcOrd="0" destOrd="0" presId="urn:microsoft.com/office/officeart/2005/8/layout/hierarchy1"/>
    <dgm:cxn modelId="{463346C0-18B4-4423-972A-C1C65295687B}" srcId="{18FD9DE5-A3F7-478D-A789-A864BE13C64D}" destId="{9A90CBA7-0DBA-4599-8A3F-92669D6D4081}" srcOrd="2" destOrd="0" parTransId="{3C99A170-B489-4E54-AE26-0E75878DA991}" sibTransId="{7670F57B-348B-4E89-A5B4-6971896A9D93}"/>
    <dgm:cxn modelId="{60882EF9-EC19-4842-A4DC-53C95119BE03}" srcId="{18FD9DE5-A3F7-478D-A789-A864BE13C64D}" destId="{538098BE-9F07-40B5-B9D4-C55FF02DACB8}" srcOrd="0" destOrd="0" parTransId="{0BCFF970-3301-4FD0-92F1-F304800048DC}" sibTransId="{39DC32C6-D568-464E-B95C-444B42714AF1}"/>
    <dgm:cxn modelId="{1ABA54AB-06C6-4A80-AA5C-9AA1B624EBD4}" type="presOf" srcId="{0BCFF970-3301-4FD0-92F1-F304800048DC}" destId="{DE22FC21-C91E-429C-8DB4-7532208EE404}" srcOrd="0" destOrd="0" presId="urn:microsoft.com/office/officeart/2005/8/layout/hierarchy1"/>
    <dgm:cxn modelId="{4BA1C308-A3F1-469E-BBBF-95EB45698D76}" type="presOf" srcId="{52D6C2CA-8B9B-430A-967E-7219ECEC90DA}" destId="{F755C494-9EC8-4269-A32B-7E4911DEFD05}" srcOrd="0" destOrd="0" presId="urn:microsoft.com/office/officeart/2005/8/layout/hierarchy1"/>
    <dgm:cxn modelId="{36DE169C-50D0-40F5-AB1D-C53EAF3122D4}" type="presOf" srcId="{3C99A170-B489-4E54-AE26-0E75878DA991}" destId="{E72FE6B5-61A9-4829-913A-FA23237381F1}" srcOrd="0" destOrd="0" presId="urn:microsoft.com/office/officeart/2005/8/layout/hierarchy1"/>
    <dgm:cxn modelId="{8639DBA4-1701-4957-A5E4-2D8927E25B93}" type="presOf" srcId="{18FD9DE5-A3F7-478D-A789-A864BE13C64D}" destId="{18586185-EA85-45D7-90CF-B6FD33DE7C8C}" srcOrd="0" destOrd="0" presId="urn:microsoft.com/office/officeart/2005/8/layout/hierarchy1"/>
    <dgm:cxn modelId="{45FA546D-B1CA-44A5-910E-C1D691817686}" type="presOf" srcId="{538098BE-9F07-40B5-B9D4-C55FF02DACB8}" destId="{43F3727E-C9F4-4948-B502-D2EA6542CEC1}" srcOrd="0" destOrd="0" presId="urn:microsoft.com/office/officeart/2005/8/layout/hierarchy1"/>
    <dgm:cxn modelId="{BB5D5469-F330-489E-AA35-25DCA400C12A}" type="presParOf" srcId="{01F95347-1FD0-4FD0-9925-D3CAD3DBC178}" destId="{B7599A16-F339-4D52-8154-963EE987A98E}" srcOrd="0" destOrd="0" presId="urn:microsoft.com/office/officeart/2005/8/layout/hierarchy1"/>
    <dgm:cxn modelId="{60C366D5-2D9A-45B6-9557-F233C47FAD7C}" type="presParOf" srcId="{B7599A16-F339-4D52-8154-963EE987A98E}" destId="{B6D779FD-2834-4C87-90E0-B843B042B4D6}" srcOrd="0" destOrd="0" presId="urn:microsoft.com/office/officeart/2005/8/layout/hierarchy1"/>
    <dgm:cxn modelId="{743DC42C-873A-4428-887F-94E0753D7CE2}" type="presParOf" srcId="{B6D779FD-2834-4C87-90E0-B843B042B4D6}" destId="{0615D712-F9B0-47E2-A5C4-50A2186C5065}" srcOrd="0" destOrd="0" presId="urn:microsoft.com/office/officeart/2005/8/layout/hierarchy1"/>
    <dgm:cxn modelId="{5CC4ABF9-0E3B-4CE4-A193-FD578DB96BBF}" type="presParOf" srcId="{B6D779FD-2834-4C87-90E0-B843B042B4D6}" destId="{18586185-EA85-45D7-90CF-B6FD33DE7C8C}" srcOrd="1" destOrd="0" presId="urn:microsoft.com/office/officeart/2005/8/layout/hierarchy1"/>
    <dgm:cxn modelId="{EF8FAC96-62BF-482A-80F3-E1A5785B7E6E}" type="presParOf" srcId="{B7599A16-F339-4D52-8154-963EE987A98E}" destId="{43D2E9ED-1B4B-45BF-A5FA-50DDB36CCC62}" srcOrd="1" destOrd="0" presId="urn:microsoft.com/office/officeart/2005/8/layout/hierarchy1"/>
    <dgm:cxn modelId="{2B123B63-6EBE-424C-9F31-23434AEF2011}" type="presParOf" srcId="{43D2E9ED-1B4B-45BF-A5FA-50DDB36CCC62}" destId="{DE22FC21-C91E-429C-8DB4-7532208EE404}" srcOrd="0" destOrd="0" presId="urn:microsoft.com/office/officeart/2005/8/layout/hierarchy1"/>
    <dgm:cxn modelId="{77B8A5FA-44D5-413C-8030-344A71E08333}" type="presParOf" srcId="{43D2E9ED-1B4B-45BF-A5FA-50DDB36CCC62}" destId="{43D682F1-4B8C-42BB-A8DF-664A1F15EED7}" srcOrd="1" destOrd="0" presId="urn:microsoft.com/office/officeart/2005/8/layout/hierarchy1"/>
    <dgm:cxn modelId="{5E20B8F4-96B8-4693-AAE0-32276F4850B3}" type="presParOf" srcId="{43D682F1-4B8C-42BB-A8DF-664A1F15EED7}" destId="{03652CD9-4C72-4F75-B44B-AD5DE8B6F66D}" srcOrd="0" destOrd="0" presId="urn:microsoft.com/office/officeart/2005/8/layout/hierarchy1"/>
    <dgm:cxn modelId="{79EA4805-2176-4C4C-B2F9-93C2C3C1A264}" type="presParOf" srcId="{03652CD9-4C72-4F75-B44B-AD5DE8B6F66D}" destId="{56A645C2-AC64-4B3C-AC4C-34ABD6E17554}" srcOrd="0" destOrd="0" presId="urn:microsoft.com/office/officeart/2005/8/layout/hierarchy1"/>
    <dgm:cxn modelId="{10B24CA0-0920-4E44-95E1-5355A94F4E7A}" type="presParOf" srcId="{03652CD9-4C72-4F75-B44B-AD5DE8B6F66D}" destId="{43F3727E-C9F4-4948-B502-D2EA6542CEC1}" srcOrd="1" destOrd="0" presId="urn:microsoft.com/office/officeart/2005/8/layout/hierarchy1"/>
    <dgm:cxn modelId="{A7DCB5E4-33B0-48C4-A19F-DB0201BAA60D}" type="presParOf" srcId="{43D682F1-4B8C-42BB-A8DF-664A1F15EED7}" destId="{6A2035CD-6E18-4250-BFD5-932A675F466A}" srcOrd="1" destOrd="0" presId="urn:microsoft.com/office/officeart/2005/8/layout/hierarchy1"/>
    <dgm:cxn modelId="{46F493A5-B71D-49E9-A96C-DC50F5C598E8}" type="presParOf" srcId="{43D2E9ED-1B4B-45BF-A5FA-50DDB36CCC62}" destId="{F755C494-9EC8-4269-A32B-7E4911DEFD05}" srcOrd="2" destOrd="0" presId="urn:microsoft.com/office/officeart/2005/8/layout/hierarchy1"/>
    <dgm:cxn modelId="{29D83101-05B6-4CC5-B0CE-C8DA4EF02D51}" type="presParOf" srcId="{43D2E9ED-1B4B-45BF-A5FA-50DDB36CCC62}" destId="{E82B6E0B-5F3E-4C86-880C-CB9C116EC437}" srcOrd="3" destOrd="0" presId="urn:microsoft.com/office/officeart/2005/8/layout/hierarchy1"/>
    <dgm:cxn modelId="{0F1A9C6E-11A5-42CA-BE77-B75931E680EA}" type="presParOf" srcId="{E82B6E0B-5F3E-4C86-880C-CB9C116EC437}" destId="{CA34725C-3A91-4219-9758-7943C5242F0D}" srcOrd="0" destOrd="0" presId="urn:microsoft.com/office/officeart/2005/8/layout/hierarchy1"/>
    <dgm:cxn modelId="{C3B834F1-50BD-4A2D-87E1-B52E962E9A7E}" type="presParOf" srcId="{CA34725C-3A91-4219-9758-7943C5242F0D}" destId="{C85650F3-C38F-401D-B559-6D1E899D2236}" srcOrd="0" destOrd="0" presId="urn:microsoft.com/office/officeart/2005/8/layout/hierarchy1"/>
    <dgm:cxn modelId="{33E290F1-AF03-4471-B3C1-7508F9C61081}" type="presParOf" srcId="{CA34725C-3A91-4219-9758-7943C5242F0D}" destId="{94767CDB-35C6-48A8-B626-0E44F9197720}" srcOrd="1" destOrd="0" presId="urn:microsoft.com/office/officeart/2005/8/layout/hierarchy1"/>
    <dgm:cxn modelId="{1177C620-B30C-409F-A075-FF8A8A9A5693}" type="presParOf" srcId="{E82B6E0B-5F3E-4C86-880C-CB9C116EC437}" destId="{9D97BA45-3273-4332-9D3D-4FC68EED8615}" srcOrd="1" destOrd="0" presId="urn:microsoft.com/office/officeart/2005/8/layout/hierarchy1"/>
    <dgm:cxn modelId="{E80F76CD-FA29-40C7-A471-6CCA73D74B39}" type="presParOf" srcId="{43D2E9ED-1B4B-45BF-A5FA-50DDB36CCC62}" destId="{E72FE6B5-61A9-4829-913A-FA23237381F1}" srcOrd="4" destOrd="0" presId="urn:microsoft.com/office/officeart/2005/8/layout/hierarchy1"/>
    <dgm:cxn modelId="{7772ACEA-6C30-4B41-A972-3DD1B3249645}" type="presParOf" srcId="{43D2E9ED-1B4B-45BF-A5FA-50DDB36CCC62}" destId="{29B1FC04-A256-457C-AB4B-5FC170B0A018}" srcOrd="5" destOrd="0" presId="urn:microsoft.com/office/officeart/2005/8/layout/hierarchy1"/>
    <dgm:cxn modelId="{DA56761F-2A1E-4313-8DE4-CBC9F4DFCB55}" type="presParOf" srcId="{29B1FC04-A256-457C-AB4B-5FC170B0A018}" destId="{A860DA1D-158A-4962-96D6-0844BF7FD683}" srcOrd="0" destOrd="0" presId="urn:microsoft.com/office/officeart/2005/8/layout/hierarchy1"/>
    <dgm:cxn modelId="{AF92D1B2-BC84-4433-88C7-69858465710B}" type="presParOf" srcId="{A860DA1D-158A-4962-96D6-0844BF7FD683}" destId="{3E8DD011-9A5E-42BC-875B-39A3DACA0353}" srcOrd="0" destOrd="0" presId="urn:microsoft.com/office/officeart/2005/8/layout/hierarchy1"/>
    <dgm:cxn modelId="{82642B8D-A868-47F7-B960-A9B071A2AC56}" type="presParOf" srcId="{A860DA1D-158A-4962-96D6-0844BF7FD683}" destId="{3C4BD496-39A5-4ADA-B866-A1723654B3DB}" srcOrd="1" destOrd="0" presId="urn:microsoft.com/office/officeart/2005/8/layout/hierarchy1"/>
    <dgm:cxn modelId="{BCCF46B9-B7D6-45FF-BAF6-059A7FF01C4D}" type="presParOf" srcId="{29B1FC04-A256-457C-AB4B-5FC170B0A018}" destId="{7D118D74-05A8-4733-B239-76F17950C4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55AA47-1C8E-4D94-A3A0-429B1E21A923}" type="doc">
      <dgm:prSet loTypeId="urn:microsoft.com/office/officeart/2005/8/layout/hierarchy2" loCatId="hierarchy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FD103EE-CED4-4CC9-ABD3-778EAD09458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baseline="0" smtClean="0">
              <a:latin typeface="Georgia" pitchFamily="18" charset="0"/>
              <a:cs typeface="Arial" pitchFamily="34" charset="0"/>
            </a:rPr>
            <a:t>За дидактичною метою</a:t>
          </a:r>
          <a:endParaRPr lang="ru-RU" sz="2200" i="0" baseline="0" smtClean="0">
            <a:latin typeface="Georgia" pitchFamily="18" charset="0"/>
            <a:cs typeface="Arial" pitchFamily="34" charset="0"/>
          </a:endParaRP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i="0" dirty="0">
            <a:latin typeface="Georgia" pitchFamily="18" charset="0"/>
          </a:endParaRPr>
        </a:p>
      </dgm:t>
    </dgm:pt>
    <dgm:pt modelId="{7E160026-6636-4FFD-AA7A-13843112F3B1}" type="parTrans" cxnId="{61706860-8C77-4C5F-8F1F-4138C6255C33}">
      <dgm:prSet/>
      <dgm:spPr/>
      <dgm:t>
        <a:bodyPr/>
        <a:lstStyle/>
        <a:p>
          <a:endParaRPr lang="ru-RU"/>
        </a:p>
      </dgm:t>
    </dgm:pt>
    <dgm:pt modelId="{538B066B-44AE-451B-861A-D01EFF9D4A30}" type="sibTrans" cxnId="{61706860-8C77-4C5F-8F1F-4138C6255C33}">
      <dgm:prSet/>
      <dgm:spPr/>
      <dgm:t>
        <a:bodyPr/>
        <a:lstStyle/>
        <a:p>
          <a:endParaRPr lang="ru-RU"/>
        </a:p>
      </dgm:t>
    </dgm:pt>
    <dgm:pt modelId="{17ABEBE3-1D3A-4682-AFE1-AA13C610CC96}">
      <dgm:prSet phldrT="[Текст]" phldr="1" custT="1"/>
      <dgm:spPr/>
      <dgm:t>
        <a:bodyPr/>
        <a:lstStyle/>
        <a:p>
          <a:endParaRPr lang="ru-RU" sz="2200" i="0" dirty="0">
            <a:latin typeface="Georgia" pitchFamily="18" charset="0"/>
          </a:endParaRPr>
        </a:p>
      </dgm:t>
    </dgm:pt>
    <dgm:pt modelId="{6971CB66-73D0-46C8-9A65-2792A2324333}" type="sibTrans" cxnId="{009F57A6-6D88-4126-BF2D-4492AAB56E9E}">
      <dgm:prSet/>
      <dgm:spPr/>
      <dgm:t>
        <a:bodyPr/>
        <a:lstStyle/>
        <a:p>
          <a:endParaRPr lang="ru-RU"/>
        </a:p>
      </dgm:t>
    </dgm:pt>
    <dgm:pt modelId="{FFBAF1DD-910C-45D4-A741-73A5DA4A557A}" type="parTrans" cxnId="{009F57A6-6D88-4126-BF2D-4492AAB56E9E}">
      <dgm:prSet/>
      <dgm:spPr/>
      <dgm:t>
        <a:bodyPr/>
        <a:lstStyle/>
        <a:p>
          <a:endParaRPr lang="ru-RU"/>
        </a:p>
      </dgm:t>
    </dgm:pt>
    <dgm:pt modelId="{A5A47D51-3482-4B58-BB37-37DC00EA797D}">
      <dgm:prSet custT="1"/>
      <dgm:spPr/>
      <dgm:t>
        <a:bodyPr/>
        <a:lstStyle/>
        <a:p>
          <a:r>
            <a:rPr lang="uk-UA" sz="2200" b="1" i="0" baseline="0" dirty="0" smtClean="0">
              <a:latin typeface="Georgia" pitchFamily="18" charset="0"/>
              <a:cs typeface="Arial" pitchFamily="34" charset="0"/>
            </a:rPr>
            <a:t>Семінарське заняття</a:t>
          </a:r>
          <a:endParaRPr lang="ru-RU" sz="2200" b="1" i="0" baseline="0" dirty="0">
            <a:latin typeface="Georgia" pitchFamily="18" charset="0"/>
            <a:cs typeface="Arial" pitchFamily="34" charset="0"/>
          </a:endParaRPr>
        </a:p>
      </dgm:t>
    </dgm:pt>
    <dgm:pt modelId="{28BB0852-2EC8-44BF-81D4-B7B488533F7A}" type="parTrans" cxnId="{9A7E8A95-258B-43C6-BF25-D28AAE8EAD8B}">
      <dgm:prSet/>
      <dgm:spPr/>
      <dgm:t>
        <a:bodyPr/>
        <a:lstStyle/>
        <a:p>
          <a:endParaRPr lang="ru-RU"/>
        </a:p>
      </dgm:t>
    </dgm:pt>
    <dgm:pt modelId="{FDD9A180-462E-4723-82A5-2885CA3B6598}" type="sibTrans" cxnId="{9A7E8A95-258B-43C6-BF25-D28AAE8EAD8B}">
      <dgm:prSet/>
      <dgm:spPr/>
      <dgm:t>
        <a:bodyPr/>
        <a:lstStyle/>
        <a:p>
          <a:endParaRPr lang="ru-RU"/>
        </a:p>
      </dgm:t>
    </dgm:pt>
    <dgm:pt modelId="{283DB507-B7F9-42FE-A696-080C47B61DB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baseline="0" smtClean="0">
              <a:latin typeface="Georgia" pitchFamily="18" charset="0"/>
              <a:cs typeface="Arial" pitchFamily="34" charset="0"/>
            </a:rPr>
            <a:t>За характером навчального матеріалу, джерел, за якими працюють учні</a:t>
          </a:r>
          <a:endParaRPr lang="ru-RU" sz="2200" i="0" baseline="0" smtClean="0">
            <a:latin typeface="Georgia" pitchFamily="18" charset="0"/>
            <a:cs typeface="Arial" pitchFamily="34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i="0" dirty="0">
            <a:latin typeface="Georgia" pitchFamily="18" charset="0"/>
          </a:endParaRPr>
        </a:p>
      </dgm:t>
    </dgm:pt>
    <dgm:pt modelId="{84BB5C00-C4CF-4D92-8806-96798E3154AB}" type="parTrans" cxnId="{5F236ED9-EBE8-4A22-9B20-4BDEC6612CC8}">
      <dgm:prSet/>
      <dgm:spPr/>
      <dgm:t>
        <a:bodyPr/>
        <a:lstStyle/>
        <a:p>
          <a:endParaRPr lang="ru-RU"/>
        </a:p>
      </dgm:t>
    </dgm:pt>
    <dgm:pt modelId="{18500DCB-B5E8-44E1-A840-1BF5094CFF2A}" type="sibTrans" cxnId="{5F236ED9-EBE8-4A22-9B20-4BDEC6612CC8}">
      <dgm:prSet/>
      <dgm:spPr/>
      <dgm:t>
        <a:bodyPr/>
        <a:lstStyle/>
        <a:p>
          <a:endParaRPr lang="ru-RU"/>
        </a:p>
      </dgm:t>
    </dgm:pt>
    <dgm:pt modelId="{63A0A22D-B3DD-4661-A9C2-30DA5B4323DA}">
      <dgm:prSet custT="1"/>
      <dgm:spPr/>
      <dgm:t>
        <a:bodyPr/>
        <a:lstStyle/>
        <a:p>
          <a:r>
            <a:rPr lang="uk-UA" sz="2200" i="0" baseline="0" dirty="0" smtClean="0">
              <a:latin typeface="Georgia" pitchFamily="18" charset="0"/>
              <a:cs typeface="Arial" pitchFamily="34" charset="0"/>
            </a:rPr>
            <a:t>За способом проведення</a:t>
          </a:r>
          <a:endParaRPr lang="ru-RU" sz="2200" i="0" baseline="0" dirty="0">
            <a:latin typeface="Georgia" pitchFamily="18" charset="0"/>
            <a:cs typeface="Arial" pitchFamily="34" charset="0"/>
          </a:endParaRPr>
        </a:p>
      </dgm:t>
    </dgm:pt>
    <dgm:pt modelId="{42AEC3E1-B9A9-471E-B4B9-34BB526E7888}" type="parTrans" cxnId="{C593E23D-006B-420D-82F1-D0F042AC0070}">
      <dgm:prSet/>
      <dgm:spPr/>
      <dgm:t>
        <a:bodyPr/>
        <a:lstStyle/>
        <a:p>
          <a:endParaRPr lang="ru-RU"/>
        </a:p>
      </dgm:t>
    </dgm:pt>
    <dgm:pt modelId="{9B5D719B-7848-42FB-8682-4C184085E51D}" type="sibTrans" cxnId="{C593E23D-006B-420D-82F1-D0F042AC0070}">
      <dgm:prSet/>
      <dgm:spPr/>
      <dgm:t>
        <a:bodyPr/>
        <a:lstStyle/>
        <a:p>
          <a:endParaRPr lang="ru-RU"/>
        </a:p>
      </dgm:t>
    </dgm:pt>
    <dgm:pt modelId="{EAE26D52-2D7D-47F7-A800-64F13BF04AF3}" type="pres">
      <dgm:prSet presAssocID="{8B55AA47-1C8E-4D94-A3A0-429B1E21A92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8A56014-E5F5-44B4-B3CB-508459C42BED}" type="pres">
      <dgm:prSet presAssocID="{17ABEBE3-1D3A-4682-AFE1-AA13C610CC96}" presName="root1" presStyleCnt="0"/>
      <dgm:spPr/>
      <dgm:t>
        <a:bodyPr/>
        <a:lstStyle/>
        <a:p>
          <a:endParaRPr lang="ru-RU"/>
        </a:p>
      </dgm:t>
    </dgm:pt>
    <dgm:pt modelId="{E42C48F2-EBDF-484E-A7BE-C6A3D52AECF5}" type="pres">
      <dgm:prSet presAssocID="{17ABEBE3-1D3A-4682-AFE1-AA13C610CC96}" presName="LevelOneTextNode" presStyleLbl="node0" presStyleIdx="0" presStyleCnt="2" custLinFactNeighborX="-31349" custLinFactNeighborY="-2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AB9EB7-36ED-44AD-A902-E09BB1A31E25}" type="pres">
      <dgm:prSet presAssocID="{17ABEBE3-1D3A-4682-AFE1-AA13C610CC96}" presName="level2hierChild" presStyleCnt="0"/>
      <dgm:spPr/>
      <dgm:t>
        <a:bodyPr/>
        <a:lstStyle/>
        <a:p>
          <a:endParaRPr lang="ru-RU"/>
        </a:p>
      </dgm:t>
    </dgm:pt>
    <dgm:pt modelId="{4B449D17-3D39-45F1-8651-672C892F9320}" type="pres">
      <dgm:prSet presAssocID="{7E160026-6636-4FFD-AA7A-13843112F3B1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811F3060-D952-4858-9287-434B33C24219}" type="pres">
      <dgm:prSet presAssocID="{7E160026-6636-4FFD-AA7A-13843112F3B1}" presName="connTx" presStyleLbl="parChTrans1D2" presStyleIdx="0" presStyleCnt="3"/>
      <dgm:spPr/>
      <dgm:t>
        <a:bodyPr/>
        <a:lstStyle/>
        <a:p>
          <a:endParaRPr lang="uk-UA"/>
        </a:p>
      </dgm:t>
    </dgm:pt>
    <dgm:pt modelId="{D6AA5A86-811E-40BA-B75F-0A17C81CED0B}" type="pres">
      <dgm:prSet presAssocID="{0FD103EE-CED4-4CC9-ABD3-778EAD094581}" presName="root2" presStyleCnt="0"/>
      <dgm:spPr/>
      <dgm:t>
        <a:bodyPr/>
        <a:lstStyle/>
        <a:p>
          <a:endParaRPr lang="ru-RU"/>
        </a:p>
      </dgm:t>
    </dgm:pt>
    <dgm:pt modelId="{E3C283BB-E2DB-46A6-9F66-81A31109A8AE}" type="pres">
      <dgm:prSet presAssocID="{0FD103EE-CED4-4CC9-ABD3-778EAD094581}" presName="LevelTwoTextNode" presStyleLbl="node2" presStyleIdx="0" presStyleCnt="3" custScaleX="175911" custLinFactNeighborX="-43485" custLinFactNeighborY="280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CFFC27D-A5A0-47D7-8C37-A7EBFF93F98F}" type="pres">
      <dgm:prSet presAssocID="{0FD103EE-CED4-4CC9-ABD3-778EAD094581}" presName="level3hierChild" presStyleCnt="0"/>
      <dgm:spPr/>
      <dgm:t>
        <a:bodyPr/>
        <a:lstStyle/>
        <a:p>
          <a:endParaRPr lang="ru-RU"/>
        </a:p>
      </dgm:t>
    </dgm:pt>
    <dgm:pt modelId="{CC6CE6DC-0AA4-40DA-9002-90B202CFEA98}" type="pres">
      <dgm:prSet presAssocID="{84BB5C00-C4CF-4D92-8806-96798E3154AB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98D9CC78-BEF1-4553-B8B0-D2A971C60ACC}" type="pres">
      <dgm:prSet presAssocID="{84BB5C00-C4CF-4D92-8806-96798E3154AB}" presName="connTx" presStyleLbl="parChTrans1D2" presStyleIdx="1" presStyleCnt="3"/>
      <dgm:spPr/>
      <dgm:t>
        <a:bodyPr/>
        <a:lstStyle/>
        <a:p>
          <a:endParaRPr lang="uk-UA"/>
        </a:p>
      </dgm:t>
    </dgm:pt>
    <dgm:pt modelId="{354B0595-05D8-4446-B27E-D7B9B4B50795}" type="pres">
      <dgm:prSet presAssocID="{283DB507-B7F9-42FE-A696-080C47B61DB7}" presName="root2" presStyleCnt="0"/>
      <dgm:spPr/>
      <dgm:t>
        <a:bodyPr/>
        <a:lstStyle/>
        <a:p>
          <a:endParaRPr lang="ru-RU"/>
        </a:p>
      </dgm:t>
    </dgm:pt>
    <dgm:pt modelId="{B8966147-2F97-47B0-B197-E3AB8E9B396E}" type="pres">
      <dgm:prSet presAssocID="{283DB507-B7F9-42FE-A696-080C47B61DB7}" presName="LevelTwoTextNode" presStyleLbl="node2" presStyleIdx="1" presStyleCnt="3" custScaleX="221069" custScaleY="2091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5B74107-B145-477D-8322-1BD1EA7D7570}" type="pres">
      <dgm:prSet presAssocID="{283DB507-B7F9-42FE-A696-080C47B61DB7}" presName="level3hierChild" presStyleCnt="0"/>
      <dgm:spPr/>
      <dgm:t>
        <a:bodyPr/>
        <a:lstStyle/>
        <a:p>
          <a:endParaRPr lang="ru-RU"/>
        </a:p>
      </dgm:t>
    </dgm:pt>
    <dgm:pt modelId="{66EF3427-083E-4360-9772-4A80EE9E5FD7}" type="pres">
      <dgm:prSet presAssocID="{42AEC3E1-B9A9-471E-B4B9-34BB526E7888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67C88D22-FFE2-4BCF-96DA-CEB27E60E05F}" type="pres">
      <dgm:prSet presAssocID="{42AEC3E1-B9A9-471E-B4B9-34BB526E7888}" presName="connTx" presStyleLbl="parChTrans1D2" presStyleIdx="2" presStyleCnt="3"/>
      <dgm:spPr/>
      <dgm:t>
        <a:bodyPr/>
        <a:lstStyle/>
        <a:p>
          <a:endParaRPr lang="uk-UA"/>
        </a:p>
      </dgm:t>
    </dgm:pt>
    <dgm:pt modelId="{BC419EC7-C0DE-48F8-8E9C-191A7910D3F9}" type="pres">
      <dgm:prSet presAssocID="{63A0A22D-B3DD-4661-A9C2-30DA5B4323DA}" presName="root2" presStyleCnt="0"/>
      <dgm:spPr/>
      <dgm:t>
        <a:bodyPr/>
        <a:lstStyle/>
        <a:p>
          <a:endParaRPr lang="ru-RU"/>
        </a:p>
      </dgm:t>
    </dgm:pt>
    <dgm:pt modelId="{D3B2554C-A641-4FEC-A94A-F81B4ABF8FC8}" type="pres">
      <dgm:prSet presAssocID="{63A0A22D-B3DD-4661-A9C2-30DA5B4323DA}" presName="LevelTwoTextNode" presStyleLbl="node2" presStyleIdx="2" presStyleCnt="3" custScaleX="135803" custLinFactNeighborX="-40876" custLinFactNeighborY="-277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13057C7-CB00-4E34-959C-DD3FAE34B476}" type="pres">
      <dgm:prSet presAssocID="{63A0A22D-B3DD-4661-A9C2-30DA5B4323DA}" presName="level3hierChild" presStyleCnt="0"/>
      <dgm:spPr/>
      <dgm:t>
        <a:bodyPr/>
        <a:lstStyle/>
        <a:p>
          <a:endParaRPr lang="ru-RU"/>
        </a:p>
      </dgm:t>
    </dgm:pt>
    <dgm:pt modelId="{D51B8A11-5605-414E-B4E0-38ED24B875B3}" type="pres">
      <dgm:prSet presAssocID="{A5A47D51-3482-4B58-BB37-37DC00EA797D}" presName="root1" presStyleCnt="0"/>
      <dgm:spPr/>
      <dgm:t>
        <a:bodyPr/>
        <a:lstStyle/>
        <a:p>
          <a:endParaRPr lang="ru-RU"/>
        </a:p>
      </dgm:t>
    </dgm:pt>
    <dgm:pt modelId="{B72EB79A-8916-4678-B0EF-26C1DA6A71E4}" type="pres">
      <dgm:prSet presAssocID="{A5A47D51-3482-4B58-BB37-37DC00EA797D}" presName="LevelOneTextNode" presStyleLbl="node0" presStyleIdx="1" presStyleCnt="2" custScaleX="112184" custLinFactY="-17595" custLinFactNeighborX="-33958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839AC78-E40D-47C6-BD0E-6681383B047D}" type="pres">
      <dgm:prSet presAssocID="{A5A47D51-3482-4B58-BB37-37DC00EA797D}" presName="level2hierChild" presStyleCnt="0"/>
      <dgm:spPr/>
      <dgm:t>
        <a:bodyPr/>
        <a:lstStyle/>
        <a:p>
          <a:endParaRPr lang="ru-RU"/>
        </a:p>
      </dgm:t>
    </dgm:pt>
  </dgm:ptLst>
  <dgm:cxnLst>
    <dgm:cxn modelId="{C593E23D-006B-420D-82F1-D0F042AC0070}" srcId="{17ABEBE3-1D3A-4682-AFE1-AA13C610CC96}" destId="{63A0A22D-B3DD-4661-A9C2-30DA5B4323DA}" srcOrd="2" destOrd="0" parTransId="{42AEC3E1-B9A9-471E-B4B9-34BB526E7888}" sibTransId="{9B5D719B-7848-42FB-8682-4C184085E51D}"/>
    <dgm:cxn modelId="{86D1C928-B49C-4449-95C0-7FF05C1238C0}" type="presOf" srcId="{84BB5C00-C4CF-4D92-8806-96798E3154AB}" destId="{98D9CC78-BEF1-4553-B8B0-D2A971C60ACC}" srcOrd="1" destOrd="0" presId="urn:microsoft.com/office/officeart/2005/8/layout/hierarchy2"/>
    <dgm:cxn modelId="{6F7A6D18-18E8-469A-807D-715800D2AF8E}" type="presOf" srcId="{7E160026-6636-4FFD-AA7A-13843112F3B1}" destId="{4B449D17-3D39-45F1-8651-672C892F9320}" srcOrd="0" destOrd="0" presId="urn:microsoft.com/office/officeart/2005/8/layout/hierarchy2"/>
    <dgm:cxn modelId="{009F57A6-6D88-4126-BF2D-4492AAB56E9E}" srcId="{8B55AA47-1C8E-4D94-A3A0-429B1E21A923}" destId="{17ABEBE3-1D3A-4682-AFE1-AA13C610CC96}" srcOrd="0" destOrd="0" parTransId="{FFBAF1DD-910C-45D4-A741-73A5DA4A557A}" sibTransId="{6971CB66-73D0-46C8-9A65-2792A2324333}"/>
    <dgm:cxn modelId="{D0E679DF-1FE0-450B-B57E-E03930993874}" type="presOf" srcId="{42AEC3E1-B9A9-471E-B4B9-34BB526E7888}" destId="{66EF3427-083E-4360-9772-4A80EE9E5FD7}" srcOrd="0" destOrd="0" presId="urn:microsoft.com/office/officeart/2005/8/layout/hierarchy2"/>
    <dgm:cxn modelId="{C04162EB-696D-4C7A-A791-8403E12FC8C7}" type="presOf" srcId="{63A0A22D-B3DD-4661-A9C2-30DA5B4323DA}" destId="{D3B2554C-A641-4FEC-A94A-F81B4ABF8FC8}" srcOrd="0" destOrd="0" presId="urn:microsoft.com/office/officeart/2005/8/layout/hierarchy2"/>
    <dgm:cxn modelId="{9373E284-4126-4F9E-8FB9-7B744F03B4CA}" type="presOf" srcId="{0FD103EE-CED4-4CC9-ABD3-778EAD094581}" destId="{E3C283BB-E2DB-46A6-9F66-81A31109A8AE}" srcOrd="0" destOrd="0" presId="urn:microsoft.com/office/officeart/2005/8/layout/hierarchy2"/>
    <dgm:cxn modelId="{FB3BC4E5-A49B-4B1D-80E4-24CE16F67AF3}" type="presOf" srcId="{17ABEBE3-1D3A-4682-AFE1-AA13C610CC96}" destId="{E42C48F2-EBDF-484E-A7BE-C6A3D52AECF5}" srcOrd="0" destOrd="0" presId="urn:microsoft.com/office/officeart/2005/8/layout/hierarchy2"/>
    <dgm:cxn modelId="{C3135107-E2A5-4F14-AB35-F9EF1E8DB3F2}" type="presOf" srcId="{42AEC3E1-B9A9-471E-B4B9-34BB526E7888}" destId="{67C88D22-FFE2-4BCF-96DA-CEB27E60E05F}" srcOrd="1" destOrd="0" presId="urn:microsoft.com/office/officeart/2005/8/layout/hierarchy2"/>
    <dgm:cxn modelId="{0FA5B950-11D3-4D2D-A7A0-852CA304F30E}" type="presOf" srcId="{283DB507-B7F9-42FE-A696-080C47B61DB7}" destId="{B8966147-2F97-47B0-B197-E3AB8E9B396E}" srcOrd="0" destOrd="0" presId="urn:microsoft.com/office/officeart/2005/8/layout/hierarchy2"/>
    <dgm:cxn modelId="{5F236ED9-EBE8-4A22-9B20-4BDEC6612CC8}" srcId="{17ABEBE3-1D3A-4682-AFE1-AA13C610CC96}" destId="{283DB507-B7F9-42FE-A696-080C47B61DB7}" srcOrd="1" destOrd="0" parTransId="{84BB5C00-C4CF-4D92-8806-96798E3154AB}" sibTransId="{18500DCB-B5E8-44E1-A840-1BF5094CFF2A}"/>
    <dgm:cxn modelId="{9A7E8A95-258B-43C6-BF25-D28AAE8EAD8B}" srcId="{8B55AA47-1C8E-4D94-A3A0-429B1E21A923}" destId="{A5A47D51-3482-4B58-BB37-37DC00EA797D}" srcOrd="1" destOrd="0" parTransId="{28BB0852-2EC8-44BF-81D4-B7B488533F7A}" sibTransId="{FDD9A180-462E-4723-82A5-2885CA3B6598}"/>
    <dgm:cxn modelId="{7357CBD3-70DD-4FB7-B683-4A9831067D9E}" type="presOf" srcId="{8B55AA47-1C8E-4D94-A3A0-429B1E21A923}" destId="{EAE26D52-2D7D-47F7-A800-64F13BF04AF3}" srcOrd="0" destOrd="0" presId="urn:microsoft.com/office/officeart/2005/8/layout/hierarchy2"/>
    <dgm:cxn modelId="{D0E2AC39-2784-4CC8-A281-B0F752399560}" type="presOf" srcId="{7E160026-6636-4FFD-AA7A-13843112F3B1}" destId="{811F3060-D952-4858-9287-434B33C24219}" srcOrd="1" destOrd="0" presId="urn:microsoft.com/office/officeart/2005/8/layout/hierarchy2"/>
    <dgm:cxn modelId="{61706860-8C77-4C5F-8F1F-4138C6255C33}" srcId="{17ABEBE3-1D3A-4682-AFE1-AA13C610CC96}" destId="{0FD103EE-CED4-4CC9-ABD3-778EAD094581}" srcOrd="0" destOrd="0" parTransId="{7E160026-6636-4FFD-AA7A-13843112F3B1}" sibTransId="{538B066B-44AE-451B-861A-D01EFF9D4A30}"/>
    <dgm:cxn modelId="{24018246-F0FE-4B78-A5B1-561BD82E0EEE}" type="presOf" srcId="{A5A47D51-3482-4B58-BB37-37DC00EA797D}" destId="{B72EB79A-8916-4678-B0EF-26C1DA6A71E4}" srcOrd="0" destOrd="0" presId="urn:microsoft.com/office/officeart/2005/8/layout/hierarchy2"/>
    <dgm:cxn modelId="{1A4E2FFA-6534-46F3-9D18-434A4F6DBFAD}" type="presOf" srcId="{84BB5C00-C4CF-4D92-8806-96798E3154AB}" destId="{CC6CE6DC-0AA4-40DA-9002-90B202CFEA98}" srcOrd="0" destOrd="0" presId="urn:microsoft.com/office/officeart/2005/8/layout/hierarchy2"/>
    <dgm:cxn modelId="{E8DA054F-810F-4A95-88B3-B4F58184303B}" type="presParOf" srcId="{EAE26D52-2D7D-47F7-A800-64F13BF04AF3}" destId="{68A56014-E5F5-44B4-B3CB-508459C42BED}" srcOrd="0" destOrd="0" presId="urn:microsoft.com/office/officeart/2005/8/layout/hierarchy2"/>
    <dgm:cxn modelId="{C6AA7539-AAE5-485A-AC6D-40D8AF529EF9}" type="presParOf" srcId="{68A56014-E5F5-44B4-B3CB-508459C42BED}" destId="{E42C48F2-EBDF-484E-A7BE-C6A3D52AECF5}" srcOrd="0" destOrd="0" presId="urn:microsoft.com/office/officeart/2005/8/layout/hierarchy2"/>
    <dgm:cxn modelId="{39E2410B-753B-49C1-9638-546A0AFF53EE}" type="presParOf" srcId="{68A56014-E5F5-44B4-B3CB-508459C42BED}" destId="{67AB9EB7-36ED-44AD-A902-E09BB1A31E25}" srcOrd="1" destOrd="0" presId="urn:microsoft.com/office/officeart/2005/8/layout/hierarchy2"/>
    <dgm:cxn modelId="{C6AEDA49-1BBC-4627-BA92-BFE6BDD2F7C5}" type="presParOf" srcId="{67AB9EB7-36ED-44AD-A902-E09BB1A31E25}" destId="{4B449D17-3D39-45F1-8651-672C892F9320}" srcOrd="0" destOrd="0" presId="urn:microsoft.com/office/officeart/2005/8/layout/hierarchy2"/>
    <dgm:cxn modelId="{C0FBB5AE-5C2F-46B0-B265-F8A8AFDC5C19}" type="presParOf" srcId="{4B449D17-3D39-45F1-8651-672C892F9320}" destId="{811F3060-D952-4858-9287-434B33C24219}" srcOrd="0" destOrd="0" presId="urn:microsoft.com/office/officeart/2005/8/layout/hierarchy2"/>
    <dgm:cxn modelId="{51D5B7CC-0BC3-452D-81F4-36FC132881C4}" type="presParOf" srcId="{67AB9EB7-36ED-44AD-A902-E09BB1A31E25}" destId="{D6AA5A86-811E-40BA-B75F-0A17C81CED0B}" srcOrd="1" destOrd="0" presId="urn:microsoft.com/office/officeart/2005/8/layout/hierarchy2"/>
    <dgm:cxn modelId="{094A551A-78D1-47BD-902E-EF69B134626B}" type="presParOf" srcId="{D6AA5A86-811E-40BA-B75F-0A17C81CED0B}" destId="{E3C283BB-E2DB-46A6-9F66-81A31109A8AE}" srcOrd="0" destOrd="0" presId="urn:microsoft.com/office/officeart/2005/8/layout/hierarchy2"/>
    <dgm:cxn modelId="{509E645A-765C-413F-B001-4EC1B5DF0EF2}" type="presParOf" srcId="{D6AA5A86-811E-40BA-B75F-0A17C81CED0B}" destId="{8CFFC27D-A5A0-47D7-8C37-A7EBFF93F98F}" srcOrd="1" destOrd="0" presId="urn:microsoft.com/office/officeart/2005/8/layout/hierarchy2"/>
    <dgm:cxn modelId="{6CB4099B-7C02-4261-98DD-600D287AB39D}" type="presParOf" srcId="{67AB9EB7-36ED-44AD-A902-E09BB1A31E25}" destId="{CC6CE6DC-0AA4-40DA-9002-90B202CFEA98}" srcOrd="2" destOrd="0" presId="urn:microsoft.com/office/officeart/2005/8/layout/hierarchy2"/>
    <dgm:cxn modelId="{9C094D0B-C46B-44A3-9A8C-149BF7945904}" type="presParOf" srcId="{CC6CE6DC-0AA4-40DA-9002-90B202CFEA98}" destId="{98D9CC78-BEF1-4553-B8B0-D2A971C60ACC}" srcOrd="0" destOrd="0" presId="urn:microsoft.com/office/officeart/2005/8/layout/hierarchy2"/>
    <dgm:cxn modelId="{737129FB-C4E3-44DA-81D5-81AC276107E6}" type="presParOf" srcId="{67AB9EB7-36ED-44AD-A902-E09BB1A31E25}" destId="{354B0595-05D8-4446-B27E-D7B9B4B50795}" srcOrd="3" destOrd="0" presId="urn:microsoft.com/office/officeart/2005/8/layout/hierarchy2"/>
    <dgm:cxn modelId="{A5C3F1BE-39E4-4139-A924-853B6546AD97}" type="presParOf" srcId="{354B0595-05D8-4446-B27E-D7B9B4B50795}" destId="{B8966147-2F97-47B0-B197-E3AB8E9B396E}" srcOrd="0" destOrd="0" presId="urn:microsoft.com/office/officeart/2005/8/layout/hierarchy2"/>
    <dgm:cxn modelId="{0C8E1E8C-43F0-4AA1-9F89-1BBCE504E529}" type="presParOf" srcId="{354B0595-05D8-4446-B27E-D7B9B4B50795}" destId="{15B74107-B145-477D-8322-1BD1EA7D7570}" srcOrd="1" destOrd="0" presId="urn:microsoft.com/office/officeart/2005/8/layout/hierarchy2"/>
    <dgm:cxn modelId="{642E13F2-7600-49CE-90A7-6F035FFA4AE1}" type="presParOf" srcId="{67AB9EB7-36ED-44AD-A902-E09BB1A31E25}" destId="{66EF3427-083E-4360-9772-4A80EE9E5FD7}" srcOrd="4" destOrd="0" presId="urn:microsoft.com/office/officeart/2005/8/layout/hierarchy2"/>
    <dgm:cxn modelId="{7726CA68-05E8-4B1A-A3BD-48C4AAD8B2AB}" type="presParOf" srcId="{66EF3427-083E-4360-9772-4A80EE9E5FD7}" destId="{67C88D22-FFE2-4BCF-96DA-CEB27E60E05F}" srcOrd="0" destOrd="0" presId="urn:microsoft.com/office/officeart/2005/8/layout/hierarchy2"/>
    <dgm:cxn modelId="{58C31C3F-FBBD-4CD1-8348-1F1BC2F51548}" type="presParOf" srcId="{67AB9EB7-36ED-44AD-A902-E09BB1A31E25}" destId="{BC419EC7-C0DE-48F8-8E9C-191A7910D3F9}" srcOrd="5" destOrd="0" presId="urn:microsoft.com/office/officeart/2005/8/layout/hierarchy2"/>
    <dgm:cxn modelId="{AD16EB0F-04D8-467F-8E3C-49CBEB1FD102}" type="presParOf" srcId="{BC419EC7-C0DE-48F8-8E9C-191A7910D3F9}" destId="{D3B2554C-A641-4FEC-A94A-F81B4ABF8FC8}" srcOrd="0" destOrd="0" presId="urn:microsoft.com/office/officeart/2005/8/layout/hierarchy2"/>
    <dgm:cxn modelId="{2932DF81-5C4F-4929-B4E4-11E714589C6C}" type="presParOf" srcId="{BC419EC7-C0DE-48F8-8E9C-191A7910D3F9}" destId="{913057C7-CB00-4E34-959C-DD3FAE34B476}" srcOrd="1" destOrd="0" presId="urn:microsoft.com/office/officeart/2005/8/layout/hierarchy2"/>
    <dgm:cxn modelId="{DDD40397-BE16-43E7-A7CC-331B7FB4A28A}" type="presParOf" srcId="{EAE26D52-2D7D-47F7-A800-64F13BF04AF3}" destId="{D51B8A11-5605-414E-B4E0-38ED24B875B3}" srcOrd="1" destOrd="0" presId="urn:microsoft.com/office/officeart/2005/8/layout/hierarchy2"/>
    <dgm:cxn modelId="{919D64FD-10BD-4861-BDE9-4C16904DE5D6}" type="presParOf" srcId="{D51B8A11-5605-414E-B4E0-38ED24B875B3}" destId="{B72EB79A-8916-4678-B0EF-26C1DA6A71E4}" srcOrd="0" destOrd="0" presId="urn:microsoft.com/office/officeart/2005/8/layout/hierarchy2"/>
    <dgm:cxn modelId="{C4B7BBAE-0FEC-4A5F-AA54-AF21FB5F253E}" type="presParOf" srcId="{D51B8A11-5605-414E-B4E0-38ED24B875B3}" destId="{A839AC78-E40D-47C6-BD0E-6681383B04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F17606-FEF5-4610-953C-96B0DE5FDFA9}" type="doc">
      <dgm:prSet loTypeId="urn:microsoft.com/office/officeart/2005/8/layout/vList6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153937E-26BA-4E04-AC0C-F4ABCD1DA1BA}">
      <dgm:prSet phldrT="[Текст]" custT="1"/>
      <dgm:spPr/>
      <dgm:t>
        <a:bodyPr/>
        <a:lstStyle/>
        <a:p>
          <a:pPr algn="ctr"/>
          <a:r>
            <a:rPr lang="uk-UA" sz="2200" b="1" i="1" baseline="0" dirty="0" smtClean="0">
              <a:latin typeface="Georgia" pitchFamily="18" charset="0"/>
              <a:cs typeface="Arial" pitchFamily="34" charset="0"/>
            </a:rPr>
            <a:t>Вступна частина</a:t>
          </a:r>
          <a:endParaRPr lang="ru-RU" sz="2200" b="1" i="1" baseline="0" dirty="0">
            <a:latin typeface="Georgia" pitchFamily="18" charset="0"/>
            <a:cs typeface="Arial" pitchFamily="34" charset="0"/>
          </a:endParaRPr>
        </a:p>
      </dgm:t>
    </dgm:pt>
    <dgm:pt modelId="{2B22321E-0278-4739-A8B2-C4B68F484805}" type="parTrans" cxnId="{FD3BAA01-53E4-4AF9-9775-75C9B3BFEF5C}">
      <dgm:prSet/>
      <dgm:spPr/>
      <dgm:t>
        <a:bodyPr/>
        <a:lstStyle/>
        <a:p>
          <a:endParaRPr lang="ru-RU"/>
        </a:p>
      </dgm:t>
    </dgm:pt>
    <dgm:pt modelId="{3D3281A5-F2B7-4604-BAA6-5C6C80CB091A}" type="sibTrans" cxnId="{FD3BAA01-53E4-4AF9-9775-75C9B3BFEF5C}">
      <dgm:prSet/>
      <dgm:spPr/>
      <dgm:t>
        <a:bodyPr/>
        <a:lstStyle/>
        <a:p>
          <a:endParaRPr lang="ru-RU"/>
        </a:p>
      </dgm:t>
    </dgm:pt>
    <dgm:pt modelId="{E23C63CB-6F63-4FCC-B76F-B8553717FA7C}">
      <dgm:prSet phldrT="[Текст]" custT="1"/>
      <dgm:spPr/>
      <dgm:t>
        <a:bodyPr anchor="ctr"/>
        <a:lstStyle/>
        <a:p>
          <a:r>
            <a:rPr lang="uk-UA" sz="1800" i="1" dirty="0" smtClean="0">
              <a:latin typeface="Georgia" pitchFamily="18" charset="0"/>
              <a:cs typeface="Arial" pitchFamily="34" charset="0"/>
            </a:rPr>
            <a:t>Повідомлення теми, мети</a:t>
          </a:r>
          <a:endParaRPr lang="ru-RU" sz="1800" i="1" dirty="0">
            <a:latin typeface="Georgia" pitchFamily="18" charset="0"/>
            <a:cs typeface="Arial" pitchFamily="34" charset="0"/>
          </a:endParaRPr>
        </a:p>
      </dgm:t>
    </dgm:pt>
    <dgm:pt modelId="{33C0F0FC-0DE1-4E4C-9912-FE11EC1056AF}" type="parTrans" cxnId="{5E044801-AED5-46F6-82E4-4DEC50A9E648}">
      <dgm:prSet/>
      <dgm:spPr/>
      <dgm:t>
        <a:bodyPr/>
        <a:lstStyle/>
        <a:p>
          <a:endParaRPr lang="ru-RU"/>
        </a:p>
      </dgm:t>
    </dgm:pt>
    <dgm:pt modelId="{22DB7890-B976-4883-B699-C5A6616A6A52}" type="sibTrans" cxnId="{5E044801-AED5-46F6-82E4-4DEC50A9E648}">
      <dgm:prSet/>
      <dgm:spPr/>
      <dgm:t>
        <a:bodyPr/>
        <a:lstStyle/>
        <a:p>
          <a:endParaRPr lang="ru-RU"/>
        </a:p>
      </dgm:t>
    </dgm:pt>
    <dgm:pt modelId="{59D3C3C8-97D2-4CFC-867D-81956DA52B4B}">
      <dgm:prSet phldrT="[Текст]" custT="1"/>
      <dgm:spPr/>
      <dgm:t>
        <a:bodyPr anchor="ctr"/>
        <a:lstStyle/>
        <a:p>
          <a:r>
            <a:rPr lang="uk-UA" sz="1800" i="1" dirty="0" smtClean="0">
              <a:latin typeface="Georgia" pitchFamily="18" charset="0"/>
              <a:cs typeface="Arial" pitchFamily="34" charset="0"/>
            </a:rPr>
            <a:t>Повідомлення інформаційних джерел</a:t>
          </a:r>
          <a:endParaRPr lang="ru-RU" sz="1800" i="1" dirty="0">
            <a:latin typeface="Georgia" pitchFamily="18" charset="0"/>
            <a:cs typeface="Arial" pitchFamily="34" charset="0"/>
          </a:endParaRPr>
        </a:p>
      </dgm:t>
    </dgm:pt>
    <dgm:pt modelId="{E8CB0E12-16CB-4534-B1CC-702A69C718A1}" type="parTrans" cxnId="{21F87CDE-A15F-4860-A82E-2A29ED168170}">
      <dgm:prSet/>
      <dgm:spPr/>
      <dgm:t>
        <a:bodyPr/>
        <a:lstStyle/>
        <a:p>
          <a:endParaRPr lang="ru-RU"/>
        </a:p>
      </dgm:t>
    </dgm:pt>
    <dgm:pt modelId="{DF333E46-F8EC-487B-A30B-4715807DDDD8}" type="sibTrans" cxnId="{21F87CDE-A15F-4860-A82E-2A29ED168170}">
      <dgm:prSet/>
      <dgm:spPr/>
      <dgm:t>
        <a:bodyPr/>
        <a:lstStyle/>
        <a:p>
          <a:endParaRPr lang="ru-RU"/>
        </a:p>
      </dgm:t>
    </dgm:pt>
    <dgm:pt modelId="{61A3E4E2-B9EA-41FD-BCA0-515B885E7E43}">
      <dgm:prSet phldrT="[Текст]" custT="1"/>
      <dgm:spPr/>
      <dgm:t>
        <a:bodyPr/>
        <a:lstStyle/>
        <a:p>
          <a:r>
            <a:rPr lang="uk-UA" sz="2200" b="1" i="1" baseline="0" dirty="0" smtClean="0">
              <a:latin typeface="Georgia" pitchFamily="18" charset="0"/>
              <a:cs typeface="Arial" pitchFamily="34" charset="0"/>
            </a:rPr>
            <a:t>Навчаюча частина</a:t>
          </a:r>
          <a:endParaRPr lang="ru-RU" sz="2200" b="1" i="1" baseline="0" dirty="0">
            <a:latin typeface="Georgia" pitchFamily="18" charset="0"/>
            <a:cs typeface="Arial" pitchFamily="34" charset="0"/>
          </a:endParaRPr>
        </a:p>
      </dgm:t>
    </dgm:pt>
    <dgm:pt modelId="{F3C17D5A-659C-4DD1-9B7D-371ECF8919BD}" type="parTrans" cxnId="{ED99F963-ED14-4004-A211-BDC13923ABBE}">
      <dgm:prSet/>
      <dgm:spPr/>
      <dgm:t>
        <a:bodyPr/>
        <a:lstStyle/>
        <a:p>
          <a:endParaRPr lang="ru-RU"/>
        </a:p>
      </dgm:t>
    </dgm:pt>
    <dgm:pt modelId="{166590EF-AA91-4C47-A17C-6F951F158F71}" type="sibTrans" cxnId="{ED99F963-ED14-4004-A211-BDC13923ABBE}">
      <dgm:prSet/>
      <dgm:spPr/>
      <dgm:t>
        <a:bodyPr/>
        <a:lstStyle/>
        <a:p>
          <a:endParaRPr lang="ru-RU"/>
        </a:p>
      </dgm:t>
    </dgm:pt>
    <dgm:pt modelId="{11B63F70-1DF3-41C0-9229-616929EB8308}">
      <dgm:prSet phldrT="[Текст]" custT="1"/>
      <dgm:spPr/>
      <dgm:t>
        <a:bodyPr anchor="ctr"/>
        <a:lstStyle/>
        <a:p>
          <a:r>
            <a:rPr lang="uk-UA" sz="1800" i="1" dirty="0" smtClean="0">
              <a:latin typeface="Georgia" pitchFamily="18" charset="0"/>
              <a:cs typeface="Arial" pitchFamily="34" charset="0"/>
            </a:rPr>
            <a:t>Фронтальне опрацювання «Опорних знань»</a:t>
          </a:r>
          <a:endParaRPr lang="ru-RU" sz="1800" i="1" dirty="0">
            <a:latin typeface="Georgia" pitchFamily="18" charset="0"/>
            <a:cs typeface="Arial" pitchFamily="34" charset="0"/>
          </a:endParaRPr>
        </a:p>
      </dgm:t>
    </dgm:pt>
    <dgm:pt modelId="{27697B0D-15C5-44A2-9049-78A51A1156FF}" type="parTrans" cxnId="{415553B0-4315-4991-AA3F-6F23CA8496CD}">
      <dgm:prSet/>
      <dgm:spPr/>
      <dgm:t>
        <a:bodyPr/>
        <a:lstStyle/>
        <a:p>
          <a:endParaRPr lang="ru-RU"/>
        </a:p>
      </dgm:t>
    </dgm:pt>
    <dgm:pt modelId="{ED2CBD3D-1D47-490A-B671-832A6797BFC2}" type="sibTrans" cxnId="{415553B0-4315-4991-AA3F-6F23CA8496CD}">
      <dgm:prSet/>
      <dgm:spPr/>
      <dgm:t>
        <a:bodyPr/>
        <a:lstStyle/>
        <a:p>
          <a:endParaRPr lang="ru-RU"/>
        </a:p>
      </dgm:t>
    </dgm:pt>
    <dgm:pt modelId="{DF79CFD7-39FF-415D-8EAD-EBC0EBF4B972}">
      <dgm:prSet phldrT="[Текст]" custT="1"/>
      <dgm:spPr/>
      <dgm:t>
        <a:bodyPr anchor="ctr"/>
        <a:lstStyle/>
        <a:p>
          <a:r>
            <a:rPr lang="uk-UA" sz="1800" i="1" dirty="0" smtClean="0">
              <a:latin typeface="Georgia" pitchFamily="18" charset="0"/>
              <a:cs typeface="Arial" pitchFamily="34" charset="0"/>
            </a:rPr>
            <a:t>Індивідуальне опрацювання матеріалу за </a:t>
          </a:r>
          <a:r>
            <a:rPr lang="uk-UA" sz="1800" i="1" dirty="0" err="1" smtClean="0">
              <a:latin typeface="Georgia" pitchFamily="18" charset="0"/>
              <a:cs typeface="Arial" pitchFamily="34" charset="0"/>
            </a:rPr>
            <a:t>диф</a:t>
          </a:r>
          <a:r>
            <a:rPr lang="uk-UA" sz="1800" i="1" dirty="0" smtClean="0">
              <a:latin typeface="Georgia" pitchFamily="18" charset="0"/>
              <a:cs typeface="Arial" pitchFamily="34" charset="0"/>
            </a:rPr>
            <a:t>. програмами</a:t>
          </a:r>
          <a:endParaRPr lang="ru-RU" sz="1800" i="1" dirty="0">
            <a:latin typeface="Georgia" pitchFamily="18" charset="0"/>
            <a:cs typeface="Arial" pitchFamily="34" charset="0"/>
          </a:endParaRPr>
        </a:p>
      </dgm:t>
    </dgm:pt>
    <dgm:pt modelId="{B11BD0BB-6121-40EB-A94E-5A0C5097794A}" type="parTrans" cxnId="{7F5CF02F-F9E6-4FBA-8D2E-B3CEA80B02BB}">
      <dgm:prSet/>
      <dgm:spPr/>
      <dgm:t>
        <a:bodyPr/>
        <a:lstStyle/>
        <a:p>
          <a:endParaRPr lang="ru-RU"/>
        </a:p>
      </dgm:t>
    </dgm:pt>
    <dgm:pt modelId="{8B6C81A4-7FA0-4ED5-BE35-8634833DEA00}" type="sibTrans" cxnId="{7F5CF02F-F9E6-4FBA-8D2E-B3CEA80B02BB}">
      <dgm:prSet/>
      <dgm:spPr/>
      <dgm:t>
        <a:bodyPr/>
        <a:lstStyle/>
        <a:p>
          <a:endParaRPr lang="ru-RU"/>
        </a:p>
      </dgm:t>
    </dgm:pt>
    <dgm:pt modelId="{C4DD6E2F-FDD9-4076-842C-DE96BF7B3183}">
      <dgm:prSet phldrT="[Текст]" custT="1"/>
      <dgm:spPr/>
      <dgm:t>
        <a:bodyPr/>
        <a:lstStyle/>
        <a:p>
          <a:r>
            <a:rPr lang="uk-UA" sz="2200" b="1" i="1" baseline="0" dirty="0" smtClean="0">
              <a:latin typeface="Georgia" pitchFamily="18" charset="0"/>
              <a:cs typeface="Arial" pitchFamily="34" charset="0"/>
            </a:rPr>
            <a:t>Контролююча частина</a:t>
          </a:r>
          <a:endParaRPr lang="ru-RU" sz="2200" b="1" i="1" baseline="0" dirty="0">
            <a:latin typeface="Georgia" pitchFamily="18" charset="0"/>
            <a:cs typeface="Arial" pitchFamily="34" charset="0"/>
          </a:endParaRPr>
        </a:p>
      </dgm:t>
    </dgm:pt>
    <dgm:pt modelId="{CDE3BBBE-AACE-474B-95F7-99C000D1E9C0}" type="parTrans" cxnId="{FD347EC5-48C1-410D-9696-ACA3BEFF13EB}">
      <dgm:prSet/>
      <dgm:spPr/>
      <dgm:t>
        <a:bodyPr/>
        <a:lstStyle/>
        <a:p>
          <a:endParaRPr lang="ru-RU"/>
        </a:p>
      </dgm:t>
    </dgm:pt>
    <dgm:pt modelId="{DA5BEF33-11F3-4C72-8E19-A45E5129D459}" type="sibTrans" cxnId="{FD347EC5-48C1-410D-9696-ACA3BEFF13EB}">
      <dgm:prSet/>
      <dgm:spPr/>
      <dgm:t>
        <a:bodyPr/>
        <a:lstStyle/>
        <a:p>
          <a:endParaRPr lang="ru-RU"/>
        </a:p>
      </dgm:t>
    </dgm:pt>
    <dgm:pt modelId="{ADC2E738-7F6C-4AFC-8A7D-84A00DA6A13F}">
      <dgm:prSet phldrT="[Текст]" custT="1"/>
      <dgm:spPr/>
      <dgm:t>
        <a:bodyPr anchor="ctr"/>
        <a:lstStyle/>
        <a:p>
          <a:r>
            <a:rPr lang="uk-UA" sz="1800" i="1" dirty="0" smtClean="0">
              <a:latin typeface="Georgia" pitchFamily="18" charset="0"/>
              <a:cs typeface="Arial" pitchFamily="34" charset="0"/>
            </a:rPr>
            <a:t>Контрольна робота</a:t>
          </a:r>
          <a:endParaRPr lang="ru-RU" sz="1800" i="1" dirty="0">
            <a:latin typeface="Georgia" pitchFamily="18" charset="0"/>
            <a:cs typeface="Arial" pitchFamily="34" charset="0"/>
          </a:endParaRPr>
        </a:p>
      </dgm:t>
    </dgm:pt>
    <dgm:pt modelId="{35EBDBA2-7ECD-4D36-8885-B0A28772B680}" type="parTrans" cxnId="{CA684D7A-1A55-4EFD-942F-E02E519A0806}">
      <dgm:prSet/>
      <dgm:spPr/>
      <dgm:t>
        <a:bodyPr/>
        <a:lstStyle/>
        <a:p>
          <a:endParaRPr lang="ru-RU"/>
        </a:p>
      </dgm:t>
    </dgm:pt>
    <dgm:pt modelId="{6CAB4F4F-1C1F-412A-8AAD-6D4A0AAE24D8}" type="sibTrans" cxnId="{CA684D7A-1A55-4EFD-942F-E02E519A0806}">
      <dgm:prSet/>
      <dgm:spPr/>
      <dgm:t>
        <a:bodyPr/>
        <a:lstStyle/>
        <a:p>
          <a:endParaRPr lang="ru-RU"/>
        </a:p>
      </dgm:t>
    </dgm:pt>
    <dgm:pt modelId="{E3AEFFBE-29D2-496E-9972-912C8700D9CC}" type="pres">
      <dgm:prSet presAssocID="{B1F17606-FEF5-4610-953C-96B0DE5FDFA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AFB261-A5EA-47FB-9659-84FE098355B6}" type="pres">
      <dgm:prSet presAssocID="{1153937E-26BA-4E04-AC0C-F4ABCD1DA1BA}" presName="linNode" presStyleCnt="0"/>
      <dgm:spPr/>
    </dgm:pt>
    <dgm:pt modelId="{48F70561-258C-45A2-8F95-BC9D868F184F}" type="pres">
      <dgm:prSet presAssocID="{1153937E-26BA-4E04-AC0C-F4ABCD1DA1B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438AF-0B53-4EE0-A466-9A42FEBD2EC5}" type="pres">
      <dgm:prSet presAssocID="{1153937E-26BA-4E04-AC0C-F4ABCD1DA1B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A09E3-58D3-4CFD-9E75-FAB49F9716A1}" type="pres">
      <dgm:prSet presAssocID="{3D3281A5-F2B7-4604-BAA6-5C6C80CB091A}" presName="spacing" presStyleCnt="0"/>
      <dgm:spPr/>
    </dgm:pt>
    <dgm:pt modelId="{349F11AE-4BFB-417D-A7D2-0A6A013E56B7}" type="pres">
      <dgm:prSet presAssocID="{61A3E4E2-B9EA-41FD-BCA0-515B885E7E43}" presName="linNode" presStyleCnt="0"/>
      <dgm:spPr/>
    </dgm:pt>
    <dgm:pt modelId="{367D3F39-2C9A-4642-A063-D614B7BC0DFE}" type="pres">
      <dgm:prSet presAssocID="{61A3E4E2-B9EA-41FD-BCA0-515B885E7E43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80BDD-6E73-487D-9854-86893F79170F}" type="pres">
      <dgm:prSet presAssocID="{61A3E4E2-B9EA-41FD-BCA0-515B885E7E43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65EF9-5282-4662-8D8C-0FF383978827}" type="pres">
      <dgm:prSet presAssocID="{166590EF-AA91-4C47-A17C-6F951F158F71}" presName="spacing" presStyleCnt="0"/>
      <dgm:spPr/>
    </dgm:pt>
    <dgm:pt modelId="{3A72017C-3EC4-49CE-A688-CB22AA86A46E}" type="pres">
      <dgm:prSet presAssocID="{C4DD6E2F-FDD9-4076-842C-DE96BF7B3183}" presName="linNode" presStyleCnt="0"/>
      <dgm:spPr/>
    </dgm:pt>
    <dgm:pt modelId="{F827E33D-1475-4BE9-8FB3-894AFF47C8D1}" type="pres">
      <dgm:prSet presAssocID="{C4DD6E2F-FDD9-4076-842C-DE96BF7B3183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879DC-99E0-4CD2-9BB6-2D692E1E991C}" type="pres">
      <dgm:prSet presAssocID="{C4DD6E2F-FDD9-4076-842C-DE96BF7B3183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044801-AED5-46F6-82E4-4DEC50A9E648}" srcId="{1153937E-26BA-4E04-AC0C-F4ABCD1DA1BA}" destId="{E23C63CB-6F63-4FCC-B76F-B8553717FA7C}" srcOrd="0" destOrd="0" parTransId="{33C0F0FC-0DE1-4E4C-9912-FE11EC1056AF}" sibTransId="{22DB7890-B976-4883-B699-C5A6616A6A52}"/>
    <dgm:cxn modelId="{FD347EC5-48C1-410D-9696-ACA3BEFF13EB}" srcId="{B1F17606-FEF5-4610-953C-96B0DE5FDFA9}" destId="{C4DD6E2F-FDD9-4076-842C-DE96BF7B3183}" srcOrd="2" destOrd="0" parTransId="{CDE3BBBE-AACE-474B-95F7-99C000D1E9C0}" sibTransId="{DA5BEF33-11F3-4C72-8E19-A45E5129D459}"/>
    <dgm:cxn modelId="{FD3BAA01-53E4-4AF9-9775-75C9B3BFEF5C}" srcId="{B1F17606-FEF5-4610-953C-96B0DE5FDFA9}" destId="{1153937E-26BA-4E04-AC0C-F4ABCD1DA1BA}" srcOrd="0" destOrd="0" parTransId="{2B22321E-0278-4739-A8B2-C4B68F484805}" sibTransId="{3D3281A5-F2B7-4604-BAA6-5C6C80CB091A}"/>
    <dgm:cxn modelId="{89BCA21C-50E5-4FAE-A5ED-AF9D4EFEAB2A}" type="presOf" srcId="{DF79CFD7-39FF-415D-8EAD-EBC0EBF4B972}" destId="{93380BDD-6E73-487D-9854-86893F79170F}" srcOrd="0" destOrd="1" presId="urn:microsoft.com/office/officeart/2005/8/layout/vList6"/>
    <dgm:cxn modelId="{23F91037-B0F0-40EB-A48D-C58B0CF81B9A}" type="presOf" srcId="{61A3E4E2-B9EA-41FD-BCA0-515B885E7E43}" destId="{367D3F39-2C9A-4642-A063-D614B7BC0DFE}" srcOrd="0" destOrd="0" presId="urn:microsoft.com/office/officeart/2005/8/layout/vList6"/>
    <dgm:cxn modelId="{415553B0-4315-4991-AA3F-6F23CA8496CD}" srcId="{61A3E4E2-B9EA-41FD-BCA0-515B885E7E43}" destId="{11B63F70-1DF3-41C0-9229-616929EB8308}" srcOrd="0" destOrd="0" parTransId="{27697B0D-15C5-44A2-9049-78A51A1156FF}" sibTransId="{ED2CBD3D-1D47-490A-B671-832A6797BFC2}"/>
    <dgm:cxn modelId="{CA684D7A-1A55-4EFD-942F-E02E519A0806}" srcId="{C4DD6E2F-FDD9-4076-842C-DE96BF7B3183}" destId="{ADC2E738-7F6C-4AFC-8A7D-84A00DA6A13F}" srcOrd="0" destOrd="0" parTransId="{35EBDBA2-7ECD-4D36-8885-B0A28772B680}" sibTransId="{6CAB4F4F-1C1F-412A-8AAD-6D4A0AAE24D8}"/>
    <dgm:cxn modelId="{8ACE89BB-6F66-412A-989D-5CD14804843F}" type="presOf" srcId="{11B63F70-1DF3-41C0-9229-616929EB8308}" destId="{93380BDD-6E73-487D-9854-86893F79170F}" srcOrd="0" destOrd="0" presId="urn:microsoft.com/office/officeart/2005/8/layout/vList6"/>
    <dgm:cxn modelId="{21F87CDE-A15F-4860-A82E-2A29ED168170}" srcId="{1153937E-26BA-4E04-AC0C-F4ABCD1DA1BA}" destId="{59D3C3C8-97D2-4CFC-867D-81956DA52B4B}" srcOrd="1" destOrd="0" parTransId="{E8CB0E12-16CB-4534-B1CC-702A69C718A1}" sibTransId="{DF333E46-F8EC-487B-A30B-4715807DDDD8}"/>
    <dgm:cxn modelId="{DBAC85F9-18EF-4A4A-92B0-3F1CAF6ABD12}" type="presOf" srcId="{59D3C3C8-97D2-4CFC-867D-81956DA52B4B}" destId="{276438AF-0B53-4EE0-A466-9A42FEBD2EC5}" srcOrd="0" destOrd="1" presId="urn:microsoft.com/office/officeart/2005/8/layout/vList6"/>
    <dgm:cxn modelId="{2DC7499B-8A3E-4310-B888-683629F43134}" type="presOf" srcId="{E23C63CB-6F63-4FCC-B76F-B8553717FA7C}" destId="{276438AF-0B53-4EE0-A466-9A42FEBD2EC5}" srcOrd="0" destOrd="0" presId="urn:microsoft.com/office/officeart/2005/8/layout/vList6"/>
    <dgm:cxn modelId="{C7CD1E43-28A2-4788-AC73-67319965A41F}" type="presOf" srcId="{C4DD6E2F-FDD9-4076-842C-DE96BF7B3183}" destId="{F827E33D-1475-4BE9-8FB3-894AFF47C8D1}" srcOrd="0" destOrd="0" presId="urn:microsoft.com/office/officeart/2005/8/layout/vList6"/>
    <dgm:cxn modelId="{82D2E218-6356-4CCD-9FAE-61AA466C2260}" type="presOf" srcId="{1153937E-26BA-4E04-AC0C-F4ABCD1DA1BA}" destId="{48F70561-258C-45A2-8F95-BC9D868F184F}" srcOrd="0" destOrd="0" presId="urn:microsoft.com/office/officeart/2005/8/layout/vList6"/>
    <dgm:cxn modelId="{7F5CF02F-F9E6-4FBA-8D2E-B3CEA80B02BB}" srcId="{61A3E4E2-B9EA-41FD-BCA0-515B885E7E43}" destId="{DF79CFD7-39FF-415D-8EAD-EBC0EBF4B972}" srcOrd="1" destOrd="0" parTransId="{B11BD0BB-6121-40EB-A94E-5A0C5097794A}" sibTransId="{8B6C81A4-7FA0-4ED5-BE35-8634833DEA00}"/>
    <dgm:cxn modelId="{23A841B4-BE8B-4816-9856-C59DD97E9FC7}" type="presOf" srcId="{ADC2E738-7F6C-4AFC-8A7D-84A00DA6A13F}" destId="{E0C879DC-99E0-4CD2-9BB6-2D692E1E991C}" srcOrd="0" destOrd="0" presId="urn:microsoft.com/office/officeart/2005/8/layout/vList6"/>
    <dgm:cxn modelId="{ED99F963-ED14-4004-A211-BDC13923ABBE}" srcId="{B1F17606-FEF5-4610-953C-96B0DE5FDFA9}" destId="{61A3E4E2-B9EA-41FD-BCA0-515B885E7E43}" srcOrd="1" destOrd="0" parTransId="{F3C17D5A-659C-4DD1-9B7D-371ECF8919BD}" sibTransId="{166590EF-AA91-4C47-A17C-6F951F158F71}"/>
    <dgm:cxn modelId="{1595AFBD-51BC-4F43-8A5A-E3477988D3B6}" type="presOf" srcId="{B1F17606-FEF5-4610-953C-96B0DE5FDFA9}" destId="{E3AEFFBE-29D2-496E-9972-912C8700D9CC}" srcOrd="0" destOrd="0" presId="urn:microsoft.com/office/officeart/2005/8/layout/vList6"/>
    <dgm:cxn modelId="{BA941BBE-0446-4A39-AB4C-1709BC53E76F}" type="presParOf" srcId="{E3AEFFBE-29D2-496E-9972-912C8700D9CC}" destId="{1DAFB261-A5EA-47FB-9659-84FE098355B6}" srcOrd="0" destOrd="0" presId="urn:microsoft.com/office/officeart/2005/8/layout/vList6"/>
    <dgm:cxn modelId="{FE9F8AFF-92DA-4E09-9699-48E389AB4960}" type="presParOf" srcId="{1DAFB261-A5EA-47FB-9659-84FE098355B6}" destId="{48F70561-258C-45A2-8F95-BC9D868F184F}" srcOrd="0" destOrd="0" presId="urn:microsoft.com/office/officeart/2005/8/layout/vList6"/>
    <dgm:cxn modelId="{36F45D5E-2F24-47E4-B1DB-33A6882B85EF}" type="presParOf" srcId="{1DAFB261-A5EA-47FB-9659-84FE098355B6}" destId="{276438AF-0B53-4EE0-A466-9A42FEBD2EC5}" srcOrd="1" destOrd="0" presId="urn:microsoft.com/office/officeart/2005/8/layout/vList6"/>
    <dgm:cxn modelId="{AB1BF638-EE30-459E-A87C-AD2B44F20D27}" type="presParOf" srcId="{E3AEFFBE-29D2-496E-9972-912C8700D9CC}" destId="{846A09E3-58D3-4CFD-9E75-FAB49F9716A1}" srcOrd="1" destOrd="0" presId="urn:microsoft.com/office/officeart/2005/8/layout/vList6"/>
    <dgm:cxn modelId="{19D11AA7-BC97-406B-96BB-F88DC44F352B}" type="presParOf" srcId="{E3AEFFBE-29D2-496E-9972-912C8700D9CC}" destId="{349F11AE-4BFB-417D-A7D2-0A6A013E56B7}" srcOrd="2" destOrd="0" presId="urn:microsoft.com/office/officeart/2005/8/layout/vList6"/>
    <dgm:cxn modelId="{F6A3D0AA-39E3-492C-9F55-98F4C61E4A9E}" type="presParOf" srcId="{349F11AE-4BFB-417D-A7D2-0A6A013E56B7}" destId="{367D3F39-2C9A-4642-A063-D614B7BC0DFE}" srcOrd="0" destOrd="0" presId="urn:microsoft.com/office/officeart/2005/8/layout/vList6"/>
    <dgm:cxn modelId="{A996ECA6-EB1A-4632-B46E-9D55DA92996E}" type="presParOf" srcId="{349F11AE-4BFB-417D-A7D2-0A6A013E56B7}" destId="{93380BDD-6E73-487D-9854-86893F79170F}" srcOrd="1" destOrd="0" presId="urn:microsoft.com/office/officeart/2005/8/layout/vList6"/>
    <dgm:cxn modelId="{FDE1B337-00AA-4CA5-9586-1D0CAF836621}" type="presParOf" srcId="{E3AEFFBE-29D2-496E-9972-912C8700D9CC}" destId="{92B65EF9-5282-4662-8D8C-0FF383978827}" srcOrd="3" destOrd="0" presId="urn:microsoft.com/office/officeart/2005/8/layout/vList6"/>
    <dgm:cxn modelId="{104067B1-8F6E-47C1-9A1C-AE1873C7572F}" type="presParOf" srcId="{E3AEFFBE-29D2-496E-9972-912C8700D9CC}" destId="{3A72017C-3EC4-49CE-A688-CB22AA86A46E}" srcOrd="4" destOrd="0" presId="urn:microsoft.com/office/officeart/2005/8/layout/vList6"/>
    <dgm:cxn modelId="{BDE7C97B-884F-46F4-A9E6-3259F503409E}" type="presParOf" srcId="{3A72017C-3EC4-49CE-A688-CB22AA86A46E}" destId="{F827E33D-1475-4BE9-8FB3-894AFF47C8D1}" srcOrd="0" destOrd="0" presId="urn:microsoft.com/office/officeart/2005/8/layout/vList6"/>
    <dgm:cxn modelId="{E83E1233-6516-4E4B-83DB-FE4A85A458E1}" type="presParOf" srcId="{3A72017C-3EC4-49CE-A688-CB22AA86A46E}" destId="{E0C879DC-99E0-4CD2-9BB6-2D692E1E991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8D0C28-B52E-46FD-AB73-E48E9A8838CD}" type="doc">
      <dgm:prSet loTypeId="urn:microsoft.com/office/officeart/2005/8/layout/pyramid2" loCatId="list" qsTypeId="urn:microsoft.com/office/officeart/2005/8/quickstyle/simple1" qsCatId="simple" csTypeId="urn:microsoft.com/office/officeart/2005/8/colors/accent2_3" csCatId="accent2" phldr="1"/>
      <dgm:spPr/>
    </dgm:pt>
    <dgm:pt modelId="{CFB809E5-5301-48A5-8F6B-464D8DC9547D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  <a:cs typeface="Arial" pitchFamily="34" charset="0"/>
            </a:rPr>
            <a:t>ОЗНАЙОМЧІ</a:t>
          </a:r>
          <a:endParaRPr lang="ru-RU" b="1" dirty="0">
            <a:latin typeface="Georgia" pitchFamily="18" charset="0"/>
            <a:cs typeface="Arial" pitchFamily="34" charset="0"/>
          </a:endParaRPr>
        </a:p>
      </dgm:t>
    </dgm:pt>
    <dgm:pt modelId="{289E3154-6C4E-4CC0-96CF-E6FE4F3918E1}" type="parTrans" cxnId="{BF82D921-7F1F-405F-A21A-E67D470308B5}">
      <dgm:prSet/>
      <dgm:spPr/>
    </dgm:pt>
    <dgm:pt modelId="{9E7D3F51-964A-41FE-8964-4EA9E2DCD1F7}" type="sibTrans" cxnId="{BF82D921-7F1F-405F-A21A-E67D470308B5}">
      <dgm:prSet/>
      <dgm:spPr/>
    </dgm:pt>
    <dgm:pt modelId="{5A6B9BD3-7AEA-402A-A97B-744FC00D5A0B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  <a:cs typeface="Arial" pitchFamily="34" charset="0"/>
            </a:rPr>
            <a:t>ПІДТВЕРДЖУЮЧІ</a:t>
          </a:r>
          <a:r>
            <a:rPr lang="uk-UA" i="1" dirty="0" smtClean="0">
              <a:latin typeface="Georgia" pitchFamily="18" charset="0"/>
            </a:rPr>
            <a:t>  </a:t>
          </a:r>
          <a:endParaRPr lang="ru-RU" dirty="0">
            <a:latin typeface="Georgia" pitchFamily="18" charset="0"/>
          </a:endParaRPr>
        </a:p>
      </dgm:t>
    </dgm:pt>
    <dgm:pt modelId="{C7CEBD4F-8619-46BB-B91A-AB5793EBE4B2}" type="parTrans" cxnId="{DA3695D2-2494-4C6A-AF48-FEAA50D568D6}">
      <dgm:prSet/>
      <dgm:spPr/>
    </dgm:pt>
    <dgm:pt modelId="{276C7815-DFAC-4B7E-8E09-D7BF528FF7BC}" type="sibTrans" cxnId="{DA3695D2-2494-4C6A-AF48-FEAA50D568D6}">
      <dgm:prSet/>
      <dgm:spPr/>
    </dgm:pt>
    <dgm:pt modelId="{9D6F784E-FD0F-4A49-AAA7-98569169ACA9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  <a:cs typeface="Arial" pitchFamily="34" charset="0"/>
            </a:rPr>
            <a:t>ЧАСТКОВО-ПОШУКОВІ</a:t>
          </a:r>
          <a:r>
            <a:rPr lang="uk-UA" b="1" i="1" dirty="0" smtClean="0">
              <a:latin typeface="Georgia" pitchFamily="18" charset="0"/>
            </a:rPr>
            <a:t> </a:t>
          </a:r>
          <a:r>
            <a:rPr lang="uk-UA" dirty="0" smtClean="0">
              <a:latin typeface="Georgia" pitchFamily="18" charset="0"/>
            </a:rPr>
            <a:t> </a:t>
          </a:r>
          <a:endParaRPr lang="ru-RU" dirty="0">
            <a:latin typeface="Georgia" pitchFamily="18" charset="0"/>
          </a:endParaRPr>
        </a:p>
      </dgm:t>
    </dgm:pt>
    <dgm:pt modelId="{45E5DDEF-EE79-4ECB-956B-A66DB522F7EB}" type="parTrans" cxnId="{8719F4AD-F65B-4F9F-9769-01ABA463BECD}">
      <dgm:prSet/>
      <dgm:spPr/>
    </dgm:pt>
    <dgm:pt modelId="{0594E476-3EB1-466B-9C99-D4877E767E95}" type="sibTrans" cxnId="{8719F4AD-F65B-4F9F-9769-01ABA463BECD}">
      <dgm:prSet/>
      <dgm:spPr/>
    </dgm:pt>
    <dgm:pt modelId="{CF58308D-8C47-4B45-9865-B3A95EFA3DB8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  <a:cs typeface="Arial" pitchFamily="34" charset="0"/>
            </a:rPr>
            <a:t>ДОСЛІДНІ</a:t>
          </a:r>
          <a:r>
            <a:rPr lang="uk-UA" i="1" dirty="0" smtClean="0">
              <a:latin typeface="Georgia" pitchFamily="18" charset="0"/>
            </a:rPr>
            <a:t> </a:t>
          </a:r>
          <a:endParaRPr lang="ru-RU" dirty="0">
            <a:latin typeface="Georgia" pitchFamily="18" charset="0"/>
          </a:endParaRPr>
        </a:p>
      </dgm:t>
    </dgm:pt>
    <dgm:pt modelId="{64B37E32-7A8D-40DC-B7EC-AD04F9BCE252}" type="parTrans" cxnId="{74BFE82D-ABE9-4762-94C9-6F76DAA63F83}">
      <dgm:prSet/>
      <dgm:spPr/>
    </dgm:pt>
    <dgm:pt modelId="{FBA9A370-661B-4057-B117-BC7F4E007D49}" type="sibTrans" cxnId="{74BFE82D-ABE9-4762-94C9-6F76DAA63F83}">
      <dgm:prSet/>
      <dgm:spPr/>
    </dgm:pt>
    <dgm:pt modelId="{0CDAB1FE-CF0F-42E1-9CEB-FDAC4D03A5D1}" type="pres">
      <dgm:prSet presAssocID="{0A8D0C28-B52E-46FD-AB73-E48E9A8838CD}" presName="compositeShape" presStyleCnt="0">
        <dgm:presLayoutVars>
          <dgm:dir/>
          <dgm:resizeHandles/>
        </dgm:presLayoutVars>
      </dgm:prSet>
      <dgm:spPr/>
    </dgm:pt>
    <dgm:pt modelId="{57122FFF-5B58-4C8D-92CE-AA7AF90A44B0}" type="pres">
      <dgm:prSet presAssocID="{0A8D0C28-B52E-46FD-AB73-E48E9A8838CD}" presName="pyramid" presStyleLbl="node1" presStyleIdx="0" presStyleCnt="1"/>
      <dgm:spPr/>
    </dgm:pt>
    <dgm:pt modelId="{E53A948F-6D5B-45D7-94DC-141A478B4C7A}" type="pres">
      <dgm:prSet presAssocID="{0A8D0C28-B52E-46FD-AB73-E48E9A8838CD}" presName="theList" presStyleCnt="0"/>
      <dgm:spPr/>
    </dgm:pt>
    <dgm:pt modelId="{EB8108B8-CE28-457E-9495-AB78ABD30F83}" type="pres">
      <dgm:prSet presAssocID="{CFB809E5-5301-48A5-8F6B-464D8DC9547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A2F06-0CC5-42E1-A159-A825EBA977D7}" type="pres">
      <dgm:prSet presAssocID="{CFB809E5-5301-48A5-8F6B-464D8DC9547D}" presName="aSpace" presStyleCnt="0"/>
      <dgm:spPr/>
    </dgm:pt>
    <dgm:pt modelId="{F8D4AB07-2A7E-4AAB-8F1E-EBD8ACFE356A}" type="pres">
      <dgm:prSet presAssocID="{5A6B9BD3-7AEA-402A-A97B-744FC00D5A0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8066B-2962-4262-962E-7A6806A27940}" type="pres">
      <dgm:prSet presAssocID="{5A6B9BD3-7AEA-402A-A97B-744FC00D5A0B}" presName="aSpace" presStyleCnt="0"/>
      <dgm:spPr/>
    </dgm:pt>
    <dgm:pt modelId="{66BFAC70-E878-4F95-A3E3-F15604362908}" type="pres">
      <dgm:prSet presAssocID="{9D6F784E-FD0F-4A49-AAA7-98569169ACA9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029D3-F2A7-4F89-997B-54A41F868571}" type="pres">
      <dgm:prSet presAssocID="{9D6F784E-FD0F-4A49-AAA7-98569169ACA9}" presName="aSpace" presStyleCnt="0"/>
      <dgm:spPr/>
    </dgm:pt>
    <dgm:pt modelId="{6454945C-F937-4963-81F8-25A59F77F3F9}" type="pres">
      <dgm:prSet presAssocID="{CF58308D-8C47-4B45-9865-B3A95EFA3DB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72803-48FE-4383-A7DC-E46B02E22E36}" type="pres">
      <dgm:prSet presAssocID="{CF58308D-8C47-4B45-9865-B3A95EFA3DB8}" presName="aSpace" presStyleCnt="0"/>
      <dgm:spPr/>
    </dgm:pt>
  </dgm:ptLst>
  <dgm:cxnLst>
    <dgm:cxn modelId="{74BFE82D-ABE9-4762-94C9-6F76DAA63F83}" srcId="{0A8D0C28-B52E-46FD-AB73-E48E9A8838CD}" destId="{CF58308D-8C47-4B45-9865-B3A95EFA3DB8}" srcOrd="3" destOrd="0" parTransId="{64B37E32-7A8D-40DC-B7EC-AD04F9BCE252}" sibTransId="{FBA9A370-661B-4057-B117-BC7F4E007D49}"/>
    <dgm:cxn modelId="{3F00D61D-622D-46B0-A7C4-9C1E963FE063}" type="presOf" srcId="{0A8D0C28-B52E-46FD-AB73-E48E9A8838CD}" destId="{0CDAB1FE-CF0F-42E1-9CEB-FDAC4D03A5D1}" srcOrd="0" destOrd="0" presId="urn:microsoft.com/office/officeart/2005/8/layout/pyramid2"/>
    <dgm:cxn modelId="{35D25109-28B0-4EEE-8BD2-FA2E82735C3C}" type="presOf" srcId="{CFB809E5-5301-48A5-8F6B-464D8DC9547D}" destId="{EB8108B8-CE28-457E-9495-AB78ABD30F83}" srcOrd="0" destOrd="0" presId="urn:microsoft.com/office/officeart/2005/8/layout/pyramid2"/>
    <dgm:cxn modelId="{0BA028CA-C37B-44FA-A2CA-959AB69C25A3}" type="presOf" srcId="{5A6B9BD3-7AEA-402A-A97B-744FC00D5A0B}" destId="{F8D4AB07-2A7E-4AAB-8F1E-EBD8ACFE356A}" srcOrd="0" destOrd="0" presId="urn:microsoft.com/office/officeart/2005/8/layout/pyramid2"/>
    <dgm:cxn modelId="{C2625450-CBD4-4F4C-BC99-141C98895F5B}" type="presOf" srcId="{9D6F784E-FD0F-4A49-AAA7-98569169ACA9}" destId="{66BFAC70-E878-4F95-A3E3-F15604362908}" srcOrd="0" destOrd="0" presId="urn:microsoft.com/office/officeart/2005/8/layout/pyramid2"/>
    <dgm:cxn modelId="{8719F4AD-F65B-4F9F-9769-01ABA463BECD}" srcId="{0A8D0C28-B52E-46FD-AB73-E48E9A8838CD}" destId="{9D6F784E-FD0F-4A49-AAA7-98569169ACA9}" srcOrd="2" destOrd="0" parTransId="{45E5DDEF-EE79-4ECB-956B-A66DB522F7EB}" sibTransId="{0594E476-3EB1-466B-9C99-D4877E767E95}"/>
    <dgm:cxn modelId="{DA3695D2-2494-4C6A-AF48-FEAA50D568D6}" srcId="{0A8D0C28-B52E-46FD-AB73-E48E9A8838CD}" destId="{5A6B9BD3-7AEA-402A-A97B-744FC00D5A0B}" srcOrd="1" destOrd="0" parTransId="{C7CEBD4F-8619-46BB-B91A-AB5793EBE4B2}" sibTransId="{276C7815-DFAC-4B7E-8E09-D7BF528FF7BC}"/>
    <dgm:cxn modelId="{C4E40991-42A9-4EAD-897B-B8D18493B3D1}" type="presOf" srcId="{CF58308D-8C47-4B45-9865-B3A95EFA3DB8}" destId="{6454945C-F937-4963-81F8-25A59F77F3F9}" srcOrd="0" destOrd="0" presId="urn:microsoft.com/office/officeart/2005/8/layout/pyramid2"/>
    <dgm:cxn modelId="{BF82D921-7F1F-405F-A21A-E67D470308B5}" srcId="{0A8D0C28-B52E-46FD-AB73-E48E9A8838CD}" destId="{CFB809E5-5301-48A5-8F6B-464D8DC9547D}" srcOrd="0" destOrd="0" parTransId="{289E3154-6C4E-4CC0-96CF-E6FE4F3918E1}" sibTransId="{9E7D3F51-964A-41FE-8964-4EA9E2DCD1F7}"/>
    <dgm:cxn modelId="{C0477936-9E52-4AA2-A739-B20BC36CEAB7}" type="presParOf" srcId="{0CDAB1FE-CF0F-42E1-9CEB-FDAC4D03A5D1}" destId="{57122FFF-5B58-4C8D-92CE-AA7AF90A44B0}" srcOrd="0" destOrd="0" presId="urn:microsoft.com/office/officeart/2005/8/layout/pyramid2"/>
    <dgm:cxn modelId="{6DE13823-250C-49E3-820F-AA2FC4623649}" type="presParOf" srcId="{0CDAB1FE-CF0F-42E1-9CEB-FDAC4D03A5D1}" destId="{E53A948F-6D5B-45D7-94DC-141A478B4C7A}" srcOrd="1" destOrd="0" presId="urn:microsoft.com/office/officeart/2005/8/layout/pyramid2"/>
    <dgm:cxn modelId="{0A1F3C63-A57A-49CB-825C-226F05D79BF0}" type="presParOf" srcId="{E53A948F-6D5B-45D7-94DC-141A478B4C7A}" destId="{EB8108B8-CE28-457E-9495-AB78ABD30F83}" srcOrd="0" destOrd="0" presId="urn:microsoft.com/office/officeart/2005/8/layout/pyramid2"/>
    <dgm:cxn modelId="{54A69735-B225-4B78-9414-E0E46BE55038}" type="presParOf" srcId="{E53A948F-6D5B-45D7-94DC-141A478B4C7A}" destId="{83FA2F06-0CC5-42E1-A159-A825EBA977D7}" srcOrd="1" destOrd="0" presId="urn:microsoft.com/office/officeart/2005/8/layout/pyramid2"/>
    <dgm:cxn modelId="{CF44329A-9AB8-4069-9B16-480747599CC4}" type="presParOf" srcId="{E53A948F-6D5B-45D7-94DC-141A478B4C7A}" destId="{F8D4AB07-2A7E-4AAB-8F1E-EBD8ACFE356A}" srcOrd="2" destOrd="0" presId="urn:microsoft.com/office/officeart/2005/8/layout/pyramid2"/>
    <dgm:cxn modelId="{7C48A1F6-802F-4F92-976C-42BFE38DEB4D}" type="presParOf" srcId="{E53A948F-6D5B-45D7-94DC-141A478B4C7A}" destId="{4C78066B-2962-4262-962E-7A6806A27940}" srcOrd="3" destOrd="0" presId="urn:microsoft.com/office/officeart/2005/8/layout/pyramid2"/>
    <dgm:cxn modelId="{4F93732C-3B9C-4F0B-BFBE-8CFCB1AEA95F}" type="presParOf" srcId="{E53A948F-6D5B-45D7-94DC-141A478B4C7A}" destId="{66BFAC70-E878-4F95-A3E3-F15604362908}" srcOrd="4" destOrd="0" presId="urn:microsoft.com/office/officeart/2005/8/layout/pyramid2"/>
    <dgm:cxn modelId="{2AA46C6D-57D5-4B1A-A1BA-58DDC41C1AED}" type="presParOf" srcId="{E53A948F-6D5B-45D7-94DC-141A478B4C7A}" destId="{8F5029D3-F2A7-4F89-997B-54A41F868571}" srcOrd="5" destOrd="0" presId="urn:microsoft.com/office/officeart/2005/8/layout/pyramid2"/>
    <dgm:cxn modelId="{7638633D-C32B-47E2-9C89-6BB4F8B8DF17}" type="presParOf" srcId="{E53A948F-6D5B-45D7-94DC-141A478B4C7A}" destId="{6454945C-F937-4963-81F8-25A59F77F3F9}" srcOrd="6" destOrd="0" presId="urn:microsoft.com/office/officeart/2005/8/layout/pyramid2"/>
    <dgm:cxn modelId="{44A9E338-19BC-402D-81FA-544CF0E1FE2D}" type="presParOf" srcId="{E53A948F-6D5B-45D7-94DC-141A478B4C7A}" destId="{DEA72803-48FE-4383-A7DC-E46B02E22E3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2FC26C-3A7E-4BD9-8E36-8EAF31CCEF1E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5DD6A11-9343-4A89-9FC1-CAB4ACE682F2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  <a:cs typeface="Arial" pitchFamily="34" charset="0"/>
            </a:rPr>
            <a:t>Перевірка виконання студентом домашнього завдання</a:t>
          </a:r>
          <a:endParaRPr lang="ru-RU" sz="2000" b="1" i="1" dirty="0">
            <a:latin typeface="Georgia" pitchFamily="18" charset="0"/>
            <a:cs typeface="Arial" pitchFamily="34" charset="0"/>
          </a:endParaRPr>
        </a:p>
      </dgm:t>
    </dgm:pt>
    <dgm:pt modelId="{A7BC7D62-95C3-4563-AA9C-9CE9A78B3652}" type="parTrans" cxnId="{B6AFA918-952B-4210-8B3C-7B2266453093}">
      <dgm:prSet/>
      <dgm:spPr/>
      <dgm:t>
        <a:bodyPr/>
        <a:lstStyle/>
        <a:p>
          <a:endParaRPr lang="ru-RU"/>
        </a:p>
      </dgm:t>
    </dgm:pt>
    <dgm:pt modelId="{2B50AB37-60B8-46FE-AA6E-5CC6D044A675}" type="sibTrans" cxnId="{B6AFA918-952B-4210-8B3C-7B2266453093}">
      <dgm:prSet/>
      <dgm:spPr/>
      <dgm:t>
        <a:bodyPr/>
        <a:lstStyle/>
        <a:p>
          <a:endParaRPr lang="ru-RU"/>
        </a:p>
      </dgm:t>
    </dgm:pt>
    <dgm:pt modelId="{CFD306EA-041D-4E8C-BD50-86F82C1AA783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  <a:cs typeface="Arial" pitchFamily="34" charset="0"/>
            </a:rPr>
            <a:t>Перевірка теорії</a:t>
          </a:r>
          <a:endParaRPr lang="ru-RU" sz="2000" b="1" i="1" dirty="0">
            <a:latin typeface="Georgia" pitchFamily="18" charset="0"/>
            <a:cs typeface="Arial" pitchFamily="34" charset="0"/>
          </a:endParaRPr>
        </a:p>
      </dgm:t>
    </dgm:pt>
    <dgm:pt modelId="{6C0D6C8D-9CC2-4A67-A566-FE37FE6E5C34}" type="parTrans" cxnId="{15A7CCA6-9659-4D67-B424-EA1AB3AA759D}">
      <dgm:prSet/>
      <dgm:spPr/>
      <dgm:t>
        <a:bodyPr/>
        <a:lstStyle/>
        <a:p>
          <a:endParaRPr lang="ru-RU"/>
        </a:p>
      </dgm:t>
    </dgm:pt>
    <dgm:pt modelId="{4D7D8500-2C11-4A71-A959-141874BE2A98}" type="sibTrans" cxnId="{15A7CCA6-9659-4D67-B424-EA1AB3AA759D}">
      <dgm:prSet/>
      <dgm:spPr/>
      <dgm:t>
        <a:bodyPr/>
        <a:lstStyle/>
        <a:p>
          <a:endParaRPr lang="ru-RU"/>
        </a:p>
      </dgm:t>
    </dgm:pt>
    <dgm:pt modelId="{8330CEC8-31FE-462F-A897-E1F57748FA4C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  <a:cs typeface="Arial" pitchFamily="34" charset="0"/>
            </a:rPr>
            <a:t>Оголошення теми заняття, мети і значення</a:t>
          </a:r>
          <a:endParaRPr lang="ru-RU" sz="2000" b="1" i="1" dirty="0">
            <a:latin typeface="Georgia" pitchFamily="18" charset="0"/>
            <a:cs typeface="Arial" pitchFamily="34" charset="0"/>
          </a:endParaRPr>
        </a:p>
      </dgm:t>
    </dgm:pt>
    <dgm:pt modelId="{90E6AB82-93BA-4E8A-8645-96B87CB8E4B5}" type="parTrans" cxnId="{58BB267E-E2D1-43ED-9FEC-968FB40FBA0B}">
      <dgm:prSet/>
      <dgm:spPr/>
      <dgm:t>
        <a:bodyPr/>
        <a:lstStyle/>
        <a:p>
          <a:endParaRPr lang="ru-RU"/>
        </a:p>
      </dgm:t>
    </dgm:pt>
    <dgm:pt modelId="{DD9B5447-5A4E-48E6-B92E-34C66A8B7402}" type="sibTrans" cxnId="{58BB267E-E2D1-43ED-9FEC-968FB40FBA0B}">
      <dgm:prSet/>
      <dgm:spPr/>
      <dgm:t>
        <a:bodyPr/>
        <a:lstStyle/>
        <a:p>
          <a:endParaRPr lang="ru-RU"/>
        </a:p>
      </dgm:t>
    </dgm:pt>
    <dgm:pt modelId="{430EC8B6-5D89-4A5E-9E9C-044312F3FE07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  <a:cs typeface="Arial" pitchFamily="34" charset="0"/>
            </a:rPr>
            <a:t>Проведення контрольної роботи з вивченої теми</a:t>
          </a:r>
          <a:endParaRPr lang="ru-RU" sz="2000" b="1" i="1" dirty="0">
            <a:latin typeface="Georgia" pitchFamily="18" charset="0"/>
            <a:cs typeface="Arial" pitchFamily="34" charset="0"/>
          </a:endParaRPr>
        </a:p>
      </dgm:t>
    </dgm:pt>
    <dgm:pt modelId="{90F71187-3F50-43D2-8E33-EFF005798FF8}" type="parTrans" cxnId="{DFA5B51C-FC01-4E11-BA9E-D677D50BA365}">
      <dgm:prSet/>
      <dgm:spPr/>
      <dgm:t>
        <a:bodyPr/>
        <a:lstStyle/>
        <a:p>
          <a:endParaRPr lang="ru-RU"/>
        </a:p>
      </dgm:t>
    </dgm:pt>
    <dgm:pt modelId="{E8C05245-49D0-4E9F-88A2-40B6645A3DA2}" type="sibTrans" cxnId="{DFA5B51C-FC01-4E11-BA9E-D677D50BA365}">
      <dgm:prSet/>
      <dgm:spPr/>
      <dgm:t>
        <a:bodyPr/>
        <a:lstStyle/>
        <a:p>
          <a:endParaRPr lang="ru-RU"/>
        </a:p>
      </dgm:t>
    </dgm:pt>
    <dgm:pt modelId="{FA36CB85-E120-4981-AB0C-C28DE53552DA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  <a:cs typeface="Arial" pitchFamily="34" charset="0"/>
            </a:rPr>
            <a:t>Оголошення домашнього завдання</a:t>
          </a:r>
          <a:endParaRPr lang="ru-RU" sz="2000" b="1" i="1" dirty="0">
            <a:latin typeface="Georgia" pitchFamily="18" charset="0"/>
            <a:cs typeface="Arial" pitchFamily="34" charset="0"/>
          </a:endParaRPr>
        </a:p>
      </dgm:t>
    </dgm:pt>
    <dgm:pt modelId="{23886523-4D76-4145-AB78-74E7A8AA8625}" type="parTrans" cxnId="{313C588E-75E2-41D7-ABD2-B4AA5F0F52DD}">
      <dgm:prSet/>
      <dgm:spPr/>
      <dgm:t>
        <a:bodyPr/>
        <a:lstStyle/>
        <a:p>
          <a:endParaRPr lang="ru-RU"/>
        </a:p>
      </dgm:t>
    </dgm:pt>
    <dgm:pt modelId="{30937554-B64C-4E23-8C20-541463232120}" type="sibTrans" cxnId="{313C588E-75E2-41D7-ABD2-B4AA5F0F52DD}">
      <dgm:prSet/>
      <dgm:spPr/>
      <dgm:t>
        <a:bodyPr/>
        <a:lstStyle/>
        <a:p>
          <a:endParaRPr lang="ru-RU"/>
        </a:p>
      </dgm:t>
    </dgm:pt>
    <dgm:pt modelId="{9334ACA6-17C6-4627-A66D-F3372FB9E0BF}" type="pres">
      <dgm:prSet presAssocID="{302FC26C-3A7E-4BD9-8E36-8EAF31CCEF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6CA645-6DCE-4081-ACE1-74CA86161C3E}" type="pres">
      <dgm:prSet presAssocID="{302FC26C-3A7E-4BD9-8E36-8EAF31CCEF1E}" presName="dummyMaxCanvas" presStyleCnt="0">
        <dgm:presLayoutVars/>
      </dgm:prSet>
      <dgm:spPr/>
    </dgm:pt>
    <dgm:pt modelId="{D3820EB4-E908-4B5A-B9E5-939B165A62D2}" type="pres">
      <dgm:prSet presAssocID="{302FC26C-3A7E-4BD9-8E36-8EAF31CCEF1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3BACB-7131-467F-8152-FFF25C52621E}" type="pres">
      <dgm:prSet presAssocID="{302FC26C-3A7E-4BD9-8E36-8EAF31CCEF1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AFCAD-1ED7-4CC6-AF7F-0894243368CB}" type="pres">
      <dgm:prSet presAssocID="{302FC26C-3A7E-4BD9-8E36-8EAF31CCEF1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F515A-CE47-4D60-85BB-C3D8467F1A46}" type="pres">
      <dgm:prSet presAssocID="{302FC26C-3A7E-4BD9-8E36-8EAF31CCEF1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4CE36-E3B6-4C23-B1DD-4B6C3FF1797E}" type="pres">
      <dgm:prSet presAssocID="{302FC26C-3A7E-4BD9-8E36-8EAF31CCEF1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E44D6-4D09-476C-BD27-E0056168F95F}" type="pres">
      <dgm:prSet presAssocID="{302FC26C-3A7E-4BD9-8E36-8EAF31CCEF1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93391-6C78-4404-9699-D5FE28635C9E}" type="pres">
      <dgm:prSet presAssocID="{302FC26C-3A7E-4BD9-8E36-8EAF31CCEF1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88083-9086-4071-BB70-F5DB5490FDDC}" type="pres">
      <dgm:prSet presAssocID="{302FC26C-3A7E-4BD9-8E36-8EAF31CCEF1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27AB7-E347-41FB-995A-5A305644D143}" type="pres">
      <dgm:prSet presAssocID="{302FC26C-3A7E-4BD9-8E36-8EAF31CCEF1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0E057-B9F2-4DA4-AC5E-C396F0B9FF01}" type="pres">
      <dgm:prSet presAssocID="{302FC26C-3A7E-4BD9-8E36-8EAF31CCEF1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DAC2A-511A-446E-B3B6-11283336A999}" type="pres">
      <dgm:prSet presAssocID="{302FC26C-3A7E-4BD9-8E36-8EAF31CCEF1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8E496-5F62-4F34-B50A-22C893B8B9CF}" type="pres">
      <dgm:prSet presAssocID="{302FC26C-3A7E-4BD9-8E36-8EAF31CCEF1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BBE51-4589-4371-B972-CBA3BE7229E8}" type="pres">
      <dgm:prSet presAssocID="{302FC26C-3A7E-4BD9-8E36-8EAF31CCEF1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4BD43-4CF1-414A-BCB7-50A7A0A0903E}" type="pres">
      <dgm:prSet presAssocID="{302FC26C-3A7E-4BD9-8E36-8EAF31CCEF1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589A89-F2A3-40A2-A28C-9ABFAF35E9DD}" type="presOf" srcId="{430EC8B6-5D89-4A5E-9E9C-044312F3FE07}" destId="{2E2BBE51-4589-4371-B972-CBA3BE7229E8}" srcOrd="1" destOrd="0" presId="urn:microsoft.com/office/officeart/2005/8/layout/vProcess5"/>
    <dgm:cxn modelId="{B48B0354-40CC-4E62-B402-A0EF643F1329}" type="presOf" srcId="{FA36CB85-E120-4981-AB0C-C28DE53552DA}" destId="{8BD4BD43-4CF1-414A-BCB7-50A7A0A0903E}" srcOrd="1" destOrd="0" presId="urn:microsoft.com/office/officeart/2005/8/layout/vProcess5"/>
    <dgm:cxn modelId="{8AC42B6F-6CB9-495B-8293-0CAEFC48AA95}" type="presOf" srcId="{8330CEC8-31FE-462F-A897-E1F57748FA4C}" destId="{FBA8E496-5F62-4F34-B50A-22C893B8B9CF}" srcOrd="1" destOrd="0" presId="urn:microsoft.com/office/officeart/2005/8/layout/vProcess5"/>
    <dgm:cxn modelId="{C8E6B92D-E757-4335-BCA0-ED123DA228FA}" type="presOf" srcId="{CFD306EA-041D-4E8C-BD50-86F82C1AA783}" destId="{9D8DAC2A-511A-446E-B3B6-11283336A999}" srcOrd="1" destOrd="0" presId="urn:microsoft.com/office/officeart/2005/8/layout/vProcess5"/>
    <dgm:cxn modelId="{DFA5B51C-FC01-4E11-BA9E-D677D50BA365}" srcId="{302FC26C-3A7E-4BD9-8E36-8EAF31CCEF1E}" destId="{430EC8B6-5D89-4A5E-9E9C-044312F3FE07}" srcOrd="3" destOrd="0" parTransId="{90F71187-3F50-43D2-8E33-EFF005798FF8}" sibTransId="{E8C05245-49D0-4E9F-88A2-40B6645A3DA2}"/>
    <dgm:cxn modelId="{15A7CCA6-9659-4D67-B424-EA1AB3AA759D}" srcId="{302FC26C-3A7E-4BD9-8E36-8EAF31CCEF1E}" destId="{CFD306EA-041D-4E8C-BD50-86F82C1AA783}" srcOrd="1" destOrd="0" parTransId="{6C0D6C8D-9CC2-4A67-A566-FE37FE6E5C34}" sibTransId="{4D7D8500-2C11-4A71-A959-141874BE2A98}"/>
    <dgm:cxn modelId="{313C588E-75E2-41D7-ABD2-B4AA5F0F52DD}" srcId="{302FC26C-3A7E-4BD9-8E36-8EAF31CCEF1E}" destId="{FA36CB85-E120-4981-AB0C-C28DE53552DA}" srcOrd="4" destOrd="0" parTransId="{23886523-4D76-4145-AB78-74E7A8AA8625}" sibTransId="{30937554-B64C-4E23-8C20-541463232120}"/>
    <dgm:cxn modelId="{87D08299-0BAB-4360-B4FB-2CD31814A512}" type="presOf" srcId="{8330CEC8-31FE-462F-A897-E1F57748FA4C}" destId="{97EAFCAD-1ED7-4CC6-AF7F-0894243368CB}" srcOrd="0" destOrd="0" presId="urn:microsoft.com/office/officeart/2005/8/layout/vProcess5"/>
    <dgm:cxn modelId="{CA719C79-06C6-4C3E-B433-52E8150DEFFE}" type="presOf" srcId="{4D7D8500-2C11-4A71-A959-141874BE2A98}" destId="{AEE93391-6C78-4404-9699-D5FE28635C9E}" srcOrd="0" destOrd="0" presId="urn:microsoft.com/office/officeart/2005/8/layout/vProcess5"/>
    <dgm:cxn modelId="{042B340D-5FAB-41F7-8E3A-6C936410F7CA}" type="presOf" srcId="{F5DD6A11-9343-4A89-9FC1-CAB4ACE682F2}" destId="{D3820EB4-E908-4B5A-B9E5-939B165A62D2}" srcOrd="0" destOrd="0" presId="urn:microsoft.com/office/officeart/2005/8/layout/vProcess5"/>
    <dgm:cxn modelId="{854C4657-A878-4B98-A11B-A1CC26EB1459}" type="presOf" srcId="{302FC26C-3A7E-4BD9-8E36-8EAF31CCEF1E}" destId="{9334ACA6-17C6-4627-A66D-F3372FB9E0BF}" srcOrd="0" destOrd="0" presId="urn:microsoft.com/office/officeart/2005/8/layout/vProcess5"/>
    <dgm:cxn modelId="{47E035E7-278C-472C-B0F6-905809EDFC20}" type="presOf" srcId="{430EC8B6-5D89-4A5E-9E9C-044312F3FE07}" destId="{B70F515A-CE47-4D60-85BB-C3D8467F1A46}" srcOrd="0" destOrd="0" presId="urn:microsoft.com/office/officeart/2005/8/layout/vProcess5"/>
    <dgm:cxn modelId="{B6AFA918-952B-4210-8B3C-7B2266453093}" srcId="{302FC26C-3A7E-4BD9-8E36-8EAF31CCEF1E}" destId="{F5DD6A11-9343-4A89-9FC1-CAB4ACE682F2}" srcOrd="0" destOrd="0" parTransId="{A7BC7D62-95C3-4563-AA9C-9CE9A78B3652}" sibTransId="{2B50AB37-60B8-46FE-AA6E-5CC6D044A675}"/>
    <dgm:cxn modelId="{C2DCB370-EDB2-4146-A458-CE72AC113025}" type="presOf" srcId="{CFD306EA-041D-4E8C-BD50-86F82C1AA783}" destId="{E4C3BACB-7131-467F-8152-FFF25C52621E}" srcOrd="0" destOrd="0" presId="urn:microsoft.com/office/officeart/2005/8/layout/vProcess5"/>
    <dgm:cxn modelId="{12D5F8E8-9E8B-4671-A85E-CF47429AFC45}" type="presOf" srcId="{FA36CB85-E120-4981-AB0C-C28DE53552DA}" destId="{EC64CE36-E3B6-4C23-B1DD-4B6C3FF1797E}" srcOrd="0" destOrd="0" presId="urn:microsoft.com/office/officeart/2005/8/layout/vProcess5"/>
    <dgm:cxn modelId="{58BB267E-E2D1-43ED-9FEC-968FB40FBA0B}" srcId="{302FC26C-3A7E-4BD9-8E36-8EAF31CCEF1E}" destId="{8330CEC8-31FE-462F-A897-E1F57748FA4C}" srcOrd="2" destOrd="0" parTransId="{90E6AB82-93BA-4E8A-8645-96B87CB8E4B5}" sibTransId="{DD9B5447-5A4E-48E6-B92E-34C66A8B7402}"/>
    <dgm:cxn modelId="{5CC2B3F9-2A3D-41F3-BBEF-7BC38939DA7A}" type="presOf" srcId="{2B50AB37-60B8-46FE-AA6E-5CC6D044A675}" destId="{B46E44D6-4D09-476C-BD27-E0056168F95F}" srcOrd="0" destOrd="0" presId="urn:microsoft.com/office/officeart/2005/8/layout/vProcess5"/>
    <dgm:cxn modelId="{EFB5C9A6-5FD7-49C9-BCC9-00D437F2A582}" type="presOf" srcId="{DD9B5447-5A4E-48E6-B92E-34C66A8B7402}" destId="{0B288083-9086-4071-BB70-F5DB5490FDDC}" srcOrd="0" destOrd="0" presId="urn:microsoft.com/office/officeart/2005/8/layout/vProcess5"/>
    <dgm:cxn modelId="{D4CDDBE9-D238-4490-8C79-44EC20B60BC6}" type="presOf" srcId="{F5DD6A11-9343-4A89-9FC1-CAB4ACE682F2}" destId="{5900E057-B9F2-4DA4-AC5E-C396F0B9FF01}" srcOrd="1" destOrd="0" presId="urn:microsoft.com/office/officeart/2005/8/layout/vProcess5"/>
    <dgm:cxn modelId="{E000A5D7-B1DE-47C4-BF1E-33E526FAFAA7}" type="presOf" srcId="{E8C05245-49D0-4E9F-88A2-40B6645A3DA2}" destId="{4B527AB7-E347-41FB-995A-5A305644D143}" srcOrd="0" destOrd="0" presId="urn:microsoft.com/office/officeart/2005/8/layout/vProcess5"/>
    <dgm:cxn modelId="{32D29E2B-F0C4-4374-890E-DFAF17736B77}" type="presParOf" srcId="{9334ACA6-17C6-4627-A66D-F3372FB9E0BF}" destId="{676CA645-6DCE-4081-ACE1-74CA86161C3E}" srcOrd="0" destOrd="0" presId="urn:microsoft.com/office/officeart/2005/8/layout/vProcess5"/>
    <dgm:cxn modelId="{4F2641A3-50C6-442A-88F1-7403F17EE0BC}" type="presParOf" srcId="{9334ACA6-17C6-4627-A66D-F3372FB9E0BF}" destId="{D3820EB4-E908-4B5A-B9E5-939B165A62D2}" srcOrd="1" destOrd="0" presId="urn:microsoft.com/office/officeart/2005/8/layout/vProcess5"/>
    <dgm:cxn modelId="{FDA7B6FE-22C5-4051-BE75-531288A0ECC0}" type="presParOf" srcId="{9334ACA6-17C6-4627-A66D-F3372FB9E0BF}" destId="{E4C3BACB-7131-467F-8152-FFF25C52621E}" srcOrd="2" destOrd="0" presId="urn:microsoft.com/office/officeart/2005/8/layout/vProcess5"/>
    <dgm:cxn modelId="{24634F24-3CA3-4236-94BE-4A31987FBE46}" type="presParOf" srcId="{9334ACA6-17C6-4627-A66D-F3372FB9E0BF}" destId="{97EAFCAD-1ED7-4CC6-AF7F-0894243368CB}" srcOrd="3" destOrd="0" presId="urn:microsoft.com/office/officeart/2005/8/layout/vProcess5"/>
    <dgm:cxn modelId="{6526A22D-89B5-4B1A-8232-835051825B5A}" type="presParOf" srcId="{9334ACA6-17C6-4627-A66D-F3372FB9E0BF}" destId="{B70F515A-CE47-4D60-85BB-C3D8467F1A46}" srcOrd="4" destOrd="0" presId="urn:microsoft.com/office/officeart/2005/8/layout/vProcess5"/>
    <dgm:cxn modelId="{4E1CD772-C65D-4F63-84CA-63B0E42973EC}" type="presParOf" srcId="{9334ACA6-17C6-4627-A66D-F3372FB9E0BF}" destId="{EC64CE36-E3B6-4C23-B1DD-4B6C3FF1797E}" srcOrd="5" destOrd="0" presId="urn:microsoft.com/office/officeart/2005/8/layout/vProcess5"/>
    <dgm:cxn modelId="{4A9CA903-A774-4D0F-883F-EDF3EDC91F69}" type="presParOf" srcId="{9334ACA6-17C6-4627-A66D-F3372FB9E0BF}" destId="{B46E44D6-4D09-476C-BD27-E0056168F95F}" srcOrd="6" destOrd="0" presId="urn:microsoft.com/office/officeart/2005/8/layout/vProcess5"/>
    <dgm:cxn modelId="{451073CB-AE02-4FA1-A76B-3A08D5D612F9}" type="presParOf" srcId="{9334ACA6-17C6-4627-A66D-F3372FB9E0BF}" destId="{AEE93391-6C78-4404-9699-D5FE28635C9E}" srcOrd="7" destOrd="0" presId="urn:microsoft.com/office/officeart/2005/8/layout/vProcess5"/>
    <dgm:cxn modelId="{EAF91979-33B0-42D5-980C-5ABADB617FC9}" type="presParOf" srcId="{9334ACA6-17C6-4627-A66D-F3372FB9E0BF}" destId="{0B288083-9086-4071-BB70-F5DB5490FDDC}" srcOrd="8" destOrd="0" presId="urn:microsoft.com/office/officeart/2005/8/layout/vProcess5"/>
    <dgm:cxn modelId="{F128F4E6-3105-448D-9C89-336F1E73CB7E}" type="presParOf" srcId="{9334ACA6-17C6-4627-A66D-F3372FB9E0BF}" destId="{4B527AB7-E347-41FB-995A-5A305644D143}" srcOrd="9" destOrd="0" presId="urn:microsoft.com/office/officeart/2005/8/layout/vProcess5"/>
    <dgm:cxn modelId="{F0823020-2596-4919-A81A-C8A986DD1A89}" type="presParOf" srcId="{9334ACA6-17C6-4627-A66D-F3372FB9E0BF}" destId="{5900E057-B9F2-4DA4-AC5E-C396F0B9FF01}" srcOrd="10" destOrd="0" presId="urn:microsoft.com/office/officeart/2005/8/layout/vProcess5"/>
    <dgm:cxn modelId="{8D544E66-578F-49AD-8D72-710FEE73C2CB}" type="presParOf" srcId="{9334ACA6-17C6-4627-A66D-F3372FB9E0BF}" destId="{9D8DAC2A-511A-446E-B3B6-11283336A999}" srcOrd="11" destOrd="0" presId="urn:microsoft.com/office/officeart/2005/8/layout/vProcess5"/>
    <dgm:cxn modelId="{06FA5D22-12B5-4E28-B8CE-D241CAC1818D}" type="presParOf" srcId="{9334ACA6-17C6-4627-A66D-F3372FB9E0BF}" destId="{FBA8E496-5F62-4F34-B50A-22C893B8B9CF}" srcOrd="12" destOrd="0" presId="urn:microsoft.com/office/officeart/2005/8/layout/vProcess5"/>
    <dgm:cxn modelId="{267307A7-F625-461A-AE16-20E3825055DD}" type="presParOf" srcId="{9334ACA6-17C6-4627-A66D-F3372FB9E0BF}" destId="{2E2BBE51-4589-4371-B972-CBA3BE7229E8}" srcOrd="13" destOrd="0" presId="urn:microsoft.com/office/officeart/2005/8/layout/vProcess5"/>
    <dgm:cxn modelId="{A3003668-674D-49BD-9653-4DC66693D136}" type="presParOf" srcId="{9334ACA6-17C6-4627-A66D-F3372FB9E0BF}" destId="{8BD4BD43-4CF1-414A-BCB7-50A7A0A0903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672800-27D2-4CA5-B562-2A22F0A0388E}" type="doc">
      <dgm:prSet loTypeId="urn:microsoft.com/office/officeart/2005/8/layout/hierarchy1" loCatId="hierarchy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6B522AE-62A2-4EE8-ACE9-656607CF239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1" dirty="0" err="1" smtClean="0">
              <a:latin typeface="Georgia" pitchFamily="18" charset="0"/>
              <a:cs typeface="Arial" pitchFamily="34" charset="0"/>
            </a:rPr>
            <a:t>Про-семінари</a:t>
          </a:r>
          <a:endParaRPr lang="ru-RU" sz="2000" b="1" dirty="0">
            <a:latin typeface="Georgia" pitchFamily="18" charset="0"/>
          </a:endParaRPr>
        </a:p>
      </dgm:t>
    </dgm:pt>
    <dgm:pt modelId="{8F39FB09-4FA8-40A8-819B-E2DB4A4CBE45}" type="parTrans" cxnId="{06647D37-0740-49FA-A6DC-6C5040471E05}">
      <dgm:prSet/>
      <dgm:spPr/>
      <dgm:t>
        <a:bodyPr/>
        <a:lstStyle/>
        <a:p>
          <a:endParaRPr lang="ru-RU"/>
        </a:p>
      </dgm:t>
    </dgm:pt>
    <dgm:pt modelId="{D88E4D04-2498-4CC7-9201-36C19DDA9094}" type="sibTrans" cxnId="{06647D37-0740-49FA-A6DC-6C5040471E05}">
      <dgm:prSet/>
      <dgm:spPr/>
      <dgm:t>
        <a:bodyPr/>
        <a:lstStyle/>
        <a:p>
          <a:endParaRPr lang="ru-RU"/>
        </a:p>
      </dgm:t>
    </dgm:pt>
    <dgm:pt modelId="{C7E5B0CB-0FB9-4BAE-BB14-80211E166DCE}">
      <dgm:prSet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  <a:cs typeface="Arial" pitchFamily="34" charset="0"/>
            </a:rPr>
            <a:t>СЕМІНАРСЬКІ ЗАНЯТТЯ</a:t>
          </a:r>
          <a:endParaRPr lang="ru-RU" sz="2000" b="1" dirty="0">
            <a:latin typeface="Georgia" pitchFamily="18" charset="0"/>
            <a:cs typeface="Arial" pitchFamily="34" charset="0"/>
          </a:endParaRPr>
        </a:p>
      </dgm:t>
    </dgm:pt>
    <dgm:pt modelId="{305F93C2-475D-40C0-B32E-940CD0F15FF5}" type="parTrans" cxnId="{3CAC8927-47CC-4A52-84C2-61066EC2C4DC}">
      <dgm:prSet/>
      <dgm:spPr/>
      <dgm:t>
        <a:bodyPr/>
        <a:lstStyle/>
        <a:p>
          <a:endParaRPr lang="ru-RU"/>
        </a:p>
      </dgm:t>
    </dgm:pt>
    <dgm:pt modelId="{07FEFCED-049C-4533-8AA5-BE975BF9AF1E}" type="sibTrans" cxnId="{3CAC8927-47CC-4A52-84C2-61066EC2C4DC}">
      <dgm:prSet/>
      <dgm:spPr/>
      <dgm:t>
        <a:bodyPr/>
        <a:lstStyle/>
        <a:p>
          <a:endParaRPr lang="ru-RU"/>
        </a:p>
      </dgm:t>
    </dgm:pt>
    <dgm:pt modelId="{3BD4F918-AA2B-4F38-AE53-C30EA1F2BF0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1" dirty="0" smtClean="0">
              <a:latin typeface="Georgia" pitchFamily="18" charset="0"/>
              <a:cs typeface="Arial" pitchFamily="34" charset="0"/>
            </a:rPr>
            <a:t>Семінари</a:t>
          </a:r>
          <a:endParaRPr lang="ru-RU" sz="2000" b="1" dirty="0">
            <a:latin typeface="Georgia" pitchFamily="18" charset="0"/>
          </a:endParaRPr>
        </a:p>
      </dgm:t>
    </dgm:pt>
    <dgm:pt modelId="{4456FACC-5A03-469E-83D6-627F1E144431}" type="parTrans" cxnId="{C98CC494-95E1-4A9C-9703-792A158F8A0A}">
      <dgm:prSet/>
      <dgm:spPr/>
      <dgm:t>
        <a:bodyPr/>
        <a:lstStyle/>
        <a:p>
          <a:endParaRPr lang="ru-RU"/>
        </a:p>
      </dgm:t>
    </dgm:pt>
    <dgm:pt modelId="{F63D9A32-84FA-4A0D-9C96-A0D0B8AC01A9}" type="sibTrans" cxnId="{C98CC494-95E1-4A9C-9703-792A158F8A0A}">
      <dgm:prSet/>
      <dgm:spPr/>
      <dgm:t>
        <a:bodyPr/>
        <a:lstStyle/>
        <a:p>
          <a:endParaRPr lang="ru-RU"/>
        </a:p>
      </dgm:t>
    </dgm:pt>
    <dgm:pt modelId="{C61CB49F-780A-4709-85D7-CB99A53B54A9}">
      <dgm:prSet custT="1"/>
      <dgm:spPr/>
      <dgm:t>
        <a:bodyPr/>
        <a:lstStyle/>
        <a:p>
          <a:r>
            <a:rPr lang="uk-UA" sz="2000" b="1" i="1" dirty="0" err="1" smtClean="0">
              <a:latin typeface="Georgia" pitchFamily="18" charset="0"/>
              <a:cs typeface="Arial" pitchFamily="34" charset="0"/>
            </a:rPr>
            <a:t>Спец-семінари</a:t>
          </a:r>
          <a:endParaRPr lang="ru-RU" sz="2000" b="1" dirty="0">
            <a:latin typeface="Georgia" pitchFamily="18" charset="0"/>
            <a:cs typeface="Arial" pitchFamily="34" charset="0"/>
          </a:endParaRPr>
        </a:p>
      </dgm:t>
    </dgm:pt>
    <dgm:pt modelId="{556012BC-2C38-48F6-B6AF-FB9BF00F09DB}" type="parTrans" cxnId="{3E8EBFBD-060E-4F20-9BD6-586AD3B30370}">
      <dgm:prSet/>
      <dgm:spPr/>
      <dgm:t>
        <a:bodyPr/>
        <a:lstStyle/>
        <a:p>
          <a:endParaRPr lang="ru-RU"/>
        </a:p>
      </dgm:t>
    </dgm:pt>
    <dgm:pt modelId="{790E6491-9B61-4978-9006-074F4B91EE01}" type="sibTrans" cxnId="{3E8EBFBD-060E-4F20-9BD6-586AD3B30370}">
      <dgm:prSet/>
      <dgm:spPr/>
      <dgm:t>
        <a:bodyPr/>
        <a:lstStyle/>
        <a:p>
          <a:endParaRPr lang="ru-RU"/>
        </a:p>
      </dgm:t>
    </dgm:pt>
    <dgm:pt modelId="{157DC81C-2809-45DF-A919-A2FDFB3120EF}">
      <dgm:prSet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  <a:cs typeface="Arial" pitchFamily="34" charset="0"/>
            </a:rPr>
            <a:t>Наукові студентські семінари за спеціалізацією</a:t>
          </a:r>
          <a:endParaRPr lang="ru-RU" sz="2000" b="1" dirty="0">
            <a:latin typeface="Georgia" pitchFamily="18" charset="0"/>
            <a:cs typeface="Arial" pitchFamily="34" charset="0"/>
          </a:endParaRPr>
        </a:p>
      </dgm:t>
    </dgm:pt>
    <dgm:pt modelId="{FE749E1A-D37B-4992-8230-1AEE6583252C}" type="parTrans" cxnId="{32CE4E5D-37B0-4CFA-A63D-F677C92CCC3B}">
      <dgm:prSet/>
      <dgm:spPr/>
      <dgm:t>
        <a:bodyPr/>
        <a:lstStyle/>
        <a:p>
          <a:endParaRPr lang="ru-RU"/>
        </a:p>
      </dgm:t>
    </dgm:pt>
    <dgm:pt modelId="{101DE8AC-57A2-4314-B02F-28CB42622968}" type="sibTrans" cxnId="{32CE4E5D-37B0-4CFA-A63D-F677C92CCC3B}">
      <dgm:prSet/>
      <dgm:spPr/>
      <dgm:t>
        <a:bodyPr/>
        <a:lstStyle/>
        <a:p>
          <a:endParaRPr lang="ru-RU"/>
        </a:p>
      </dgm:t>
    </dgm:pt>
    <dgm:pt modelId="{C159A33D-84D7-474E-A3F9-9397A0174D7A}">
      <dgm:prSet phldrT="[Текст]" phldr="1"/>
      <dgm:spPr/>
      <dgm:t>
        <a:bodyPr/>
        <a:lstStyle/>
        <a:p>
          <a:endParaRPr lang="ru-RU" dirty="0"/>
        </a:p>
      </dgm:t>
    </dgm:pt>
    <dgm:pt modelId="{8FDD58C9-9A46-41C5-9576-9B113851C18A}" type="sibTrans" cxnId="{46319D41-D816-4871-9A9A-63034B02B974}">
      <dgm:prSet/>
      <dgm:spPr/>
      <dgm:t>
        <a:bodyPr/>
        <a:lstStyle/>
        <a:p>
          <a:endParaRPr lang="ru-RU"/>
        </a:p>
      </dgm:t>
    </dgm:pt>
    <dgm:pt modelId="{1307FE98-FBAE-4A0B-9D6A-3CDB3EF47BAB}" type="parTrans" cxnId="{46319D41-D816-4871-9A9A-63034B02B974}">
      <dgm:prSet/>
      <dgm:spPr/>
      <dgm:t>
        <a:bodyPr/>
        <a:lstStyle/>
        <a:p>
          <a:endParaRPr lang="ru-RU"/>
        </a:p>
      </dgm:t>
    </dgm:pt>
    <dgm:pt modelId="{644E2E20-7C47-4D5E-AD8D-3ADEAAA8607A}" type="pres">
      <dgm:prSet presAssocID="{E6672800-27D2-4CA5-B562-2A22F0A0388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7D16FA8-8FD5-4040-8FA8-5F72E43B90FF}" type="pres">
      <dgm:prSet presAssocID="{C159A33D-84D7-474E-A3F9-9397A0174D7A}" presName="hierRoot1" presStyleCnt="0"/>
      <dgm:spPr/>
      <dgm:t>
        <a:bodyPr/>
        <a:lstStyle/>
        <a:p>
          <a:endParaRPr lang="ru-RU"/>
        </a:p>
      </dgm:t>
    </dgm:pt>
    <dgm:pt modelId="{F9D58756-65D8-410B-AD77-ECA5FA244B31}" type="pres">
      <dgm:prSet presAssocID="{C159A33D-84D7-474E-A3F9-9397A0174D7A}" presName="composite" presStyleCnt="0"/>
      <dgm:spPr/>
      <dgm:t>
        <a:bodyPr/>
        <a:lstStyle/>
        <a:p>
          <a:endParaRPr lang="ru-RU"/>
        </a:p>
      </dgm:t>
    </dgm:pt>
    <dgm:pt modelId="{F56138F1-771E-4636-BA24-2A91DAC6F955}" type="pres">
      <dgm:prSet presAssocID="{C159A33D-84D7-474E-A3F9-9397A0174D7A}" presName="background" presStyleLbl="node0" presStyleIdx="0" presStyleCnt="2"/>
      <dgm:spPr/>
      <dgm:t>
        <a:bodyPr/>
        <a:lstStyle/>
        <a:p>
          <a:endParaRPr lang="ru-RU"/>
        </a:p>
      </dgm:t>
    </dgm:pt>
    <dgm:pt modelId="{63A3981B-427F-4C11-B111-23FC114C071B}" type="pres">
      <dgm:prSet presAssocID="{C159A33D-84D7-474E-A3F9-9397A0174D7A}" presName="text" presStyleLbl="fgAcc0" presStyleIdx="0" presStyleCnt="2" custLinFactNeighborX="-2133" custLinFactNeighborY="-47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2C6E7F-8804-48BD-A235-79E8B36D0F01}" type="pres">
      <dgm:prSet presAssocID="{C159A33D-84D7-474E-A3F9-9397A0174D7A}" presName="hierChild2" presStyleCnt="0"/>
      <dgm:spPr/>
      <dgm:t>
        <a:bodyPr/>
        <a:lstStyle/>
        <a:p>
          <a:endParaRPr lang="ru-RU"/>
        </a:p>
      </dgm:t>
    </dgm:pt>
    <dgm:pt modelId="{02D60AA0-CE9D-4186-BD21-8266A3E62AB4}" type="pres">
      <dgm:prSet presAssocID="{8F39FB09-4FA8-40A8-819B-E2DB4A4CBE45}" presName="Name10" presStyleLbl="parChTrans1D2" presStyleIdx="0" presStyleCnt="4"/>
      <dgm:spPr/>
      <dgm:t>
        <a:bodyPr/>
        <a:lstStyle/>
        <a:p>
          <a:endParaRPr lang="uk-UA"/>
        </a:p>
      </dgm:t>
    </dgm:pt>
    <dgm:pt modelId="{4E6A6015-E5BD-4584-A1E9-72BB897010AC}" type="pres">
      <dgm:prSet presAssocID="{16B522AE-62A2-4EE8-ACE9-656607CF2393}" presName="hierRoot2" presStyleCnt="0"/>
      <dgm:spPr/>
      <dgm:t>
        <a:bodyPr/>
        <a:lstStyle/>
        <a:p>
          <a:endParaRPr lang="ru-RU"/>
        </a:p>
      </dgm:t>
    </dgm:pt>
    <dgm:pt modelId="{BE63A9C4-1CE9-4E64-A828-1ED81D51FF2F}" type="pres">
      <dgm:prSet presAssocID="{16B522AE-62A2-4EE8-ACE9-656607CF2393}" presName="composite2" presStyleCnt="0"/>
      <dgm:spPr/>
      <dgm:t>
        <a:bodyPr/>
        <a:lstStyle/>
        <a:p>
          <a:endParaRPr lang="ru-RU"/>
        </a:p>
      </dgm:t>
    </dgm:pt>
    <dgm:pt modelId="{585BF710-F83C-40F3-8296-C01B1E3C210C}" type="pres">
      <dgm:prSet presAssocID="{16B522AE-62A2-4EE8-ACE9-656607CF2393}" presName="background2" presStyleLbl="node2" presStyleIdx="0" presStyleCnt="4"/>
      <dgm:spPr/>
      <dgm:t>
        <a:bodyPr/>
        <a:lstStyle/>
        <a:p>
          <a:endParaRPr lang="ru-RU"/>
        </a:p>
      </dgm:t>
    </dgm:pt>
    <dgm:pt modelId="{0BB5B36E-EAF2-458D-90E8-75F74693B58F}" type="pres">
      <dgm:prSet presAssocID="{16B522AE-62A2-4EE8-ACE9-656607CF2393}" presName="text2" presStyleLbl="fgAcc2" presStyleIdx="0" presStyleCnt="4" custScaleX="135383" custScaleY="110000" custLinFactNeighborX="8357" custLinFactNeighborY="-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B07CDD1-E484-4B06-975C-A873AE18363B}" type="pres">
      <dgm:prSet presAssocID="{16B522AE-62A2-4EE8-ACE9-656607CF2393}" presName="hierChild3" presStyleCnt="0"/>
      <dgm:spPr/>
      <dgm:t>
        <a:bodyPr/>
        <a:lstStyle/>
        <a:p>
          <a:endParaRPr lang="ru-RU"/>
        </a:p>
      </dgm:t>
    </dgm:pt>
    <dgm:pt modelId="{8E4397D7-9809-4C34-A3CD-F4A29ABD0C8C}" type="pres">
      <dgm:prSet presAssocID="{4456FACC-5A03-469E-83D6-627F1E144431}" presName="Name10" presStyleLbl="parChTrans1D2" presStyleIdx="1" presStyleCnt="4"/>
      <dgm:spPr/>
      <dgm:t>
        <a:bodyPr/>
        <a:lstStyle/>
        <a:p>
          <a:endParaRPr lang="uk-UA"/>
        </a:p>
      </dgm:t>
    </dgm:pt>
    <dgm:pt modelId="{C3AC3656-98B6-44E9-857F-69D9DA30E52C}" type="pres">
      <dgm:prSet presAssocID="{3BD4F918-AA2B-4F38-AE53-C30EA1F2BF0E}" presName="hierRoot2" presStyleCnt="0"/>
      <dgm:spPr/>
      <dgm:t>
        <a:bodyPr/>
        <a:lstStyle/>
        <a:p>
          <a:endParaRPr lang="ru-RU"/>
        </a:p>
      </dgm:t>
    </dgm:pt>
    <dgm:pt modelId="{271055C1-9686-4975-ADA2-E65613BC0348}" type="pres">
      <dgm:prSet presAssocID="{3BD4F918-AA2B-4F38-AE53-C30EA1F2BF0E}" presName="composite2" presStyleCnt="0"/>
      <dgm:spPr/>
      <dgm:t>
        <a:bodyPr/>
        <a:lstStyle/>
        <a:p>
          <a:endParaRPr lang="ru-RU"/>
        </a:p>
      </dgm:t>
    </dgm:pt>
    <dgm:pt modelId="{BB2DD661-4606-4A7E-93B9-5D179FDDAD8C}" type="pres">
      <dgm:prSet presAssocID="{3BD4F918-AA2B-4F38-AE53-C30EA1F2BF0E}" presName="background2" presStyleLbl="node2" presStyleIdx="1" presStyleCnt="4"/>
      <dgm:spPr/>
      <dgm:t>
        <a:bodyPr/>
        <a:lstStyle/>
        <a:p>
          <a:endParaRPr lang="ru-RU"/>
        </a:p>
      </dgm:t>
    </dgm:pt>
    <dgm:pt modelId="{9CBF46C4-0257-45F4-AE7E-2EFA748A213A}" type="pres">
      <dgm:prSet presAssocID="{3BD4F918-AA2B-4F38-AE53-C30EA1F2BF0E}" presName="text2" presStyleLbl="fgAcc2" presStyleIdx="1" presStyleCnt="4" custScaleX="12953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B4E7C4E-80C1-44C8-BA2E-786A194612C5}" type="pres">
      <dgm:prSet presAssocID="{3BD4F918-AA2B-4F38-AE53-C30EA1F2BF0E}" presName="hierChild3" presStyleCnt="0"/>
      <dgm:spPr/>
      <dgm:t>
        <a:bodyPr/>
        <a:lstStyle/>
        <a:p>
          <a:endParaRPr lang="ru-RU"/>
        </a:p>
      </dgm:t>
    </dgm:pt>
    <dgm:pt modelId="{4139F806-A429-43AC-A86F-4B121EDFCE1D}" type="pres">
      <dgm:prSet presAssocID="{556012BC-2C38-48F6-B6AF-FB9BF00F09DB}" presName="Name10" presStyleLbl="parChTrans1D2" presStyleIdx="2" presStyleCnt="4"/>
      <dgm:spPr/>
      <dgm:t>
        <a:bodyPr/>
        <a:lstStyle/>
        <a:p>
          <a:endParaRPr lang="uk-UA"/>
        </a:p>
      </dgm:t>
    </dgm:pt>
    <dgm:pt modelId="{18E97575-18C9-4627-9C78-D2378DAE9989}" type="pres">
      <dgm:prSet presAssocID="{C61CB49F-780A-4709-85D7-CB99A53B54A9}" presName="hierRoot2" presStyleCnt="0"/>
      <dgm:spPr/>
      <dgm:t>
        <a:bodyPr/>
        <a:lstStyle/>
        <a:p>
          <a:endParaRPr lang="ru-RU"/>
        </a:p>
      </dgm:t>
    </dgm:pt>
    <dgm:pt modelId="{CD74157D-3D43-4F50-AAE8-5AB1A732AC25}" type="pres">
      <dgm:prSet presAssocID="{C61CB49F-780A-4709-85D7-CB99A53B54A9}" presName="composite2" presStyleCnt="0"/>
      <dgm:spPr/>
      <dgm:t>
        <a:bodyPr/>
        <a:lstStyle/>
        <a:p>
          <a:endParaRPr lang="ru-RU"/>
        </a:p>
      </dgm:t>
    </dgm:pt>
    <dgm:pt modelId="{94812CC3-913F-416C-827D-8A8CFCA58C1D}" type="pres">
      <dgm:prSet presAssocID="{C61CB49F-780A-4709-85D7-CB99A53B54A9}" presName="background2" presStyleLbl="node2" presStyleIdx="2" presStyleCnt="4"/>
      <dgm:spPr/>
      <dgm:t>
        <a:bodyPr/>
        <a:lstStyle/>
        <a:p>
          <a:endParaRPr lang="ru-RU"/>
        </a:p>
      </dgm:t>
    </dgm:pt>
    <dgm:pt modelId="{D8C9E226-AF95-4ECB-8875-CAE1A2865C07}" type="pres">
      <dgm:prSet presAssocID="{C61CB49F-780A-4709-85D7-CB99A53B54A9}" presName="text2" presStyleLbl="fgAcc2" presStyleIdx="2" presStyleCnt="4" custScaleX="144623" custLinFactNeighborX="-4729" custLinFactNeighborY="-672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F2D826B-CFA2-40FB-8D50-0D917DF92605}" type="pres">
      <dgm:prSet presAssocID="{C61CB49F-780A-4709-85D7-CB99A53B54A9}" presName="hierChild3" presStyleCnt="0"/>
      <dgm:spPr/>
      <dgm:t>
        <a:bodyPr/>
        <a:lstStyle/>
        <a:p>
          <a:endParaRPr lang="ru-RU"/>
        </a:p>
      </dgm:t>
    </dgm:pt>
    <dgm:pt modelId="{F6935667-7AF3-4A5F-8375-346125989BE4}" type="pres">
      <dgm:prSet presAssocID="{FE749E1A-D37B-4992-8230-1AEE6583252C}" presName="Name10" presStyleLbl="parChTrans1D2" presStyleIdx="3" presStyleCnt="4"/>
      <dgm:spPr/>
      <dgm:t>
        <a:bodyPr/>
        <a:lstStyle/>
        <a:p>
          <a:endParaRPr lang="uk-UA"/>
        </a:p>
      </dgm:t>
    </dgm:pt>
    <dgm:pt modelId="{3A2734E3-FC2A-491D-9FD6-E1E20FDF7BF3}" type="pres">
      <dgm:prSet presAssocID="{157DC81C-2809-45DF-A919-A2FDFB3120EF}" presName="hierRoot2" presStyleCnt="0"/>
      <dgm:spPr/>
      <dgm:t>
        <a:bodyPr/>
        <a:lstStyle/>
        <a:p>
          <a:endParaRPr lang="ru-RU"/>
        </a:p>
      </dgm:t>
    </dgm:pt>
    <dgm:pt modelId="{E6C6270C-6626-403F-9E46-BC7D9BE9F308}" type="pres">
      <dgm:prSet presAssocID="{157DC81C-2809-45DF-A919-A2FDFB3120EF}" presName="composite2" presStyleCnt="0"/>
      <dgm:spPr/>
      <dgm:t>
        <a:bodyPr/>
        <a:lstStyle/>
        <a:p>
          <a:endParaRPr lang="ru-RU"/>
        </a:p>
      </dgm:t>
    </dgm:pt>
    <dgm:pt modelId="{F71DF951-5033-4DDE-BBCF-DC5D81DD5D9B}" type="pres">
      <dgm:prSet presAssocID="{157DC81C-2809-45DF-A919-A2FDFB3120EF}" presName="background2" presStyleLbl="node2" presStyleIdx="3" presStyleCnt="4"/>
      <dgm:spPr/>
      <dgm:t>
        <a:bodyPr/>
        <a:lstStyle/>
        <a:p>
          <a:endParaRPr lang="ru-RU"/>
        </a:p>
      </dgm:t>
    </dgm:pt>
    <dgm:pt modelId="{58B4E45E-6649-4BF0-847F-D0FB7273DA22}" type="pres">
      <dgm:prSet presAssocID="{157DC81C-2809-45DF-A919-A2FDFB3120EF}" presName="text2" presStyleLbl="fgAcc2" presStyleIdx="3" presStyleCnt="4" custScaleX="203075" custScaleY="196173" custLinFactNeighborX="-7661" custLinFactNeighborY="680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E180ED1-AC85-4FCC-A6BD-651EF0E572CC}" type="pres">
      <dgm:prSet presAssocID="{157DC81C-2809-45DF-A919-A2FDFB3120EF}" presName="hierChild3" presStyleCnt="0"/>
      <dgm:spPr/>
      <dgm:t>
        <a:bodyPr/>
        <a:lstStyle/>
        <a:p>
          <a:endParaRPr lang="ru-RU"/>
        </a:p>
      </dgm:t>
    </dgm:pt>
    <dgm:pt modelId="{7CA075E7-7A10-4642-B705-84682CC4662B}" type="pres">
      <dgm:prSet presAssocID="{C7E5B0CB-0FB9-4BAE-BB14-80211E166DCE}" presName="hierRoot1" presStyleCnt="0"/>
      <dgm:spPr/>
      <dgm:t>
        <a:bodyPr/>
        <a:lstStyle/>
        <a:p>
          <a:endParaRPr lang="ru-RU"/>
        </a:p>
      </dgm:t>
    </dgm:pt>
    <dgm:pt modelId="{474C3FC5-BAB2-446C-A534-8ED283FACC61}" type="pres">
      <dgm:prSet presAssocID="{C7E5B0CB-0FB9-4BAE-BB14-80211E166DCE}" presName="composite" presStyleCnt="0"/>
      <dgm:spPr/>
      <dgm:t>
        <a:bodyPr/>
        <a:lstStyle/>
        <a:p>
          <a:endParaRPr lang="ru-RU"/>
        </a:p>
      </dgm:t>
    </dgm:pt>
    <dgm:pt modelId="{570C04E3-46B8-422B-923F-3A877B329F96}" type="pres">
      <dgm:prSet presAssocID="{C7E5B0CB-0FB9-4BAE-BB14-80211E166DCE}" presName="background" presStyleLbl="node0" presStyleIdx="1" presStyleCnt="2"/>
      <dgm:spPr/>
      <dgm:t>
        <a:bodyPr/>
        <a:lstStyle/>
        <a:p>
          <a:endParaRPr lang="ru-RU"/>
        </a:p>
      </dgm:t>
    </dgm:pt>
    <dgm:pt modelId="{32FC8AA8-FC64-4C5B-87F4-4184B5F10CB4}" type="pres">
      <dgm:prSet presAssocID="{C7E5B0CB-0FB9-4BAE-BB14-80211E166DCE}" presName="text" presStyleLbl="fgAcc0" presStyleIdx="1" presStyleCnt="2" custScaleX="200012" custLinFactX="-15887" custLinFactNeighborX="-100000" custLinFactNeighborY="-409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CF0205D-7663-4EB8-B8B0-DB761D285E19}" type="pres">
      <dgm:prSet presAssocID="{C7E5B0CB-0FB9-4BAE-BB14-80211E166DCE}" presName="hierChild2" presStyleCnt="0"/>
      <dgm:spPr/>
      <dgm:t>
        <a:bodyPr/>
        <a:lstStyle/>
        <a:p>
          <a:endParaRPr lang="ru-RU"/>
        </a:p>
      </dgm:t>
    </dgm:pt>
  </dgm:ptLst>
  <dgm:cxnLst>
    <dgm:cxn modelId="{46319D41-D816-4871-9A9A-63034B02B974}" srcId="{E6672800-27D2-4CA5-B562-2A22F0A0388E}" destId="{C159A33D-84D7-474E-A3F9-9397A0174D7A}" srcOrd="0" destOrd="0" parTransId="{1307FE98-FBAE-4A0B-9D6A-3CDB3EF47BAB}" sibTransId="{8FDD58C9-9A46-41C5-9576-9B113851C18A}"/>
    <dgm:cxn modelId="{FC76CDB6-7AF8-480A-B196-52C2ECE3428C}" type="presOf" srcId="{FE749E1A-D37B-4992-8230-1AEE6583252C}" destId="{F6935667-7AF3-4A5F-8375-346125989BE4}" srcOrd="0" destOrd="0" presId="urn:microsoft.com/office/officeart/2005/8/layout/hierarchy1"/>
    <dgm:cxn modelId="{32CE4E5D-37B0-4CFA-A63D-F677C92CCC3B}" srcId="{C159A33D-84D7-474E-A3F9-9397A0174D7A}" destId="{157DC81C-2809-45DF-A919-A2FDFB3120EF}" srcOrd="3" destOrd="0" parTransId="{FE749E1A-D37B-4992-8230-1AEE6583252C}" sibTransId="{101DE8AC-57A2-4314-B02F-28CB42622968}"/>
    <dgm:cxn modelId="{D0DAB0FE-0F36-4F28-8233-42E51515DCD3}" type="presOf" srcId="{C159A33D-84D7-474E-A3F9-9397A0174D7A}" destId="{63A3981B-427F-4C11-B111-23FC114C071B}" srcOrd="0" destOrd="0" presId="urn:microsoft.com/office/officeart/2005/8/layout/hierarchy1"/>
    <dgm:cxn modelId="{C98CC494-95E1-4A9C-9703-792A158F8A0A}" srcId="{C159A33D-84D7-474E-A3F9-9397A0174D7A}" destId="{3BD4F918-AA2B-4F38-AE53-C30EA1F2BF0E}" srcOrd="1" destOrd="0" parTransId="{4456FACC-5A03-469E-83D6-627F1E144431}" sibTransId="{F63D9A32-84FA-4A0D-9C96-A0D0B8AC01A9}"/>
    <dgm:cxn modelId="{90BB9FC1-252E-40C4-AB61-9D2435BA0A97}" type="presOf" srcId="{157DC81C-2809-45DF-A919-A2FDFB3120EF}" destId="{58B4E45E-6649-4BF0-847F-D0FB7273DA22}" srcOrd="0" destOrd="0" presId="urn:microsoft.com/office/officeart/2005/8/layout/hierarchy1"/>
    <dgm:cxn modelId="{3E8EBFBD-060E-4F20-9BD6-586AD3B30370}" srcId="{C159A33D-84D7-474E-A3F9-9397A0174D7A}" destId="{C61CB49F-780A-4709-85D7-CB99A53B54A9}" srcOrd="2" destOrd="0" parTransId="{556012BC-2C38-48F6-B6AF-FB9BF00F09DB}" sibTransId="{790E6491-9B61-4978-9006-074F4B91EE01}"/>
    <dgm:cxn modelId="{276248CE-F7CF-4B8B-9574-F3A09192995C}" type="presOf" srcId="{16B522AE-62A2-4EE8-ACE9-656607CF2393}" destId="{0BB5B36E-EAF2-458D-90E8-75F74693B58F}" srcOrd="0" destOrd="0" presId="urn:microsoft.com/office/officeart/2005/8/layout/hierarchy1"/>
    <dgm:cxn modelId="{3B3B4541-497D-4897-851B-99FF094D1A3E}" type="presOf" srcId="{C7E5B0CB-0FB9-4BAE-BB14-80211E166DCE}" destId="{32FC8AA8-FC64-4C5B-87F4-4184B5F10CB4}" srcOrd="0" destOrd="0" presId="urn:microsoft.com/office/officeart/2005/8/layout/hierarchy1"/>
    <dgm:cxn modelId="{503379C5-6925-4FDA-B63D-49744635EF74}" type="presOf" srcId="{556012BC-2C38-48F6-B6AF-FB9BF00F09DB}" destId="{4139F806-A429-43AC-A86F-4B121EDFCE1D}" srcOrd="0" destOrd="0" presId="urn:microsoft.com/office/officeart/2005/8/layout/hierarchy1"/>
    <dgm:cxn modelId="{05D978A3-00FC-4BB5-8019-FEE9074CFFD2}" type="presOf" srcId="{E6672800-27D2-4CA5-B562-2A22F0A0388E}" destId="{644E2E20-7C47-4D5E-AD8D-3ADEAAA8607A}" srcOrd="0" destOrd="0" presId="urn:microsoft.com/office/officeart/2005/8/layout/hierarchy1"/>
    <dgm:cxn modelId="{5120586D-1D6C-4139-9AB6-4F239439EC3E}" type="presOf" srcId="{C61CB49F-780A-4709-85D7-CB99A53B54A9}" destId="{D8C9E226-AF95-4ECB-8875-CAE1A2865C07}" srcOrd="0" destOrd="0" presId="urn:microsoft.com/office/officeart/2005/8/layout/hierarchy1"/>
    <dgm:cxn modelId="{69B134E0-592C-48C9-B47A-394A5A7E7638}" type="presOf" srcId="{3BD4F918-AA2B-4F38-AE53-C30EA1F2BF0E}" destId="{9CBF46C4-0257-45F4-AE7E-2EFA748A213A}" srcOrd="0" destOrd="0" presId="urn:microsoft.com/office/officeart/2005/8/layout/hierarchy1"/>
    <dgm:cxn modelId="{FD517747-9492-4D39-B8DE-FBA3F1F073EE}" type="presOf" srcId="{4456FACC-5A03-469E-83D6-627F1E144431}" destId="{8E4397D7-9809-4C34-A3CD-F4A29ABD0C8C}" srcOrd="0" destOrd="0" presId="urn:microsoft.com/office/officeart/2005/8/layout/hierarchy1"/>
    <dgm:cxn modelId="{3CAC8927-47CC-4A52-84C2-61066EC2C4DC}" srcId="{E6672800-27D2-4CA5-B562-2A22F0A0388E}" destId="{C7E5B0CB-0FB9-4BAE-BB14-80211E166DCE}" srcOrd="1" destOrd="0" parTransId="{305F93C2-475D-40C0-B32E-940CD0F15FF5}" sibTransId="{07FEFCED-049C-4533-8AA5-BE975BF9AF1E}"/>
    <dgm:cxn modelId="{06647D37-0740-49FA-A6DC-6C5040471E05}" srcId="{C159A33D-84D7-474E-A3F9-9397A0174D7A}" destId="{16B522AE-62A2-4EE8-ACE9-656607CF2393}" srcOrd="0" destOrd="0" parTransId="{8F39FB09-4FA8-40A8-819B-E2DB4A4CBE45}" sibTransId="{D88E4D04-2498-4CC7-9201-36C19DDA9094}"/>
    <dgm:cxn modelId="{C42B4A3B-A492-476D-A8EA-1C04090B479F}" type="presOf" srcId="{8F39FB09-4FA8-40A8-819B-E2DB4A4CBE45}" destId="{02D60AA0-CE9D-4186-BD21-8266A3E62AB4}" srcOrd="0" destOrd="0" presId="urn:microsoft.com/office/officeart/2005/8/layout/hierarchy1"/>
    <dgm:cxn modelId="{4C0E0A68-8C0F-4326-B60A-6BD7BDF82319}" type="presParOf" srcId="{644E2E20-7C47-4D5E-AD8D-3ADEAAA8607A}" destId="{17D16FA8-8FD5-4040-8FA8-5F72E43B90FF}" srcOrd="0" destOrd="0" presId="urn:microsoft.com/office/officeart/2005/8/layout/hierarchy1"/>
    <dgm:cxn modelId="{816B932E-0EA6-44E7-83D4-FAD8E867963D}" type="presParOf" srcId="{17D16FA8-8FD5-4040-8FA8-5F72E43B90FF}" destId="{F9D58756-65D8-410B-AD77-ECA5FA244B31}" srcOrd="0" destOrd="0" presId="urn:microsoft.com/office/officeart/2005/8/layout/hierarchy1"/>
    <dgm:cxn modelId="{13A2B359-DBB5-484F-A433-54F353D49BDB}" type="presParOf" srcId="{F9D58756-65D8-410B-AD77-ECA5FA244B31}" destId="{F56138F1-771E-4636-BA24-2A91DAC6F955}" srcOrd="0" destOrd="0" presId="urn:microsoft.com/office/officeart/2005/8/layout/hierarchy1"/>
    <dgm:cxn modelId="{F1643817-2710-44C7-98D9-EE0D7C77C6F2}" type="presParOf" srcId="{F9D58756-65D8-410B-AD77-ECA5FA244B31}" destId="{63A3981B-427F-4C11-B111-23FC114C071B}" srcOrd="1" destOrd="0" presId="urn:microsoft.com/office/officeart/2005/8/layout/hierarchy1"/>
    <dgm:cxn modelId="{8A30999A-6AA2-4DD1-9134-0F09F9A9F266}" type="presParOf" srcId="{17D16FA8-8FD5-4040-8FA8-5F72E43B90FF}" destId="{DC2C6E7F-8804-48BD-A235-79E8B36D0F01}" srcOrd="1" destOrd="0" presId="urn:microsoft.com/office/officeart/2005/8/layout/hierarchy1"/>
    <dgm:cxn modelId="{27959E95-203A-492E-B512-6A997C1FD451}" type="presParOf" srcId="{DC2C6E7F-8804-48BD-A235-79E8B36D0F01}" destId="{02D60AA0-CE9D-4186-BD21-8266A3E62AB4}" srcOrd="0" destOrd="0" presId="urn:microsoft.com/office/officeart/2005/8/layout/hierarchy1"/>
    <dgm:cxn modelId="{81596A8A-5EF8-462D-A726-21C926C1C34E}" type="presParOf" srcId="{DC2C6E7F-8804-48BD-A235-79E8B36D0F01}" destId="{4E6A6015-E5BD-4584-A1E9-72BB897010AC}" srcOrd="1" destOrd="0" presId="urn:microsoft.com/office/officeart/2005/8/layout/hierarchy1"/>
    <dgm:cxn modelId="{4E621E17-F5B7-44AC-9B4D-3E59A20F0F8F}" type="presParOf" srcId="{4E6A6015-E5BD-4584-A1E9-72BB897010AC}" destId="{BE63A9C4-1CE9-4E64-A828-1ED81D51FF2F}" srcOrd="0" destOrd="0" presId="urn:microsoft.com/office/officeart/2005/8/layout/hierarchy1"/>
    <dgm:cxn modelId="{EC4CAC20-4240-4F8F-82A7-07D401B98122}" type="presParOf" srcId="{BE63A9C4-1CE9-4E64-A828-1ED81D51FF2F}" destId="{585BF710-F83C-40F3-8296-C01B1E3C210C}" srcOrd="0" destOrd="0" presId="urn:microsoft.com/office/officeart/2005/8/layout/hierarchy1"/>
    <dgm:cxn modelId="{071D75A1-D660-4423-B24D-3996E02A3E86}" type="presParOf" srcId="{BE63A9C4-1CE9-4E64-A828-1ED81D51FF2F}" destId="{0BB5B36E-EAF2-458D-90E8-75F74693B58F}" srcOrd="1" destOrd="0" presId="urn:microsoft.com/office/officeart/2005/8/layout/hierarchy1"/>
    <dgm:cxn modelId="{9CFE893F-E8E9-4E71-9AA4-CC5C381FCF5B}" type="presParOf" srcId="{4E6A6015-E5BD-4584-A1E9-72BB897010AC}" destId="{9B07CDD1-E484-4B06-975C-A873AE18363B}" srcOrd="1" destOrd="0" presId="urn:microsoft.com/office/officeart/2005/8/layout/hierarchy1"/>
    <dgm:cxn modelId="{7C2E8421-A822-40B1-A286-CB36C9CA1458}" type="presParOf" srcId="{DC2C6E7F-8804-48BD-A235-79E8B36D0F01}" destId="{8E4397D7-9809-4C34-A3CD-F4A29ABD0C8C}" srcOrd="2" destOrd="0" presId="urn:microsoft.com/office/officeart/2005/8/layout/hierarchy1"/>
    <dgm:cxn modelId="{E50DBB90-09AB-4C8D-8AF5-F8D3F8AF100B}" type="presParOf" srcId="{DC2C6E7F-8804-48BD-A235-79E8B36D0F01}" destId="{C3AC3656-98B6-44E9-857F-69D9DA30E52C}" srcOrd="3" destOrd="0" presId="urn:microsoft.com/office/officeart/2005/8/layout/hierarchy1"/>
    <dgm:cxn modelId="{82F1AA69-7F2C-4901-BE4A-973EC8D7B33F}" type="presParOf" srcId="{C3AC3656-98B6-44E9-857F-69D9DA30E52C}" destId="{271055C1-9686-4975-ADA2-E65613BC0348}" srcOrd="0" destOrd="0" presId="urn:microsoft.com/office/officeart/2005/8/layout/hierarchy1"/>
    <dgm:cxn modelId="{67606F65-F0AD-4F63-BC03-A1A32B96F21F}" type="presParOf" srcId="{271055C1-9686-4975-ADA2-E65613BC0348}" destId="{BB2DD661-4606-4A7E-93B9-5D179FDDAD8C}" srcOrd="0" destOrd="0" presId="urn:microsoft.com/office/officeart/2005/8/layout/hierarchy1"/>
    <dgm:cxn modelId="{932FFDB7-02D6-4A4E-829B-09BA7A2CDC88}" type="presParOf" srcId="{271055C1-9686-4975-ADA2-E65613BC0348}" destId="{9CBF46C4-0257-45F4-AE7E-2EFA748A213A}" srcOrd="1" destOrd="0" presId="urn:microsoft.com/office/officeart/2005/8/layout/hierarchy1"/>
    <dgm:cxn modelId="{3E7E4CC2-CC34-4A2D-BD73-17395851C081}" type="presParOf" srcId="{C3AC3656-98B6-44E9-857F-69D9DA30E52C}" destId="{1B4E7C4E-80C1-44C8-BA2E-786A194612C5}" srcOrd="1" destOrd="0" presId="urn:microsoft.com/office/officeart/2005/8/layout/hierarchy1"/>
    <dgm:cxn modelId="{43EFCC4E-8ADC-43A1-A35C-3AD4B22B32CA}" type="presParOf" srcId="{DC2C6E7F-8804-48BD-A235-79E8B36D0F01}" destId="{4139F806-A429-43AC-A86F-4B121EDFCE1D}" srcOrd="4" destOrd="0" presId="urn:microsoft.com/office/officeart/2005/8/layout/hierarchy1"/>
    <dgm:cxn modelId="{533C8434-E672-4715-87CE-BF773F1C17AB}" type="presParOf" srcId="{DC2C6E7F-8804-48BD-A235-79E8B36D0F01}" destId="{18E97575-18C9-4627-9C78-D2378DAE9989}" srcOrd="5" destOrd="0" presId="urn:microsoft.com/office/officeart/2005/8/layout/hierarchy1"/>
    <dgm:cxn modelId="{48542054-744B-4CB1-B5FE-9EE2E14B27FF}" type="presParOf" srcId="{18E97575-18C9-4627-9C78-D2378DAE9989}" destId="{CD74157D-3D43-4F50-AAE8-5AB1A732AC25}" srcOrd="0" destOrd="0" presId="urn:microsoft.com/office/officeart/2005/8/layout/hierarchy1"/>
    <dgm:cxn modelId="{1E6DA220-4956-4107-A2AF-96C0184A86B4}" type="presParOf" srcId="{CD74157D-3D43-4F50-AAE8-5AB1A732AC25}" destId="{94812CC3-913F-416C-827D-8A8CFCA58C1D}" srcOrd="0" destOrd="0" presId="urn:microsoft.com/office/officeart/2005/8/layout/hierarchy1"/>
    <dgm:cxn modelId="{4D0FD1EB-CBEC-4DD5-B494-6382E2832C0D}" type="presParOf" srcId="{CD74157D-3D43-4F50-AAE8-5AB1A732AC25}" destId="{D8C9E226-AF95-4ECB-8875-CAE1A2865C07}" srcOrd="1" destOrd="0" presId="urn:microsoft.com/office/officeart/2005/8/layout/hierarchy1"/>
    <dgm:cxn modelId="{F2ECADF3-ACBF-48BF-AA76-FA6FD1437FE5}" type="presParOf" srcId="{18E97575-18C9-4627-9C78-D2378DAE9989}" destId="{1F2D826B-CFA2-40FB-8D50-0D917DF92605}" srcOrd="1" destOrd="0" presId="urn:microsoft.com/office/officeart/2005/8/layout/hierarchy1"/>
    <dgm:cxn modelId="{12370395-28D8-433D-A06E-56585045B0E8}" type="presParOf" srcId="{DC2C6E7F-8804-48BD-A235-79E8B36D0F01}" destId="{F6935667-7AF3-4A5F-8375-346125989BE4}" srcOrd="6" destOrd="0" presId="urn:microsoft.com/office/officeart/2005/8/layout/hierarchy1"/>
    <dgm:cxn modelId="{BBFB71CC-91BF-4429-864B-5F54316604C8}" type="presParOf" srcId="{DC2C6E7F-8804-48BD-A235-79E8B36D0F01}" destId="{3A2734E3-FC2A-491D-9FD6-E1E20FDF7BF3}" srcOrd="7" destOrd="0" presId="urn:microsoft.com/office/officeart/2005/8/layout/hierarchy1"/>
    <dgm:cxn modelId="{F46CE2DF-477C-4941-B3E7-3D814FA2FAF0}" type="presParOf" srcId="{3A2734E3-FC2A-491D-9FD6-E1E20FDF7BF3}" destId="{E6C6270C-6626-403F-9E46-BC7D9BE9F308}" srcOrd="0" destOrd="0" presId="urn:microsoft.com/office/officeart/2005/8/layout/hierarchy1"/>
    <dgm:cxn modelId="{1E95CD92-ED12-4C9A-933D-6284B364EC11}" type="presParOf" srcId="{E6C6270C-6626-403F-9E46-BC7D9BE9F308}" destId="{F71DF951-5033-4DDE-BBCF-DC5D81DD5D9B}" srcOrd="0" destOrd="0" presId="urn:microsoft.com/office/officeart/2005/8/layout/hierarchy1"/>
    <dgm:cxn modelId="{A5137365-0943-4C59-BE5B-46D9EBA69345}" type="presParOf" srcId="{E6C6270C-6626-403F-9E46-BC7D9BE9F308}" destId="{58B4E45E-6649-4BF0-847F-D0FB7273DA22}" srcOrd="1" destOrd="0" presId="urn:microsoft.com/office/officeart/2005/8/layout/hierarchy1"/>
    <dgm:cxn modelId="{4161BA25-5FF5-488E-A1D9-79D0C15F212D}" type="presParOf" srcId="{3A2734E3-FC2A-491D-9FD6-E1E20FDF7BF3}" destId="{CE180ED1-AC85-4FCC-A6BD-651EF0E572CC}" srcOrd="1" destOrd="0" presId="urn:microsoft.com/office/officeart/2005/8/layout/hierarchy1"/>
    <dgm:cxn modelId="{49134435-271F-4592-87DB-2B9A9387B7C0}" type="presParOf" srcId="{644E2E20-7C47-4D5E-AD8D-3ADEAAA8607A}" destId="{7CA075E7-7A10-4642-B705-84682CC4662B}" srcOrd="1" destOrd="0" presId="urn:microsoft.com/office/officeart/2005/8/layout/hierarchy1"/>
    <dgm:cxn modelId="{FF4B52F4-58FA-4A24-9F53-3CC04EEB379F}" type="presParOf" srcId="{7CA075E7-7A10-4642-B705-84682CC4662B}" destId="{474C3FC5-BAB2-446C-A534-8ED283FACC61}" srcOrd="0" destOrd="0" presId="urn:microsoft.com/office/officeart/2005/8/layout/hierarchy1"/>
    <dgm:cxn modelId="{752B1EB4-C6FA-4427-AB64-866612F4D8A9}" type="presParOf" srcId="{474C3FC5-BAB2-446C-A534-8ED283FACC61}" destId="{570C04E3-46B8-422B-923F-3A877B329F96}" srcOrd="0" destOrd="0" presId="urn:microsoft.com/office/officeart/2005/8/layout/hierarchy1"/>
    <dgm:cxn modelId="{2CB10412-1CDF-4C70-9E8E-C495BF2FD727}" type="presParOf" srcId="{474C3FC5-BAB2-446C-A534-8ED283FACC61}" destId="{32FC8AA8-FC64-4C5B-87F4-4184B5F10CB4}" srcOrd="1" destOrd="0" presId="urn:microsoft.com/office/officeart/2005/8/layout/hierarchy1"/>
    <dgm:cxn modelId="{9700714C-656F-4C29-AD93-D9BBC99412E4}" type="presParOf" srcId="{7CA075E7-7A10-4642-B705-84682CC4662B}" destId="{ACF0205D-7663-4EB8-B8B0-DB761D285E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9C428C-3A73-4398-9896-F265B9083A11}" type="doc">
      <dgm:prSet loTypeId="urn:microsoft.com/office/officeart/2005/8/layout/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4B2826A-87B4-4747-852F-0C18F586C479}">
      <dgm:prSet phldrT="[Текст]" custT="1"/>
      <dgm:spPr/>
      <dgm:t>
        <a:bodyPr/>
        <a:lstStyle/>
        <a:p>
          <a:r>
            <a:rPr lang="uk-UA" sz="2800" i="1" dirty="0" smtClean="0">
              <a:latin typeface="Georgia" pitchFamily="18" charset="0"/>
            </a:rPr>
            <a:t>опитування експертів</a:t>
          </a:r>
          <a:endParaRPr lang="ru-RU" sz="2800" dirty="0">
            <a:latin typeface="Georgia" pitchFamily="18" charset="0"/>
          </a:endParaRPr>
        </a:p>
      </dgm:t>
    </dgm:pt>
    <dgm:pt modelId="{12A51ACE-447E-4361-889B-E49DCDA76728}" type="parTrans" cxnId="{FDFE8B21-2B22-4264-9B95-5D4E6DE55367}">
      <dgm:prSet/>
      <dgm:spPr/>
      <dgm:t>
        <a:bodyPr/>
        <a:lstStyle/>
        <a:p>
          <a:endParaRPr lang="ru-RU"/>
        </a:p>
      </dgm:t>
    </dgm:pt>
    <dgm:pt modelId="{339A94B8-6091-493A-877D-C9F5460E9F1D}" type="sibTrans" cxnId="{FDFE8B21-2B22-4264-9B95-5D4E6DE55367}">
      <dgm:prSet/>
      <dgm:spPr/>
      <dgm:t>
        <a:bodyPr/>
        <a:lstStyle/>
        <a:p>
          <a:endParaRPr lang="ru-RU"/>
        </a:p>
      </dgm:t>
    </dgm:pt>
    <dgm:pt modelId="{904F8E40-0A5D-4BFC-B5C5-9A5DF7F4B490}">
      <dgm:prSet phldrT="[Текст]" custT="1"/>
      <dgm:spPr/>
      <dgm:t>
        <a:bodyPr/>
        <a:lstStyle/>
        <a:p>
          <a:r>
            <a:rPr lang="uk-UA" sz="2800" i="1" dirty="0" smtClean="0">
              <a:latin typeface="Georgia" pitchFamily="18" charset="0"/>
            </a:rPr>
            <a:t>«зливи ідей»</a:t>
          </a:r>
          <a:r>
            <a:rPr lang="uk-UA" sz="2800" dirty="0" smtClean="0">
              <a:latin typeface="Georgia" pitchFamily="18" charset="0"/>
            </a:rPr>
            <a:t> </a:t>
          </a:r>
          <a:endParaRPr lang="ru-RU" sz="2800" dirty="0">
            <a:latin typeface="Georgia" pitchFamily="18" charset="0"/>
          </a:endParaRPr>
        </a:p>
      </dgm:t>
    </dgm:pt>
    <dgm:pt modelId="{7E7EFC43-EB8D-4002-92B5-3AFEA8C9973B}" type="parTrans" cxnId="{A9C44E56-7193-49F9-A346-12CA2952FAC1}">
      <dgm:prSet/>
      <dgm:spPr/>
      <dgm:t>
        <a:bodyPr/>
        <a:lstStyle/>
        <a:p>
          <a:endParaRPr lang="ru-RU"/>
        </a:p>
      </dgm:t>
    </dgm:pt>
    <dgm:pt modelId="{2FEFD12F-A2F9-4C13-BAA5-F4455CEE3D9B}" type="sibTrans" cxnId="{A9C44E56-7193-49F9-A346-12CA2952FAC1}">
      <dgm:prSet/>
      <dgm:spPr/>
      <dgm:t>
        <a:bodyPr/>
        <a:lstStyle/>
        <a:p>
          <a:endParaRPr lang="ru-RU"/>
        </a:p>
      </dgm:t>
    </dgm:pt>
    <dgm:pt modelId="{023A84DF-9479-4AA7-886E-7FB4AC194B39}">
      <dgm:prSet phldrT="[Текст]" custT="1"/>
      <dgm:spPr/>
      <dgm:t>
        <a:bodyPr/>
        <a:lstStyle/>
        <a:p>
          <a:r>
            <a:rPr lang="uk-UA" sz="2800" i="1" dirty="0" smtClean="0">
              <a:latin typeface="Georgia" pitchFamily="18" charset="0"/>
            </a:rPr>
            <a:t>«пожвавлення» </a:t>
          </a:r>
          <a:endParaRPr lang="ru-RU" sz="2800" dirty="0">
            <a:latin typeface="Georgia" pitchFamily="18" charset="0"/>
          </a:endParaRPr>
        </a:p>
      </dgm:t>
    </dgm:pt>
    <dgm:pt modelId="{EEF1753C-D088-4382-8D4C-FE6D1D3B43BD}" type="parTrans" cxnId="{26437B35-C33A-4000-9A84-EC69C338EDC2}">
      <dgm:prSet/>
      <dgm:spPr/>
      <dgm:t>
        <a:bodyPr/>
        <a:lstStyle/>
        <a:p>
          <a:endParaRPr lang="ru-RU"/>
        </a:p>
      </dgm:t>
    </dgm:pt>
    <dgm:pt modelId="{A16E90A9-6708-4885-B080-9DFAAA7A30DF}" type="sibTrans" cxnId="{26437B35-C33A-4000-9A84-EC69C338EDC2}">
      <dgm:prSet/>
      <dgm:spPr/>
      <dgm:t>
        <a:bodyPr/>
        <a:lstStyle/>
        <a:p>
          <a:endParaRPr lang="ru-RU"/>
        </a:p>
      </dgm:t>
    </dgm:pt>
    <dgm:pt modelId="{3C1B65B2-1B63-4B00-8A1D-85BEB05A847C}">
      <dgm:prSet phldrT="[Текст]" custT="1"/>
      <dgm:spPr/>
      <dgm:t>
        <a:bodyPr/>
        <a:lstStyle/>
        <a:p>
          <a:r>
            <a:rPr lang="uk-UA" sz="2800" i="1" dirty="0" smtClean="0">
              <a:latin typeface="Georgia" pitchFamily="18" charset="0"/>
            </a:rPr>
            <a:t>«вулик»</a:t>
          </a:r>
          <a:endParaRPr lang="ru-RU" sz="2800" dirty="0">
            <a:latin typeface="Georgia" pitchFamily="18" charset="0"/>
          </a:endParaRPr>
        </a:p>
      </dgm:t>
    </dgm:pt>
    <dgm:pt modelId="{E338D77B-0ACB-498C-B4D5-9ACFB9A33A72}" type="parTrans" cxnId="{A6975AE8-4E23-4004-802D-9A4E9A84D423}">
      <dgm:prSet/>
      <dgm:spPr/>
    </dgm:pt>
    <dgm:pt modelId="{D1F49BDA-DFA2-413A-A010-53E4832FAFAD}" type="sibTrans" cxnId="{A6975AE8-4E23-4004-802D-9A4E9A84D423}">
      <dgm:prSet/>
      <dgm:spPr/>
    </dgm:pt>
    <dgm:pt modelId="{9B01F8A4-6C31-4B0B-9EE5-B6FE9D8FF44C}">
      <dgm:prSet phldrT="[Текст]" custT="1"/>
      <dgm:spPr/>
      <dgm:t>
        <a:bodyPr/>
        <a:lstStyle/>
        <a:p>
          <a:r>
            <a:rPr lang="uk-UA" sz="2800" i="1" dirty="0" smtClean="0">
              <a:latin typeface="Georgia" pitchFamily="18" charset="0"/>
            </a:rPr>
            <a:t>дискусії з розподіленими ролями</a:t>
          </a:r>
          <a:endParaRPr lang="ru-RU" sz="2800" dirty="0">
            <a:latin typeface="Georgia" pitchFamily="18" charset="0"/>
          </a:endParaRPr>
        </a:p>
      </dgm:t>
    </dgm:pt>
    <dgm:pt modelId="{B2404FD6-6BF1-42E9-904B-00F55FF8B340}" type="parTrans" cxnId="{3217E0E5-3071-46C2-8416-F4D16A386AA5}">
      <dgm:prSet/>
      <dgm:spPr/>
    </dgm:pt>
    <dgm:pt modelId="{6BBEFCE7-D9F4-469E-BB3E-7CAF2AC555DB}" type="sibTrans" cxnId="{3217E0E5-3071-46C2-8416-F4D16A386AA5}">
      <dgm:prSet/>
      <dgm:spPr/>
    </dgm:pt>
    <dgm:pt modelId="{AD060A50-EBDF-4EF3-B9C8-68CF0E6332B4}" type="pres">
      <dgm:prSet presAssocID="{5F9C428C-3A73-4398-9896-F265B9083A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9C3A51-785C-4566-B1B9-F8D1681F75D3}" type="pres">
      <dgm:prSet presAssocID="{24B2826A-87B4-4747-852F-0C18F586C479}" presName="parentLin" presStyleCnt="0"/>
      <dgm:spPr/>
    </dgm:pt>
    <dgm:pt modelId="{E1720842-FAF6-4770-BF74-D655CEE4ACAC}" type="pres">
      <dgm:prSet presAssocID="{24B2826A-87B4-4747-852F-0C18F586C47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D60D0DA-8D44-4B47-B0AF-0BBF80D1A0DB}" type="pres">
      <dgm:prSet presAssocID="{24B2826A-87B4-4747-852F-0C18F586C47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A9EB0-2A44-4B54-AF3E-8BDF719B1FE0}" type="pres">
      <dgm:prSet presAssocID="{24B2826A-87B4-4747-852F-0C18F586C479}" presName="negativeSpace" presStyleCnt="0"/>
      <dgm:spPr/>
    </dgm:pt>
    <dgm:pt modelId="{EA9AC8CA-B0FC-439E-9662-D108264157F8}" type="pres">
      <dgm:prSet presAssocID="{24B2826A-87B4-4747-852F-0C18F586C479}" presName="childText" presStyleLbl="conFgAcc1" presStyleIdx="0" presStyleCnt="5">
        <dgm:presLayoutVars>
          <dgm:bulletEnabled val="1"/>
        </dgm:presLayoutVars>
      </dgm:prSet>
      <dgm:spPr/>
    </dgm:pt>
    <dgm:pt modelId="{6B8ECAEF-1AF1-4992-8622-B0F8BC31180F}" type="pres">
      <dgm:prSet presAssocID="{339A94B8-6091-493A-877D-C9F5460E9F1D}" presName="spaceBetweenRectangles" presStyleCnt="0"/>
      <dgm:spPr/>
    </dgm:pt>
    <dgm:pt modelId="{F348E2D4-786E-4BC4-9954-D64B96176B7C}" type="pres">
      <dgm:prSet presAssocID="{904F8E40-0A5D-4BFC-B5C5-9A5DF7F4B490}" presName="parentLin" presStyleCnt="0"/>
      <dgm:spPr/>
    </dgm:pt>
    <dgm:pt modelId="{8155A404-13B8-4CC0-B980-B27B4C4D2F6E}" type="pres">
      <dgm:prSet presAssocID="{904F8E40-0A5D-4BFC-B5C5-9A5DF7F4B49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BCDBB63-B103-490C-B2A1-A8625E85FBE2}" type="pres">
      <dgm:prSet presAssocID="{904F8E40-0A5D-4BFC-B5C5-9A5DF7F4B49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D40D3-4496-4E7F-B43D-BDE5AD605A8C}" type="pres">
      <dgm:prSet presAssocID="{904F8E40-0A5D-4BFC-B5C5-9A5DF7F4B490}" presName="negativeSpace" presStyleCnt="0"/>
      <dgm:spPr/>
    </dgm:pt>
    <dgm:pt modelId="{D7223F6F-C74A-4A66-AB82-A0D5F35F4AA1}" type="pres">
      <dgm:prSet presAssocID="{904F8E40-0A5D-4BFC-B5C5-9A5DF7F4B490}" presName="childText" presStyleLbl="conFgAcc1" presStyleIdx="1" presStyleCnt="5">
        <dgm:presLayoutVars>
          <dgm:bulletEnabled val="1"/>
        </dgm:presLayoutVars>
      </dgm:prSet>
      <dgm:spPr/>
    </dgm:pt>
    <dgm:pt modelId="{44785A16-1471-468C-8FC6-980ECF2F567D}" type="pres">
      <dgm:prSet presAssocID="{2FEFD12F-A2F9-4C13-BAA5-F4455CEE3D9B}" presName="spaceBetweenRectangles" presStyleCnt="0"/>
      <dgm:spPr/>
    </dgm:pt>
    <dgm:pt modelId="{BD408169-6102-428F-B31D-D3409367615C}" type="pres">
      <dgm:prSet presAssocID="{023A84DF-9479-4AA7-886E-7FB4AC194B39}" presName="parentLin" presStyleCnt="0"/>
      <dgm:spPr/>
    </dgm:pt>
    <dgm:pt modelId="{A4057016-02FF-4F79-83AB-CA045B74E467}" type="pres">
      <dgm:prSet presAssocID="{023A84DF-9479-4AA7-886E-7FB4AC194B3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E89C74D-D833-40AE-9862-E66E058FD7E7}" type="pres">
      <dgm:prSet presAssocID="{023A84DF-9479-4AA7-886E-7FB4AC194B3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58DFB-A6C6-4B72-9BCB-F5E126AAE1B9}" type="pres">
      <dgm:prSet presAssocID="{023A84DF-9479-4AA7-886E-7FB4AC194B39}" presName="negativeSpace" presStyleCnt="0"/>
      <dgm:spPr/>
    </dgm:pt>
    <dgm:pt modelId="{CAF38AA5-8F42-4692-BF10-CE2F40EA0669}" type="pres">
      <dgm:prSet presAssocID="{023A84DF-9479-4AA7-886E-7FB4AC194B39}" presName="childText" presStyleLbl="conFgAcc1" presStyleIdx="2" presStyleCnt="5">
        <dgm:presLayoutVars>
          <dgm:bulletEnabled val="1"/>
        </dgm:presLayoutVars>
      </dgm:prSet>
      <dgm:spPr/>
    </dgm:pt>
    <dgm:pt modelId="{1133F3CB-D8B6-4FB5-A6D7-1D10BFFA29E3}" type="pres">
      <dgm:prSet presAssocID="{A16E90A9-6708-4885-B080-9DFAAA7A30DF}" presName="spaceBetweenRectangles" presStyleCnt="0"/>
      <dgm:spPr/>
    </dgm:pt>
    <dgm:pt modelId="{E26B91DD-CF34-4DA2-8F00-F2FADC39FEC6}" type="pres">
      <dgm:prSet presAssocID="{3C1B65B2-1B63-4B00-8A1D-85BEB05A847C}" presName="parentLin" presStyleCnt="0"/>
      <dgm:spPr/>
    </dgm:pt>
    <dgm:pt modelId="{40259C67-8545-407E-A605-4CA07CECFD29}" type="pres">
      <dgm:prSet presAssocID="{3C1B65B2-1B63-4B00-8A1D-85BEB05A847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F5AE21A-DBFC-407A-A920-9CB124E1EDC2}" type="pres">
      <dgm:prSet presAssocID="{3C1B65B2-1B63-4B00-8A1D-85BEB05A847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4AD12-4102-41EF-BED4-7B90590F2553}" type="pres">
      <dgm:prSet presAssocID="{3C1B65B2-1B63-4B00-8A1D-85BEB05A847C}" presName="negativeSpace" presStyleCnt="0"/>
      <dgm:spPr/>
    </dgm:pt>
    <dgm:pt modelId="{3710A2A7-B8E8-499D-9CA6-BCDC29969E54}" type="pres">
      <dgm:prSet presAssocID="{3C1B65B2-1B63-4B00-8A1D-85BEB05A847C}" presName="childText" presStyleLbl="conFgAcc1" presStyleIdx="3" presStyleCnt="5">
        <dgm:presLayoutVars>
          <dgm:bulletEnabled val="1"/>
        </dgm:presLayoutVars>
      </dgm:prSet>
      <dgm:spPr/>
    </dgm:pt>
    <dgm:pt modelId="{A6FE1C13-6F40-45D9-80BB-6C8120E9CF0D}" type="pres">
      <dgm:prSet presAssocID="{D1F49BDA-DFA2-413A-A010-53E4832FAFAD}" presName="spaceBetweenRectangles" presStyleCnt="0"/>
      <dgm:spPr/>
    </dgm:pt>
    <dgm:pt modelId="{DF6E39E5-B092-4F99-B956-EFF02E6B31EF}" type="pres">
      <dgm:prSet presAssocID="{9B01F8A4-6C31-4B0B-9EE5-B6FE9D8FF44C}" presName="parentLin" presStyleCnt="0"/>
      <dgm:spPr/>
    </dgm:pt>
    <dgm:pt modelId="{C6EC0C11-C31E-4585-B045-5E403183A02E}" type="pres">
      <dgm:prSet presAssocID="{9B01F8A4-6C31-4B0B-9EE5-B6FE9D8FF44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804A65-1221-4D1F-8790-9DEB0DD6C830}" type="pres">
      <dgm:prSet presAssocID="{9B01F8A4-6C31-4B0B-9EE5-B6FE9D8FF44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90E26-A2BC-4EC3-9217-C8A13F08A656}" type="pres">
      <dgm:prSet presAssocID="{9B01F8A4-6C31-4B0B-9EE5-B6FE9D8FF44C}" presName="negativeSpace" presStyleCnt="0"/>
      <dgm:spPr/>
    </dgm:pt>
    <dgm:pt modelId="{DDB31F9F-ECFF-490A-AC53-DC8D12C87C77}" type="pres">
      <dgm:prSet presAssocID="{9B01F8A4-6C31-4B0B-9EE5-B6FE9D8FF44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5075C04-FECE-4DA9-8A02-D45CE1102A0F}" type="presOf" srcId="{3C1B65B2-1B63-4B00-8A1D-85BEB05A847C}" destId="{3F5AE21A-DBFC-407A-A920-9CB124E1EDC2}" srcOrd="1" destOrd="0" presId="urn:microsoft.com/office/officeart/2005/8/layout/list1"/>
    <dgm:cxn modelId="{D574C1F4-4E72-4173-96B8-A135291A2F56}" type="presOf" srcId="{3C1B65B2-1B63-4B00-8A1D-85BEB05A847C}" destId="{40259C67-8545-407E-A605-4CA07CECFD29}" srcOrd="0" destOrd="0" presId="urn:microsoft.com/office/officeart/2005/8/layout/list1"/>
    <dgm:cxn modelId="{A9C44E56-7193-49F9-A346-12CA2952FAC1}" srcId="{5F9C428C-3A73-4398-9896-F265B9083A11}" destId="{904F8E40-0A5D-4BFC-B5C5-9A5DF7F4B490}" srcOrd="1" destOrd="0" parTransId="{7E7EFC43-EB8D-4002-92B5-3AFEA8C9973B}" sibTransId="{2FEFD12F-A2F9-4C13-BAA5-F4455CEE3D9B}"/>
    <dgm:cxn modelId="{43FD3677-6BCD-40AC-8732-6BB861B933DC}" type="presOf" srcId="{023A84DF-9479-4AA7-886E-7FB4AC194B39}" destId="{BE89C74D-D833-40AE-9862-E66E058FD7E7}" srcOrd="1" destOrd="0" presId="urn:microsoft.com/office/officeart/2005/8/layout/list1"/>
    <dgm:cxn modelId="{16D8FD0A-CD8C-49E8-8FFD-9B8AA4605626}" type="presOf" srcId="{24B2826A-87B4-4747-852F-0C18F586C479}" destId="{E1720842-FAF6-4770-BF74-D655CEE4ACAC}" srcOrd="0" destOrd="0" presId="urn:microsoft.com/office/officeart/2005/8/layout/list1"/>
    <dgm:cxn modelId="{25304553-D294-415D-8BA8-5375B6C6854C}" type="presOf" srcId="{9B01F8A4-6C31-4B0B-9EE5-B6FE9D8FF44C}" destId="{C6EC0C11-C31E-4585-B045-5E403183A02E}" srcOrd="0" destOrd="0" presId="urn:microsoft.com/office/officeart/2005/8/layout/list1"/>
    <dgm:cxn modelId="{D0DF15D5-A9F7-40F8-8441-146D3FF1CF01}" type="presOf" srcId="{904F8E40-0A5D-4BFC-B5C5-9A5DF7F4B490}" destId="{4BCDBB63-B103-490C-B2A1-A8625E85FBE2}" srcOrd="1" destOrd="0" presId="urn:microsoft.com/office/officeart/2005/8/layout/list1"/>
    <dgm:cxn modelId="{B6110E6A-F191-496C-9695-78966120D9E7}" type="presOf" srcId="{24B2826A-87B4-4747-852F-0C18F586C479}" destId="{CD60D0DA-8D44-4B47-B0AF-0BBF80D1A0DB}" srcOrd="1" destOrd="0" presId="urn:microsoft.com/office/officeart/2005/8/layout/list1"/>
    <dgm:cxn modelId="{26437B35-C33A-4000-9A84-EC69C338EDC2}" srcId="{5F9C428C-3A73-4398-9896-F265B9083A11}" destId="{023A84DF-9479-4AA7-886E-7FB4AC194B39}" srcOrd="2" destOrd="0" parTransId="{EEF1753C-D088-4382-8D4C-FE6D1D3B43BD}" sibTransId="{A16E90A9-6708-4885-B080-9DFAAA7A30DF}"/>
    <dgm:cxn modelId="{8D9C4107-F6D4-455A-AF79-5CDE7419ACFC}" type="presOf" srcId="{9B01F8A4-6C31-4B0B-9EE5-B6FE9D8FF44C}" destId="{B0804A65-1221-4D1F-8790-9DEB0DD6C830}" srcOrd="1" destOrd="0" presId="urn:microsoft.com/office/officeart/2005/8/layout/list1"/>
    <dgm:cxn modelId="{296559E7-5614-40F5-9641-502EA6C326A7}" type="presOf" srcId="{904F8E40-0A5D-4BFC-B5C5-9A5DF7F4B490}" destId="{8155A404-13B8-4CC0-B980-B27B4C4D2F6E}" srcOrd="0" destOrd="0" presId="urn:microsoft.com/office/officeart/2005/8/layout/list1"/>
    <dgm:cxn modelId="{A6975AE8-4E23-4004-802D-9A4E9A84D423}" srcId="{5F9C428C-3A73-4398-9896-F265B9083A11}" destId="{3C1B65B2-1B63-4B00-8A1D-85BEB05A847C}" srcOrd="3" destOrd="0" parTransId="{E338D77B-0ACB-498C-B4D5-9ACFB9A33A72}" sibTransId="{D1F49BDA-DFA2-413A-A010-53E4832FAFAD}"/>
    <dgm:cxn modelId="{3217E0E5-3071-46C2-8416-F4D16A386AA5}" srcId="{5F9C428C-3A73-4398-9896-F265B9083A11}" destId="{9B01F8A4-6C31-4B0B-9EE5-B6FE9D8FF44C}" srcOrd="4" destOrd="0" parTransId="{B2404FD6-6BF1-42E9-904B-00F55FF8B340}" sibTransId="{6BBEFCE7-D9F4-469E-BB3E-7CAF2AC555DB}"/>
    <dgm:cxn modelId="{3164FD57-3343-4059-BA32-9C9E33110CD2}" type="presOf" srcId="{023A84DF-9479-4AA7-886E-7FB4AC194B39}" destId="{A4057016-02FF-4F79-83AB-CA045B74E467}" srcOrd="0" destOrd="0" presId="urn:microsoft.com/office/officeart/2005/8/layout/list1"/>
    <dgm:cxn modelId="{FDFE8B21-2B22-4264-9B95-5D4E6DE55367}" srcId="{5F9C428C-3A73-4398-9896-F265B9083A11}" destId="{24B2826A-87B4-4747-852F-0C18F586C479}" srcOrd="0" destOrd="0" parTransId="{12A51ACE-447E-4361-889B-E49DCDA76728}" sibTransId="{339A94B8-6091-493A-877D-C9F5460E9F1D}"/>
    <dgm:cxn modelId="{361D7023-968F-4E08-9F2E-2DF39A2D33A3}" type="presOf" srcId="{5F9C428C-3A73-4398-9896-F265B9083A11}" destId="{AD060A50-EBDF-4EF3-B9C8-68CF0E6332B4}" srcOrd="0" destOrd="0" presId="urn:microsoft.com/office/officeart/2005/8/layout/list1"/>
    <dgm:cxn modelId="{3A64C309-6298-4478-A120-C0662A6F32F2}" type="presParOf" srcId="{AD060A50-EBDF-4EF3-B9C8-68CF0E6332B4}" destId="{109C3A51-785C-4566-B1B9-F8D1681F75D3}" srcOrd="0" destOrd="0" presId="urn:microsoft.com/office/officeart/2005/8/layout/list1"/>
    <dgm:cxn modelId="{C7B17772-6784-402A-B4EE-48EB7B2CF1FC}" type="presParOf" srcId="{109C3A51-785C-4566-B1B9-F8D1681F75D3}" destId="{E1720842-FAF6-4770-BF74-D655CEE4ACAC}" srcOrd="0" destOrd="0" presId="urn:microsoft.com/office/officeart/2005/8/layout/list1"/>
    <dgm:cxn modelId="{32514B1B-ADBB-46D2-88FA-92A94BE06866}" type="presParOf" srcId="{109C3A51-785C-4566-B1B9-F8D1681F75D3}" destId="{CD60D0DA-8D44-4B47-B0AF-0BBF80D1A0DB}" srcOrd="1" destOrd="0" presId="urn:microsoft.com/office/officeart/2005/8/layout/list1"/>
    <dgm:cxn modelId="{62040962-5F78-4C43-A3A6-6EA14B4023E2}" type="presParOf" srcId="{AD060A50-EBDF-4EF3-B9C8-68CF0E6332B4}" destId="{712A9EB0-2A44-4B54-AF3E-8BDF719B1FE0}" srcOrd="1" destOrd="0" presId="urn:microsoft.com/office/officeart/2005/8/layout/list1"/>
    <dgm:cxn modelId="{0075A8A1-DBC7-4716-9A8A-93F205C25827}" type="presParOf" srcId="{AD060A50-EBDF-4EF3-B9C8-68CF0E6332B4}" destId="{EA9AC8CA-B0FC-439E-9662-D108264157F8}" srcOrd="2" destOrd="0" presId="urn:microsoft.com/office/officeart/2005/8/layout/list1"/>
    <dgm:cxn modelId="{A2BAC218-A632-4666-9FCD-6FB1EAC3471C}" type="presParOf" srcId="{AD060A50-EBDF-4EF3-B9C8-68CF0E6332B4}" destId="{6B8ECAEF-1AF1-4992-8622-B0F8BC31180F}" srcOrd="3" destOrd="0" presId="urn:microsoft.com/office/officeart/2005/8/layout/list1"/>
    <dgm:cxn modelId="{7F8963AF-7D9B-4C61-9793-F2FA46C8B74D}" type="presParOf" srcId="{AD060A50-EBDF-4EF3-B9C8-68CF0E6332B4}" destId="{F348E2D4-786E-4BC4-9954-D64B96176B7C}" srcOrd="4" destOrd="0" presId="urn:microsoft.com/office/officeart/2005/8/layout/list1"/>
    <dgm:cxn modelId="{819A43A6-5BEF-4F85-AE01-B3CD3B4DA0E0}" type="presParOf" srcId="{F348E2D4-786E-4BC4-9954-D64B96176B7C}" destId="{8155A404-13B8-4CC0-B980-B27B4C4D2F6E}" srcOrd="0" destOrd="0" presId="urn:microsoft.com/office/officeart/2005/8/layout/list1"/>
    <dgm:cxn modelId="{99A35BC3-9B15-4860-95BD-BEA6A053564E}" type="presParOf" srcId="{F348E2D4-786E-4BC4-9954-D64B96176B7C}" destId="{4BCDBB63-B103-490C-B2A1-A8625E85FBE2}" srcOrd="1" destOrd="0" presId="urn:microsoft.com/office/officeart/2005/8/layout/list1"/>
    <dgm:cxn modelId="{566E1EDE-B3FD-452E-90D9-CCDD74C84BA7}" type="presParOf" srcId="{AD060A50-EBDF-4EF3-B9C8-68CF0E6332B4}" destId="{D80D40D3-4496-4E7F-B43D-BDE5AD605A8C}" srcOrd="5" destOrd="0" presId="urn:microsoft.com/office/officeart/2005/8/layout/list1"/>
    <dgm:cxn modelId="{128C790D-FC4A-4BC4-9437-75DF750CC4E4}" type="presParOf" srcId="{AD060A50-EBDF-4EF3-B9C8-68CF0E6332B4}" destId="{D7223F6F-C74A-4A66-AB82-A0D5F35F4AA1}" srcOrd="6" destOrd="0" presId="urn:microsoft.com/office/officeart/2005/8/layout/list1"/>
    <dgm:cxn modelId="{5E5034D8-7D42-495B-8C60-C67DA335C36B}" type="presParOf" srcId="{AD060A50-EBDF-4EF3-B9C8-68CF0E6332B4}" destId="{44785A16-1471-468C-8FC6-980ECF2F567D}" srcOrd="7" destOrd="0" presId="urn:microsoft.com/office/officeart/2005/8/layout/list1"/>
    <dgm:cxn modelId="{218C9A02-6E84-4091-8541-207946C844B0}" type="presParOf" srcId="{AD060A50-EBDF-4EF3-B9C8-68CF0E6332B4}" destId="{BD408169-6102-428F-B31D-D3409367615C}" srcOrd="8" destOrd="0" presId="urn:microsoft.com/office/officeart/2005/8/layout/list1"/>
    <dgm:cxn modelId="{9192B6CE-9570-49A4-A7E1-0DC2BFE785A5}" type="presParOf" srcId="{BD408169-6102-428F-B31D-D3409367615C}" destId="{A4057016-02FF-4F79-83AB-CA045B74E467}" srcOrd="0" destOrd="0" presId="urn:microsoft.com/office/officeart/2005/8/layout/list1"/>
    <dgm:cxn modelId="{494488A1-330D-479E-A899-E3FE5C229B32}" type="presParOf" srcId="{BD408169-6102-428F-B31D-D3409367615C}" destId="{BE89C74D-D833-40AE-9862-E66E058FD7E7}" srcOrd="1" destOrd="0" presId="urn:microsoft.com/office/officeart/2005/8/layout/list1"/>
    <dgm:cxn modelId="{9DE9B5C3-1101-4161-B305-BF96FB3022CA}" type="presParOf" srcId="{AD060A50-EBDF-4EF3-B9C8-68CF0E6332B4}" destId="{F1258DFB-A6C6-4B72-9BCB-F5E126AAE1B9}" srcOrd="9" destOrd="0" presId="urn:microsoft.com/office/officeart/2005/8/layout/list1"/>
    <dgm:cxn modelId="{4D399229-FB0F-4024-B25F-9432F6FD29CC}" type="presParOf" srcId="{AD060A50-EBDF-4EF3-B9C8-68CF0E6332B4}" destId="{CAF38AA5-8F42-4692-BF10-CE2F40EA0669}" srcOrd="10" destOrd="0" presId="urn:microsoft.com/office/officeart/2005/8/layout/list1"/>
    <dgm:cxn modelId="{0DB7313E-A9B9-4BF9-8DDB-D25D95640289}" type="presParOf" srcId="{AD060A50-EBDF-4EF3-B9C8-68CF0E6332B4}" destId="{1133F3CB-D8B6-4FB5-A6D7-1D10BFFA29E3}" srcOrd="11" destOrd="0" presId="urn:microsoft.com/office/officeart/2005/8/layout/list1"/>
    <dgm:cxn modelId="{A7588700-2FA3-4778-AAFB-D12C53F374AA}" type="presParOf" srcId="{AD060A50-EBDF-4EF3-B9C8-68CF0E6332B4}" destId="{E26B91DD-CF34-4DA2-8F00-F2FADC39FEC6}" srcOrd="12" destOrd="0" presId="urn:microsoft.com/office/officeart/2005/8/layout/list1"/>
    <dgm:cxn modelId="{CAA895A6-DCB6-4264-BDAD-061413D9B630}" type="presParOf" srcId="{E26B91DD-CF34-4DA2-8F00-F2FADC39FEC6}" destId="{40259C67-8545-407E-A605-4CA07CECFD29}" srcOrd="0" destOrd="0" presId="urn:microsoft.com/office/officeart/2005/8/layout/list1"/>
    <dgm:cxn modelId="{B436AF0E-B62F-46DA-8237-EC8DC4CFFB06}" type="presParOf" srcId="{E26B91DD-CF34-4DA2-8F00-F2FADC39FEC6}" destId="{3F5AE21A-DBFC-407A-A920-9CB124E1EDC2}" srcOrd="1" destOrd="0" presId="urn:microsoft.com/office/officeart/2005/8/layout/list1"/>
    <dgm:cxn modelId="{9F541CE9-8E39-42F5-9136-6F102BE61B7F}" type="presParOf" srcId="{AD060A50-EBDF-4EF3-B9C8-68CF0E6332B4}" destId="{21D4AD12-4102-41EF-BED4-7B90590F2553}" srcOrd="13" destOrd="0" presId="urn:microsoft.com/office/officeart/2005/8/layout/list1"/>
    <dgm:cxn modelId="{5525CA98-C3E5-4DFE-9D4A-AD8B233A6025}" type="presParOf" srcId="{AD060A50-EBDF-4EF3-B9C8-68CF0E6332B4}" destId="{3710A2A7-B8E8-499D-9CA6-BCDC29969E54}" srcOrd="14" destOrd="0" presId="urn:microsoft.com/office/officeart/2005/8/layout/list1"/>
    <dgm:cxn modelId="{07761B6C-906C-4B46-8D74-7D9431034056}" type="presParOf" srcId="{AD060A50-EBDF-4EF3-B9C8-68CF0E6332B4}" destId="{A6FE1C13-6F40-45D9-80BB-6C8120E9CF0D}" srcOrd="15" destOrd="0" presId="urn:microsoft.com/office/officeart/2005/8/layout/list1"/>
    <dgm:cxn modelId="{53E0893C-8F86-4A5E-8C0A-087C5D723589}" type="presParOf" srcId="{AD060A50-EBDF-4EF3-B9C8-68CF0E6332B4}" destId="{DF6E39E5-B092-4F99-B956-EFF02E6B31EF}" srcOrd="16" destOrd="0" presId="urn:microsoft.com/office/officeart/2005/8/layout/list1"/>
    <dgm:cxn modelId="{EF03D5AA-09AC-4FA9-BEC9-63EF7034E37A}" type="presParOf" srcId="{DF6E39E5-B092-4F99-B956-EFF02E6B31EF}" destId="{C6EC0C11-C31E-4585-B045-5E403183A02E}" srcOrd="0" destOrd="0" presId="urn:microsoft.com/office/officeart/2005/8/layout/list1"/>
    <dgm:cxn modelId="{58999E92-560C-46F2-BA7C-99AE5FD3B3BB}" type="presParOf" srcId="{DF6E39E5-B092-4F99-B956-EFF02E6B31EF}" destId="{B0804A65-1221-4D1F-8790-9DEB0DD6C830}" srcOrd="1" destOrd="0" presId="urn:microsoft.com/office/officeart/2005/8/layout/list1"/>
    <dgm:cxn modelId="{3D4F04D8-51E5-46F4-8D3A-E54B7037033F}" type="presParOf" srcId="{AD060A50-EBDF-4EF3-B9C8-68CF0E6332B4}" destId="{E4B90E26-A2BC-4EC3-9217-C8A13F08A656}" srcOrd="17" destOrd="0" presId="urn:microsoft.com/office/officeart/2005/8/layout/list1"/>
    <dgm:cxn modelId="{B9C48254-CF13-4B14-8E2E-418421EEEDC7}" type="presParOf" srcId="{AD060A50-EBDF-4EF3-B9C8-68CF0E6332B4}" destId="{DDB31F9F-ECFF-490A-AC53-DC8D12C87C7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17E4A3-049B-4900-AEDF-AAA7101BD9EA}">
      <dsp:nvSpPr>
        <dsp:cNvPr id="0" name=""/>
        <dsp:cNvSpPr/>
      </dsp:nvSpPr>
      <dsp:spPr>
        <a:xfrm>
          <a:off x="0" y="1486935"/>
          <a:ext cx="1714119" cy="1413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Georgia" pitchFamily="18" charset="0"/>
          </a:endParaRPr>
        </a:p>
      </dsp:txBody>
      <dsp:txXfrm>
        <a:off x="0" y="1486935"/>
        <a:ext cx="1714119" cy="1110835"/>
      </dsp:txXfrm>
    </dsp:sp>
    <dsp:sp modelId="{D825C77D-F441-4508-81D5-4A8BFA8E80C6}">
      <dsp:nvSpPr>
        <dsp:cNvPr id="0" name=""/>
        <dsp:cNvSpPr/>
      </dsp:nvSpPr>
      <dsp:spPr>
        <a:xfrm>
          <a:off x="934419" y="1417801"/>
          <a:ext cx="2411178" cy="2411178"/>
        </a:xfrm>
        <a:prstGeom prst="leftCircularArrow">
          <a:avLst>
            <a:gd name="adj1" fmla="val 2328"/>
            <a:gd name="adj2" fmla="val 280960"/>
            <a:gd name="adj3" fmla="val 2056470"/>
            <a:gd name="adj4" fmla="val 9024489"/>
            <a:gd name="adj5" fmla="val 27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B37DF-AB72-482C-B92E-38A4D3A6AEF8}">
      <dsp:nvSpPr>
        <dsp:cNvPr id="0" name=""/>
        <dsp:cNvSpPr/>
      </dsp:nvSpPr>
      <dsp:spPr>
        <a:xfrm>
          <a:off x="382706" y="2582799"/>
          <a:ext cx="1523661" cy="6059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smtClean="0">
              <a:latin typeface="Georgia" pitchFamily="18" charset="0"/>
              <a:cs typeface="Arial" pitchFamily="34" charset="0"/>
            </a:rPr>
            <a:t>ЛЕКЦІЯ</a:t>
          </a:r>
          <a:endParaRPr lang="ru-RU" sz="2000" b="1" i="1" kern="1200" baseline="0" dirty="0">
            <a:latin typeface="Georgia" pitchFamily="18" charset="0"/>
            <a:cs typeface="Arial" pitchFamily="34" charset="0"/>
          </a:endParaRPr>
        </a:p>
      </dsp:txBody>
      <dsp:txXfrm>
        <a:off x="382706" y="2582799"/>
        <a:ext cx="1523661" cy="605910"/>
      </dsp:txXfrm>
    </dsp:sp>
    <dsp:sp modelId="{3EA7F586-1C5C-4602-90B1-F07166508407}">
      <dsp:nvSpPr>
        <dsp:cNvPr id="0" name=""/>
        <dsp:cNvSpPr/>
      </dsp:nvSpPr>
      <dsp:spPr>
        <a:xfrm>
          <a:off x="2173612" y="1471963"/>
          <a:ext cx="2666518" cy="1413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000" b="1" kern="1200" dirty="0" smtClean="0">
              <a:latin typeface="Georgia" pitchFamily="18" charset="0"/>
            </a:rPr>
            <a:t>САМОСТІЙНА РОБОТА</a:t>
          </a:r>
          <a:endParaRPr lang="ru-RU" sz="2000" b="1" kern="1200" dirty="0" smtClean="0">
            <a:latin typeface="Georgia" pitchFamily="18" charset="0"/>
          </a:endParaRPr>
        </a:p>
        <a:p>
          <a:pPr marL="285750" lvl="1" indent="0" defTabSz="2889250">
            <a:lnSpc>
              <a:spcPct val="90000"/>
            </a:lnSpc>
            <a:spcBef>
              <a:spcPct val="0"/>
            </a:spcBef>
            <a:buChar char="••"/>
          </a:pPr>
          <a:endParaRPr lang="ru-RU" sz="2000" kern="1200" dirty="0">
            <a:latin typeface="Georgia" pitchFamily="18" charset="0"/>
          </a:endParaRPr>
        </a:p>
      </dsp:txBody>
      <dsp:txXfrm>
        <a:off x="2173612" y="1774918"/>
        <a:ext cx="2666518" cy="1110835"/>
      </dsp:txXfrm>
    </dsp:sp>
    <dsp:sp modelId="{A08CCD50-BB28-4E09-B27E-8DC87FDABE56}">
      <dsp:nvSpPr>
        <dsp:cNvPr id="0" name=""/>
        <dsp:cNvSpPr/>
      </dsp:nvSpPr>
      <dsp:spPr>
        <a:xfrm>
          <a:off x="3535699" y="347351"/>
          <a:ext cx="3127863" cy="3127863"/>
        </a:xfrm>
        <a:prstGeom prst="circularArrow">
          <a:avLst>
            <a:gd name="adj1" fmla="val 1794"/>
            <a:gd name="adj2" fmla="val 213955"/>
            <a:gd name="adj3" fmla="val 19610535"/>
            <a:gd name="adj4" fmla="val 12575511"/>
            <a:gd name="adj5" fmla="val 209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BBF82-6B22-4459-9565-1FE453A50249}">
      <dsp:nvSpPr>
        <dsp:cNvPr id="0" name=""/>
        <dsp:cNvSpPr/>
      </dsp:nvSpPr>
      <dsp:spPr>
        <a:xfrm>
          <a:off x="2543163" y="1169008"/>
          <a:ext cx="2498790" cy="6059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smtClean="0">
              <a:latin typeface="Georgia" pitchFamily="18" charset="0"/>
              <a:cs typeface="Arial" pitchFamily="34" charset="0"/>
            </a:rPr>
            <a:t>КОНСУЛЬТАЦІЯ</a:t>
          </a:r>
          <a:endParaRPr lang="ru-RU" sz="2000" b="1" i="1" kern="1200" baseline="0" dirty="0">
            <a:latin typeface="Georgia" pitchFamily="18" charset="0"/>
            <a:cs typeface="Arial" pitchFamily="34" charset="0"/>
          </a:endParaRPr>
        </a:p>
      </dsp:txBody>
      <dsp:txXfrm>
        <a:off x="2543163" y="1169008"/>
        <a:ext cx="2498790" cy="605910"/>
      </dsp:txXfrm>
    </dsp:sp>
    <dsp:sp modelId="{1BB1B946-B84C-486B-B396-41F1D516E167}">
      <dsp:nvSpPr>
        <dsp:cNvPr id="0" name=""/>
        <dsp:cNvSpPr/>
      </dsp:nvSpPr>
      <dsp:spPr>
        <a:xfrm>
          <a:off x="5309197" y="1471963"/>
          <a:ext cx="2556883" cy="1413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latin typeface="Georgia" pitchFamily="18" charset="0"/>
            </a:rPr>
            <a:t>САМОСТІЙНА РОБОТА</a:t>
          </a:r>
          <a:endParaRPr lang="ru-RU" sz="2000" kern="1200" dirty="0">
            <a:latin typeface="Georgia" pitchFamily="18" charset="0"/>
          </a:endParaRPr>
        </a:p>
      </dsp:txBody>
      <dsp:txXfrm>
        <a:off x="5309197" y="1471963"/>
        <a:ext cx="2556883" cy="1110835"/>
      </dsp:txXfrm>
    </dsp:sp>
    <dsp:sp modelId="{A06C0E0E-BE0A-4163-A8D4-7E7507851B57}">
      <dsp:nvSpPr>
        <dsp:cNvPr id="0" name=""/>
        <dsp:cNvSpPr/>
      </dsp:nvSpPr>
      <dsp:spPr>
        <a:xfrm>
          <a:off x="5675948" y="2582799"/>
          <a:ext cx="2394754" cy="6059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smtClean="0">
              <a:latin typeface="Georgia" pitchFamily="18" charset="0"/>
              <a:cs typeface="Arial" pitchFamily="34" charset="0"/>
            </a:rPr>
            <a:t>СЕМІНАРСЬКЕ</a:t>
          </a:r>
          <a:r>
            <a:rPr lang="uk-UA" sz="2000" b="1" i="1" kern="1200" smtClean="0">
              <a:latin typeface="Georgia" pitchFamily="18" charset="0"/>
              <a:cs typeface="Arial" pitchFamily="34" charset="0"/>
            </a:rPr>
            <a:t> </a:t>
          </a:r>
          <a:r>
            <a:rPr lang="uk-UA" sz="2000" b="1" i="1" kern="1200" baseline="0" smtClean="0">
              <a:latin typeface="Georgia" pitchFamily="18" charset="0"/>
              <a:cs typeface="Arial" pitchFamily="34" charset="0"/>
            </a:rPr>
            <a:t>ЗАНЯТТЯ</a:t>
          </a:r>
          <a:endParaRPr lang="ru-RU" sz="2000" b="1" i="1" kern="1200" baseline="0" dirty="0">
            <a:latin typeface="Georgia" pitchFamily="18" charset="0"/>
            <a:cs typeface="Arial" pitchFamily="34" charset="0"/>
          </a:endParaRPr>
        </a:p>
      </dsp:txBody>
      <dsp:txXfrm>
        <a:off x="5675948" y="2582799"/>
        <a:ext cx="2394754" cy="6059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2FE6B5-61A9-4829-913A-FA23237381F1}">
      <dsp:nvSpPr>
        <dsp:cNvPr id="0" name=""/>
        <dsp:cNvSpPr/>
      </dsp:nvSpPr>
      <dsp:spPr>
        <a:xfrm>
          <a:off x="3986212" y="18042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2828925" y="458735"/>
              </a:lnTo>
              <a:lnTo>
                <a:pt x="2828925" y="67315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5C494-9EC8-4269-A32B-7E4911DEFD05}">
      <dsp:nvSpPr>
        <dsp:cNvPr id="0" name=""/>
        <dsp:cNvSpPr/>
      </dsp:nvSpPr>
      <dsp:spPr>
        <a:xfrm>
          <a:off x="3940492" y="1804245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2FC21-C91E-429C-8DB4-7532208EE404}">
      <dsp:nvSpPr>
        <dsp:cNvPr id="0" name=""/>
        <dsp:cNvSpPr/>
      </dsp:nvSpPr>
      <dsp:spPr>
        <a:xfrm>
          <a:off x="1145367" y="1804245"/>
          <a:ext cx="2840845" cy="720863"/>
        </a:xfrm>
        <a:custGeom>
          <a:avLst/>
          <a:gdLst/>
          <a:ahLst/>
          <a:cxnLst/>
          <a:rect l="0" t="0" r="0" b="0"/>
          <a:pathLst>
            <a:path>
              <a:moveTo>
                <a:pt x="2840845" y="0"/>
              </a:moveTo>
              <a:lnTo>
                <a:pt x="2840845" y="506444"/>
              </a:lnTo>
              <a:lnTo>
                <a:pt x="0" y="506444"/>
              </a:lnTo>
              <a:lnTo>
                <a:pt x="0" y="72086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5D712-F9B0-47E2-A5C4-50A2186C5065}">
      <dsp:nvSpPr>
        <dsp:cNvPr id="0" name=""/>
        <dsp:cNvSpPr/>
      </dsp:nvSpPr>
      <dsp:spPr>
        <a:xfrm>
          <a:off x="2828924" y="334490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586185-EA85-45D7-90CF-B6FD33DE7C8C}">
      <dsp:nvSpPr>
        <dsp:cNvPr id="0" name=""/>
        <dsp:cNvSpPr/>
      </dsp:nvSpPr>
      <dsp:spPr>
        <a:xfrm>
          <a:off x="3086099" y="578806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cap="small" baseline="0" dirty="0">
              <a:latin typeface="Georgia" pitchFamily="18" charset="0"/>
              <a:cs typeface="Arial" pitchFamily="34" charset="0"/>
            </a:rPr>
            <a:t>Семінар</a:t>
          </a:r>
          <a:endParaRPr lang="ru-RU" sz="3200" b="1" i="0" kern="1200" cap="small" baseline="0" dirty="0">
            <a:latin typeface="Georgia" pitchFamily="18" charset="0"/>
            <a:cs typeface="Arial" pitchFamily="34" charset="0"/>
          </a:endParaRPr>
        </a:p>
      </dsp:txBody>
      <dsp:txXfrm>
        <a:off x="3086099" y="578806"/>
        <a:ext cx="2314575" cy="1469755"/>
      </dsp:txXfrm>
    </dsp:sp>
    <dsp:sp modelId="{56A645C2-AC64-4B3C-AC4C-34ABD6E17554}">
      <dsp:nvSpPr>
        <dsp:cNvPr id="0" name=""/>
        <dsp:cNvSpPr/>
      </dsp:nvSpPr>
      <dsp:spPr>
        <a:xfrm>
          <a:off x="-11920" y="2525109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F3727E-C9F4-4948-B502-D2EA6542CEC1}">
      <dsp:nvSpPr>
        <dsp:cNvPr id="0" name=""/>
        <dsp:cNvSpPr/>
      </dsp:nvSpPr>
      <dsp:spPr>
        <a:xfrm>
          <a:off x="245254" y="2769425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>
              <a:latin typeface="Georgia" pitchFamily="18" charset="0"/>
              <a:cs typeface="Arial" pitchFamily="34" charset="0"/>
            </a:rPr>
            <a:t>підготовче</a:t>
          </a:r>
          <a:r>
            <a:rPr lang="uk-UA" sz="2200" i="0" kern="1200" dirty="0">
              <a:latin typeface="Georgia" pitchFamily="18" charset="0"/>
              <a:cs typeface="Arial" pitchFamily="34" charset="0"/>
            </a:rPr>
            <a:t> (</a:t>
          </a:r>
          <a:r>
            <a:rPr lang="uk-UA" sz="2200" i="0" kern="1200" dirty="0" err="1">
              <a:latin typeface="Georgia" pitchFamily="18" charset="0"/>
              <a:cs typeface="Arial" pitchFamily="34" charset="0"/>
            </a:rPr>
            <a:t>просемінар-ське</a:t>
          </a:r>
          <a:r>
            <a:rPr lang="uk-UA" sz="2200" i="0" kern="1200" dirty="0">
              <a:latin typeface="Georgia" pitchFamily="18" charset="0"/>
              <a:cs typeface="Arial" pitchFamily="34" charset="0"/>
            </a:rPr>
            <a:t> заняття)</a:t>
          </a:r>
          <a:endParaRPr lang="ru-RU" sz="2200" i="0" kern="1200" dirty="0">
            <a:latin typeface="Georgia" pitchFamily="18" charset="0"/>
            <a:cs typeface="Arial" pitchFamily="34" charset="0"/>
          </a:endParaRPr>
        </a:p>
      </dsp:txBody>
      <dsp:txXfrm>
        <a:off x="245254" y="2769425"/>
        <a:ext cx="2314575" cy="1469755"/>
      </dsp:txXfrm>
    </dsp:sp>
    <dsp:sp modelId="{C85650F3-C38F-401D-B559-6D1E899D2236}">
      <dsp:nvSpPr>
        <dsp:cNvPr id="0" name=""/>
        <dsp:cNvSpPr/>
      </dsp:nvSpPr>
      <dsp:spPr>
        <a:xfrm>
          <a:off x="2828924" y="2477401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767CDB-35C6-48A8-B626-0E44F9197720}">
      <dsp:nvSpPr>
        <dsp:cNvPr id="0" name=""/>
        <dsp:cNvSpPr/>
      </dsp:nvSpPr>
      <dsp:spPr>
        <a:xfrm>
          <a:off x="3086099" y="2721717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>
              <a:latin typeface="Georgia" pitchFamily="18" charset="0"/>
              <a:cs typeface="Arial" pitchFamily="34" charset="0"/>
            </a:rPr>
            <a:t>семінарське заняття</a:t>
          </a:r>
          <a:endParaRPr lang="ru-RU" sz="2200" b="1" i="0" kern="1200" dirty="0">
            <a:latin typeface="Georgia" pitchFamily="18" charset="0"/>
            <a:cs typeface="Arial" pitchFamily="34" charset="0"/>
          </a:endParaRPr>
        </a:p>
      </dsp:txBody>
      <dsp:txXfrm>
        <a:off x="3086099" y="2721717"/>
        <a:ext cx="2314575" cy="1469755"/>
      </dsp:txXfrm>
    </dsp:sp>
    <dsp:sp modelId="{3E8DD011-9A5E-42BC-875B-39A3DACA0353}">
      <dsp:nvSpPr>
        <dsp:cNvPr id="0" name=""/>
        <dsp:cNvSpPr/>
      </dsp:nvSpPr>
      <dsp:spPr>
        <a:xfrm>
          <a:off x="5657850" y="2477401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4BD496-39A5-4ADA-B866-A1723654B3DB}">
      <dsp:nvSpPr>
        <dsp:cNvPr id="0" name=""/>
        <dsp:cNvSpPr/>
      </dsp:nvSpPr>
      <dsp:spPr>
        <a:xfrm>
          <a:off x="5915024" y="2721717"/>
          <a:ext cx="2314575" cy="14697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>
              <a:latin typeface="Georgia" pitchFamily="18" charset="0"/>
              <a:cs typeface="Arial" pitchFamily="34" charset="0"/>
            </a:rPr>
            <a:t>між-предметний семінар</a:t>
          </a:r>
          <a:endParaRPr lang="ru-RU" sz="2200" b="1" i="0" kern="1200" dirty="0">
            <a:latin typeface="Georgia" pitchFamily="18" charset="0"/>
            <a:cs typeface="Arial" pitchFamily="34" charset="0"/>
          </a:endParaRPr>
        </a:p>
      </dsp:txBody>
      <dsp:txXfrm>
        <a:off x="5915024" y="2721717"/>
        <a:ext cx="2314575" cy="14697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2C48F2-EBDF-484E-A7BE-C6A3D52AECF5}">
      <dsp:nvSpPr>
        <dsp:cNvPr id="0" name=""/>
        <dsp:cNvSpPr/>
      </dsp:nvSpPr>
      <dsp:spPr>
        <a:xfrm>
          <a:off x="0" y="1590316"/>
          <a:ext cx="1900447" cy="950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i="0" kern="1200" dirty="0">
            <a:latin typeface="Georgia" pitchFamily="18" charset="0"/>
          </a:endParaRPr>
        </a:p>
      </dsp:txBody>
      <dsp:txXfrm>
        <a:off x="0" y="1590316"/>
        <a:ext cx="1900447" cy="950223"/>
      </dsp:txXfrm>
    </dsp:sp>
    <dsp:sp modelId="{4B449D17-3D39-45F1-8651-672C892F9320}">
      <dsp:nvSpPr>
        <dsp:cNvPr id="0" name=""/>
        <dsp:cNvSpPr/>
      </dsp:nvSpPr>
      <dsp:spPr>
        <a:xfrm rot="17245884">
          <a:off x="1327784" y="1264935"/>
          <a:ext cx="1635160" cy="40917"/>
        </a:xfrm>
        <a:custGeom>
          <a:avLst/>
          <a:gdLst/>
          <a:ahLst/>
          <a:cxnLst/>
          <a:rect l="0" t="0" r="0" b="0"/>
          <a:pathLst>
            <a:path>
              <a:moveTo>
                <a:pt x="0" y="20458"/>
              </a:moveTo>
              <a:lnTo>
                <a:pt x="1635160" y="2045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245884">
        <a:off x="2104485" y="1244515"/>
        <a:ext cx="81758" cy="81758"/>
      </dsp:txXfrm>
    </dsp:sp>
    <dsp:sp modelId="{E3C283BB-E2DB-46A6-9F66-81A31109A8AE}">
      <dsp:nvSpPr>
        <dsp:cNvPr id="0" name=""/>
        <dsp:cNvSpPr/>
      </dsp:nvSpPr>
      <dsp:spPr>
        <a:xfrm>
          <a:off x="2390282" y="30248"/>
          <a:ext cx="3343096" cy="950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kern="1200" baseline="0" smtClean="0">
              <a:latin typeface="Georgia" pitchFamily="18" charset="0"/>
              <a:cs typeface="Arial" pitchFamily="34" charset="0"/>
            </a:rPr>
            <a:t>За дидактичною метою</a:t>
          </a:r>
          <a:endParaRPr lang="ru-RU" sz="2200" i="0" kern="1200" baseline="0" smtClean="0">
            <a:latin typeface="Georgia" pitchFamily="18" charset="0"/>
            <a:cs typeface="Arial" pitchFamily="34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i="0" kern="1200" dirty="0">
            <a:latin typeface="Georgia" pitchFamily="18" charset="0"/>
          </a:endParaRPr>
        </a:p>
      </dsp:txBody>
      <dsp:txXfrm>
        <a:off x="2390282" y="30248"/>
        <a:ext cx="3343096" cy="950223"/>
      </dsp:txXfrm>
    </dsp:sp>
    <dsp:sp modelId="{CC6CE6DC-0AA4-40DA-9002-90B202CFEA98}">
      <dsp:nvSpPr>
        <dsp:cNvPr id="0" name=""/>
        <dsp:cNvSpPr/>
      </dsp:nvSpPr>
      <dsp:spPr>
        <a:xfrm rot="64395">
          <a:off x="1900332" y="2057298"/>
          <a:ext cx="1316475" cy="40917"/>
        </a:xfrm>
        <a:custGeom>
          <a:avLst/>
          <a:gdLst/>
          <a:ahLst/>
          <a:cxnLst/>
          <a:rect l="0" t="0" r="0" b="0"/>
          <a:pathLst>
            <a:path>
              <a:moveTo>
                <a:pt x="0" y="20458"/>
              </a:moveTo>
              <a:lnTo>
                <a:pt x="1316475" y="2045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4395">
        <a:off x="2525657" y="2044845"/>
        <a:ext cx="65823" cy="65823"/>
      </dsp:txXfrm>
    </dsp:sp>
    <dsp:sp modelId="{B8966147-2F97-47B0-B197-E3AB8E9B396E}">
      <dsp:nvSpPr>
        <dsp:cNvPr id="0" name=""/>
        <dsp:cNvSpPr/>
      </dsp:nvSpPr>
      <dsp:spPr>
        <a:xfrm>
          <a:off x="3216692" y="1096323"/>
          <a:ext cx="4201300" cy="1987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0" kern="1200" baseline="0" smtClean="0">
              <a:latin typeface="Georgia" pitchFamily="18" charset="0"/>
              <a:cs typeface="Arial" pitchFamily="34" charset="0"/>
            </a:rPr>
            <a:t>За характером навчального матеріалу, джерел, за якими працюють учні</a:t>
          </a:r>
          <a:endParaRPr lang="ru-RU" sz="2200" i="0" kern="1200" baseline="0" smtClean="0">
            <a:latin typeface="Georgia" pitchFamily="18" charset="0"/>
            <a:cs typeface="Arial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i="0" kern="1200" dirty="0">
            <a:latin typeface="Georgia" pitchFamily="18" charset="0"/>
          </a:endParaRPr>
        </a:p>
      </dsp:txBody>
      <dsp:txXfrm>
        <a:off x="3216692" y="1096323"/>
        <a:ext cx="4201300" cy="1987526"/>
      </dsp:txXfrm>
    </dsp:sp>
    <dsp:sp modelId="{66EF3427-083E-4360-9772-4A80EE9E5FD7}">
      <dsp:nvSpPr>
        <dsp:cNvPr id="0" name=""/>
        <dsp:cNvSpPr/>
      </dsp:nvSpPr>
      <dsp:spPr>
        <a:xfrm rot="4288401">
          <a:off x="1321337" y="2849799"/>
          <a:ext cx="1697638" cy="40917"/>
        </a:xfrm>
        <a:custGeom>
          <a:avLst/>
          <a:gdLst/>
          <a:ahLst/>
          <a:cxnLst/>
          <a:rect l="0" t="0" r="0" b="0"/>
          <a:pathLst>
            <a:path>
              <a:moveTo>
                <a:pt x="0" y="20458"/>
              </a:moveTo>
              <a:lnTo>
                <a:pt x="1697638" y="2045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4288401">
        <a:off x="2127715" y="2827817"/>
        <a:ext cx="84881" cy="84881"/>
      </dsp:txXfrm>
    </dsp:sp>
    <dsp:sp modelId="{D3B2554C-A641-4FEC-A94A-F81B4ABF8FC8}">
      <dsp:nvSpPr>
        <dsp:cNvPr id="0" name=""/>
        <dsp:cNvSpPr/>
      </dsp:nvSpPr>
      <dsp:spPr>
        <a:xfrm>
          <a:off x="2439865" y="3199976"/>
          <a:ext cx="2580864" cy="950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0" kern="1200" baseline="0" dirty="0" smtClean="0">
              <a:latin typeface="Georgia" pitchFamily="18" charset="0"/>
              <a:cs typeface="Arial" pitchFamily="34" charset="0"/>
            </a:rPr>
            <a:t>За способом проведення</a:t>
          </a:r>
          <a:endParaRPr lang="ru-RU" sz="2200" i="0" kern="1200" baseline="0" dirty="0">
            <a:latin typeface="Georgia" pitchFamily="18" charset="0"/>
            <a:cs typeface="Arial" pitchFamily="34" charset="0"/>
          </a:endParaRPr>
        </a:p>
      </dsp:txBody>
      <dsp:txXfrm>
        <a:off x="2439865" y="3199976"/>
        <a:ext cx="2580864" cy="950223"/>
      </dsp:txXfrm>
    </dsp:sp>
    <dsp:sp modelId="{B72EB79A-8916-4678-B0EF-26C1DA6A71E4}">
      <dsp:nvSpPr>
        <dsp:cNvPr id="0" name=""/>
        <dsp:cNvSpPr/>
      </dsp:nvSpPr>
      <dsp:spPr>
        <a:xfrm>
          <a:off x="0" y="1590316"/>
          <a:ext cx="2131998" cy="950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baseline="0" dirty="0" smtClean="0">
              <a:latin typeface="Georgia" pitchFamily="18" charset="0"/>
              <a:cs typeface="Arial" pitchFamily="34" charset="0"/>
            </a:rPr>
            <a:t>Семінарське заняття</a:t>
          </a:r>
          <a:endParaRPr lang="ru-RU" sz="22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0" y="1590316"/>
        <a:ext cx="2131998" cy="95022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EF23-2CF9-41F6-8E8F-383809FAC4F1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397AC-C1B6-47E6-A9A6-230483EA2A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9092-BE7A-4F9E-8A47-102C88722E92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F0A79-91F1-4D47-9F46-B7730D9460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4511-E4E4-4EC6-9972-25D22C5E6BAF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2743C-9952-4E61-B154-51A0BF5CC9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50FD3-C8ED-42E4-A75E-38AC16913A16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CF529-664E-4F57-8DB3-31328E0122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74CA4-AF9A-42CD-B3BC-967350521020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C1F6F-C6E9-4F4F-BA8C-F91582F7CD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8133E-6551-44A0-AC4D-9CC4BEB7094D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FFD77-D8AA-4FD9-A5A9-190960D3D3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FA28-C69E-4DAE-A510-EF03917D445A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ED05-D0E0-4480-B47B-2B5263063D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E613-C4AA-4327-AA73-EC798B33B7A8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6E6C0-36B7-4248-A8B6-88E918E5AC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9230-BFE1-49A5-B078-A8270A8CD0BC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67184-C363-46F5-B71E-E39C476322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71F8-72FA-45FE-B5DA-DDF37459C06D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03394-B68A-4AF0-B1DA-DB62FA608C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3BF9-9024-49A9-8735-1EBBE91E8D61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DBADA-1D31-47E8-BCBF-8629D576C7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8820-49A8-4B81-BE76-AC0CDCFE4E18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50B3-85DF-4362-B063-B116C9DAE9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CEF8-65BB-407B-9B7B-8FEDFB32D4FE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9409D-C496-426D-890B-60D74D4724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25AD-C52E-4703-A575-4E5D14BCE52A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E02DF-10A2-4890-A667-B709C23B37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7290-BB36-4083-B4F6-82BA82E41306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05F82-1420-42BC-A3E1-13ECA3E9B2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B173-1C5C-4DEB-ACF8-420F489AF23F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6905-6CD1-46B9-8B03-C501F4ADD846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1059C-DB63-4AC7-B620-62E5EE9266E2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FF140-78F5-48FE-A782-617FDD3A10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4835-8FE0-4125-83DE-2C250E4CEA4D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0C00F-D866-4D78-B7D1-87FE930CAB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5D07C-AAA7-4684-BA55-6A1EFD2FD180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C23B4-7276-4980-923F-B5F699B34C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5F40-E9EB-427F-B4F6-D68C71F98A35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2918C-09A4-456A-AAEF-96949C81A1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F3068-D4EF-4232-931A-5E11EC2A4811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8207B-3D10-4061-B747-F1DD027E1B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B64A-8007-4ED2-9AF6-B6629B36B1ED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5B534-29A4-4500-9A35-66DBC0C147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FBEAC7">
                <a:alpha val="61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4FCCC-FEB0-4B7A-A96E-60B5D41895A5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fld id="{FA2F76A7-E00B-4A18-B4A5-D0BB838AD3B7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42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FBEAC7">
                <a:alpha val="61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05DEBED-C001-4759-BE42-01E70896793B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5B92659-5712-444A-989D-9CA04AC313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29600" cy="3629036"/>
          </a:xfrm>
        </p:spPr>
        <p:txBody>
          <a:bodyPr anchor="ctr">
            <a:normAutofit fontScale="90000"/>
          </a:bodyPr>
          <a:lstStyle/>
          <a:p>
            <a:r>
              <a:rPr lang="uk-UA" i="1" dirty="0" smtClean="0">
                <a:solidFill>
                  <a:schemeClr val="bg1"/>
                </a:solidFill>
                <a:latin typeface="Georgia" pitchFamily="18" charset="0"/>
              </a:rPr>
              <a:t>МЕТОДИКА ОРГАНІЗАЦІЇ ТА ПРОВЕДЕННЯ ПРАКТИЧНИХ І СЕМІНАРСЬКИХ ЗАНЯТЬ З хімії У СПШ та ЗВО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14380"/>
          </a:xfrm>
        </p:spPr>
        <p:txBody>
          <a:bodyPr anchor="t"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ПРОГРАМА «С»</a:t>
            </a:r>
            <a:r>
              <a:rPr lang="ru-RU" sz="3200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ru-RU" sz="3200" dirty="0" smtClean="0">
                <a:latin typeface="Georgia" pitchFamily="18" charset="0"/>
                <a:cs typeface="Arial" pitchFamily="34" charset="0"/>
              </a:rPr>
            </a:br>
            <a:endParaRPr lang="ru-RU" sz="32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uk-UA" sz="2000" dirty="0" smtClean="0">
                <a:latin typeface="Georgia" pitchFamily="18" charset="0"/>
              </a:rPr>
              <a:t>Зробіть </a:t>
            </a:r>
            <a:r>
              <a:rPr lang="uk-UA" sz="2000" dirty="0" err="1" smtClean="0">
                <a:latin typeface="Georgia" pitchFamily="18" charset="0"/>
              </a:rPr>
              <a:t>кулестрижневі</a:t>
            </a:r>
            <a:r>
              <a:rPr lang="uk-UA" sz="2000" dirty="0" smtClean="0">
                <a:latin typeface="Georgia" pitchFamily="18" charset="0"/>
              </a:rPr>
              <a:t> моделі чотирьохатомного карбонового зв’язку: а) нерозгалуженого; б) розгалуженого; в) замкнутого (циклічного). Приєднайте до вільних валентностей Карбону кульки, які символізують атоми Гідрогену. Запишіть молекулярні і структурні формули сполук, моделі молекул яких ви зробили.</a:t>
            </a:r>
            <a:endParaRPr lang="ru-RU" sz="2000" dirty="0" smtClean="0">
              <a:latin typeface="Georgia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 smtClean="0">
                <a:latin typeface="Georgia" pitchFamily="18" charset="0"/>
              </a:rPr>
              <a:t>Дайте відповіді на запитання: а) що потрібно враховувати при визначенні порядку з’єднання атомів у молекули; б) яку валентність виявляє Карбон у молекулах органічних сполук; </a:t>
            </a:r>
            <a:br>
              <a:rPr lang="uk-UA" sz="2000" dirty="0" smtClean="0">
                <a:latin typeface="Georgia" pitchFamily="18" charset="0"/>
              </a:rPr>
            </a:br>
            <a:r>
              <a:rPr lang="uk-UA" sz="2000" dirty="0" smtClean="0">
                <a:latin typeface="Georgia" pitchFamily="18" charset="0"/>
              </a:rPr>
              <a:t>в) які типи карбонового зв’язку вам відомі?</a:t>
            </a:r>
            <a:endParaRPr lang="ru-RU" sz="2000" dirty="0" smtClean="0">
              <a:latin typeface="Georg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>
                <a:latin typeface="Georgia" pitchFamily="18" charset="0"/>
              </a:rPr>
              <a:t>Розв’яжіть задачу: масові частки Карбону і Гідрогену в молекулі органічної сполуки відповідно дорівнюють 0,8275 (або 82,75%) і 0,1725 (або 17,25%). Відносна її густина за воднем дорівнює 29. На підставі цих даних знайдіть молекулярну формулу сполуки.</a:t>
            </a:r>
            <a:endParaRPr lang="ru-RU" sz="2000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34"/>
          </a:xfrm>
        </p:spPr>
        <p:txBody>
          <a:bodyPr anchor="ctr"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ПРОГРАМА «В»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58196" cy="452596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uk-UA" sz="1600" dirty="0" smtClean="0">
                <a:latin typeface="Georgia" pitchFamily="18" charset="0"/>
              </a:rPr>
              <a:t>Зробіть </a:t>
            </a:r>
            <a:r>
              <a:rPr lang="uk-UA" sz="1600" dirty="0" err="1" smtClean="0">
                <a:latin typeface="Georgia" pitchFamily="18" charset="0"/>
              </a:rPr>
              <a:t>кулестрижневі</a:t>
            </a:r>
            <a:r>
              <a:rPr lang="uk-UA" sz="1600" dirty="0" smtClean="0">
                <a:latin typeface="Georgia" pitchFamily="18" charset="0"/>
              </a:rPr>
              <a:t> моделі молекул, які мають наступні структурні формули:</a:t>
            </a:r>
            <a:r>
              <a:rPr lang="uk-UA" sz="1400" dirty="0" smtClean="0">
                <a:latin typeface="Georgia" pitchFamily="18" charset="0"/>
              </a:rPr>
              <a:t>  </a:t>
            </a:r>
            <a:endParaRPr lang="ru-RU" sz="1400" dirty="0" smtClean="0">
              <a:latin typeface="Georgia" pitchFamily="18" charset="0"/>
            </a:endParaRPr>
          </a:p>
          <a:p>
            <a:pPr>
              <a:buNone/>
            </a:pPr>
            <a:r>
              <a:rPr lang="uk-UA" sz="1400" dirty="0" smtClean="0">
                <a:latin typeface="Georgia" pitchFamily="18" charset="0"/>
              </a:rPr>
              <a:t>а) </a:t>
            </a:r>
            <a:r>
              <a:rPr lang="uk-UA" sz="1400" b="1" i="1" dirty="0" smtClean="0">
                <a:latin typeface="Georgia" pitchFamily="18" charset="0"/>
              </a:rPr>
              <a:t>Н</a:t>
            </a:r>
            <a:r>
              <a:rPr lang="uk-UA" sz="1400" b="1" i="1" baseline="-25000" dirty="0" smtClean="0">
                <a:latin typeface="Georgia" pitchFamily="18" charset="0"/>
              </a:rPr>
              <a:t>3</a:t>
            </a:r>
            <a:r>
              <a:rPr lang="uk-UA" sz="1400" b="1" i="1" dirty="0" smtClean="0">
                <a:latin typeface="Georgia" pitchFamily="18" charset="0"/>
              </a:rPr>
              <a:t>С – СН</a:t>
            </a:r>
            <a:r>
              <a:rPr lang="uk-UA" sz="1400" b="1" i="1" baseline="-25000" dirty="0" smtClean="0">
                <a:latin typeface="Georgia" pitchFamily="18" charset="0"/>
              </a:rPr>
              <a:t>2</a:t>
            </a:r>
            <a:r>
              <a:rPr lang="uk-UA" sz="1400" b="1" i="1" dirty="0" smtClean="0">
                <a:latin typeface="Georgia" pitchFamily="18" charset="0"/>
              </a:rPr>
              <a:t> – </a:t>
            </a:r>
            <a:r>
              <a:rPr lang="uk-UA" sz="1400" b="1" i="1" dirty="0" err="1" smtClean="0">
                <a:latin typeface="Georgia" pitchFamily="18" charset="0"/>
              </a:rPr>
              <a:t>СН</a:t>
            </a:r>
            <a:r>
              <a:rPr lang="uk-UA" sz="1400" b="1" i="1" baseline="-25000" dirty="0" err="1" smtClean="0">
                <a:latin typeface="Georgia" pitchFamily="18" charset="0"/>
              </a:rPr>
              <a:t>2</a:t>
            </a:r>
            <a:r>
              <a:rPr lang="uk-UA" sz="1400" b="1" i="1" dirty="0" smtClean="0">
                <a:latin typeface="Georgia" pitchFamily="18" charset="0"/>
              </a:rPr>
              <a:t> – СН</a:t>
            </a:r>
            <a:r>
              <a:rPr lang="uk-UA" sz="1400" b="1" i="1" baseline="-25000" dirty="0" smtClean="0">
                <a:latin typeface="Georgia" pitchFamily="18" charset="0"/>
              </a:rPr>
              <a:t>3</a:t>
            </a:r>
            <a:r>
              <a:rPr lang="uk-UA" sz="1400" b="1" i="1" dirty="0" smtClean="0">
                <a:latin typeface="Georgia" pitchFamily="18" charset="0"/>
              </a:rPr>
              <a:t>; </a:t>
            </a:r>
            <a:r>
              <a:rPr lang="uk-UA" sz="1400" b="1" dirty="0" smtClean="0">
                <a:latin typeface="Georgia" pitchFamily="18" charset="0"/>
              </a:rPr>
              <a:t>б) </a:t>
            </a:r>
            <a:r>
              <a:rPr lang="uk-UA" sz="1400" b="1" i="1" dirty="0" smtClean="0">
                <a:latin typeface="Georgia" pitchFamily="18" charset="0"/>
              </a:rPr>
              <a:t>Н</a:t>
            </a:r>
            <a:r>
              <a:rPr lang="uk-UA" sz="1400" b="1" i="1" baseline="-25000" dirty="0" smtClean="0">
                <a:latin typeface="Georgia" pitchFamily="18" charset="0"/>
              </a:rPr>
              <a:t>2</a:t>
            </a:r>
            <a:r>
              <a:rPr lang="uk-UA" sz="1400" b="1" i="1" dirty="0" smtClean="0">
                <a:latin typeface="Georgia" pitchFamily="18" charset="0"/>
              </a:rPr>
              <a:t>С = СН – СН</a:t>
            </a:r>
            <a:r>
              <a:rPr lang="uk-UA" sz="1400" b="1" i="1" baseline="-25000" dirty="0" smtClean="0">
                <a:latin typeface="Georgia" pitchFamily="18" charset="0"/>
              </a:rPr>
              <a:t>3</a:t>
            </a:r>
            <a:r>
              <a:rPr lang="uk-UA" sz="1400" b="1" i="1" dirty="0" smtClean="0">
                <a:latin typeface="Georgia" pitchFamily="18" charset="0"/>
              </a:rPr>
              <a:t>; </a:t>
            </a:r>
            <a:r>
              <a:rPr lang="uk-UA" sz="1400" b="1" dirty="0" smtClean="0">
                <a:latin typeface="Georgia" pitchFamily="18" charset="0"/>
              </a:rPr>
              <a:t>в) </a:t>
            </a:r>
            <a:r>
              <a:rPr lang="uk-UA" sz="1400" b="1" i="1" dirty="0" smtClean="0">
                <a:latin typeface="Georgia" pitchFamily="18" charset="0"/>
              </a:rPr>
              <a:t>Н</a:t>
            </a:r>
            <a:r>
              <a:rPr lang="uk-UA" sz="1400" b="1" i="1" baseline="-25000" dirty="0" smtClean="0">
                <a:latin typeface="Georgia" pitchFamily="18" charset="0"/>
              </a:rPr>
              <a:t>3</a:t>
            </a:r>
            <a:r>
              <a:rPr lang="uk-UA" sz="1400" b="1" i="1" dirty="0" smtClean="0">
                <a:latin typeface="Georgia" pitchFamily="18" charset="0"/>
              </a:rPr>
              <a:t>С – СН – СН</a:t>
            </a:r>
            <a:r>
              <a:rPr lang="uk-UA" sz="1400" b="1" i="1" baseline="-25000" dirty="0" smtClean="0">
                <a:latin typeface="Georgia" pitchFamily="18" charset="0"/>
              </a:rPr>
              <a:t>3</a:t>
            </a:r>
            <a:r>
              <a:rPr lang="uk-UA" sz="1400" b="1" i="1" dirty="0" smtClean="0">
                <a:latin typeface="Georgia" pitchFamily="18" charset="0"/>
              </a:rPr>
              <a:t>;</a:t>
            </a:r>
            <a:endParaRPr lang="ru-RU" sz="14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uk-UA" sz="1400" b="1" dirty="0" smtClean="0">
                <a:latin typeface="Georgia" pitchFamily="18" charset="0"/>
                <a:sym typeface="Symbol"/>
              </a:rPr>
              <a:t>						         </a:t>
            </a:r>
            <a:endParaRPr lang="ru-RU" sz="14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uk-UA" sz="1400" b="1" i="1" dirty="0" smtClean="0">
                <a:latin typeface="Georgia" pitchFamily="18" charset="0"/>
              </a:rPr>
              <a:t>						          СН</a:t>
            </a:r>
            <a:r>
              <a:rPr lang="uk-UA" sz="1400" b="1" i="1" baseline="-25000" dirty="0" smtClean="0">
                <a:latin typeface="Georgia" pitchFamily="18" charset="0"/>
              </a:rPr>
              <a:t>3</a:t>
            </a:r>
            <a:r>
              <a:rPr lang="uk-UA" sz="1400" b="1" dirty="0" smtClean="0">
                <a:latin typeface="Georgia" pitchFamily="18" charset="0"/>
              </a:rPr>
              <a:t>                  г) </a:t>
            </a:r>
            <a:r>
              <a:rPr lang="uk-UA" sz="1400" b="1" i="1" dirty="0" smtClean="0">
                <a:latin typeface="Georgia" pitchFamily="18" charset="0"/>
              </a:rPr>
              <a:t>Н</a:t>
            </a:r>
            <a:r>
              <a:rPr lang="uk-UA" sz="1400" b="1" i="1" baseline="-25000" dirty="0" smtClean="0">
                <a:latin typeface="Georgia" pitchFamily="18" charset="0"/>
              </a:rPr>
              <a:t>2</a:t>
            </a:r>
            <a:r>
              <a:rPr lang="uk-UA" sz="1400" b="1" i="1" dirty="0" smtClean="0">
                <a:latin typeface="Georgia" pitchFamily="18" charset="0"/>
              </a:rPr>
              <a:t>С – СН</a:t>
            </a:r>
            <a:r>
              <a:rPr lang="uk-UA" sz="1400" b="1" i="1" baseline="-25000" dirty="0" smtClean="0">
                <a:latin typeface="Georgia" pitchFamily="18" charset="0"/>
              </a:rPr>
              <a:t>2</a:t>
            </a:r>
            <a:endParaRPr lang="ru-RU" sz="14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uk-UA" sz="1400" b="1" i="1" dirty="0" smtClean="0">
                <a:latin typeface="Georgia" pitchFamily="18" charset="0"/>
              </a:rPr>
              <a:t>							                            \   /</a:t>
            </a:r>
            <a:endParaRPr lang="ru-RU" sz="14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uk-UA" sz="1400" b="1" i="1" dirty="0" smtClean="0">
                <a:latin typeface="Georgia" pitchFamily="18" charset="0"/>
              </a:rPr>
              <a:t>							                             СН</a:t>
            </a:r>
            <a:r>
              <a:rPr lang="uk-UA" sz="1400" b="1" i="1" baseline="-25000" dirty="0" smtClean="0">
                <a:latin typeface="Georgia" pitchFamily="18" charset="0"/>
              </a:rPr>
              <a:t>2</a:t>
            </a:r>
            <a:endParaRPr lang="ru-RU" sz="14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uk-UA" sz="1400" dirty="0" smtClean="0">
                <a:latin typeface="Georgia" pitchFamily="18" charset="0"/>
              </a:rPr>
              <a:t>	</a:t>
            </a:r>
            <a:r>
              <a:rPr lang="uk-UA" sz="1600" dirty="0" smtClean="0">
                <a:latin typeface="Georgia" pitchFamily="18" charset="0"/>
              </a:rPr>
              <a:t>Зазначте типи карбонових ланцюгів у цих молекулах. Запишіть молекулярні формули всіх сполук і порівняйте їх: а) за числом і видом атомів, що входять до їх складу; б) за числом ковалентних зв’язків між сусідніми атомами Карбону; в) за типом карбонового скелету.</a:t>
            </a:r>
          </a:p>
          <a:p>
            <a:pPr>
              <a:buNone/>
            </a:pPr>
            <a:r>
              <a:rPr lang="uk-UA" sz="1600" dirty="0" smtClean="0">
                <a:latin typeface="Georgia" pitchFamily="18" charset="0"/>
              </a:rPr>
              <a:t>	Виходячи із даних порівняння, зробіть висновок: а) чим відрізняються один від одного ізомери; б) на скільки зменшується кількість атомів Гідрогену в молекулі за появи подвійного зв’язку?</a:t>
            </a:r>
            <a:endParaRPr lang="ru-RU" sz="1600" dirty="0" smtClean="0">
              <a:latin typeface="Georgia" pitchFamily="18" charset="0"/>
            </a:endParaRPr>
          </a:p>
          <a:p>
            <a:pPr>
              <a:buNone/>
            </a:pPr>
            <a:r>
              <a:rPr lang="uk-UA" sz="1600" dirty="0" smtClean="0">
                <a:latin typeface="Georgia" pitchFamily="18" charset="0"/>
              </a:rPr>
              <a:t>2.    Розв’яжіть задачу: виведіть молекулярну формулу речовини, в якій масова частка Карбону складає 0,8275 (або 82,75%), Гідрогену – 0,1725 (або 17,25%). Відносна густина речовини за повітрям дорівнює 2. Скільки ізомерів мають той самий склад молекул?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 anchor="t"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ПРОГРАМА «А»</a:t>
            </a:r>
            <a:r>
              <a:rPr lang="ru-RU" sz="3200" b="1" dirty="0" smtClean="0">
                <a:latin typeface="Georgia" pitchFamily="18" charset="0"/>
              </a:rPr>
              <a:t/>
            </a:r>
            <a:br>
              <a:rPr lang="ru-RU" sz="3200" b="1" dirty="0" smtClean="0">
                <a:latin typeface="Georgia" pitchFamily="18" charset="0"/>
              </a:rPr>
            </a:b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40768"/>
            <a:ext cx="8229600" cy="4928271"/>
          </a:xfrm>
        </p:spPr>
        <p:txBody>
          <a:bodyPr anchor="t"/>
          <a:lstStyle/>
          <a:p>
            <a:pPr marL="457200" lvl="0" indent="-457200">
              <a:buFont typeface="+mj-lt"/>
              <a:buAutoNum type="arabicPeriod"/>
            </a:pPr>
            <a:r>
              <a:rPr lang="uk-UA" sz="2000" dirty="0" smtClean="0">
                <a:latin typeface="Georgia" pitchFamily="18" charset="0"/>
              </a:rPr>
              <a:t>Зробіть </a:t>
            </a:r>
            <a:r>
              <a:rPr lang="uk-UA" sz="2000" dirty="0" err="1" smtClean="0">
                <a:latin typeface="Georgia" pitchFamily="18" charset="0"/>
              </a:rPr>
              <a:t>кулестрижневі</a:t>
            </a:r>
            <a:r>
              <a:rPr lang="uk-UA" sz="2000" dirty="0" smtClean="0">
                <a:latin typeface="Georgia" pitchFamily="18" charset="0"/>
              </a:rPr>
              <a:t> моделі молекул, які мають такий склад: а) С</a:t>
            </a:r>
            <a:r>
              <a:rPr lang="uk-UA" sz="2000" baseline="-25000" dirty="0" smtClean="0">
                <a:latin typeface="Georgia" pitchFamily="18" charset="0"/>
              </a:rPr>
              <a:t>4</a:t>
            </a:r>
            <a:r>
              <a:rPr lang="uk-UA" sz="2000" dirty="0" smtClean="0">
                <a:latin typeface="Georgia" pitchFamily="18" charset="0"/>
              </a:rPr>
              <a:t>Н</a:t>
            </a:r>
            <a:r>
              <a:rPr lang="uk-UA" sz="2000" baseline="-25000" dirty="0" smtClean="0">
                <a:latin typeface="Georgia" pitchFamily="18" charset="0"/>
              </a:rPr>
              <a:t>8</a:t>
            </a:r>
            <a:r>
              <a:rPr lang="uk-UA" sz="2000" dirty="0" smtClean="0">
                <a:latin typeface="Georgia" pitchFamily="18" charset="0"/>
              </a:rPr>
              <a:t>; б) С</a:t>
            </a:r>
            <a:r>
              <a:rPr lang="uk-UA" sz="2000" baseline="-25000" dirty="0" smtClean="0">
                <a:latin typeface="Georgia" pitchFamily="18" charset="0"/>
              </a:rPr>
              <a:t>4</a:t>
            </a:r>
            <a:r>
              <a:rPr lang="uk-UA" sz="2000" dirty="0" smtClean="0">
                <a:latin typeface="Georgia" pitchFamily="18" charset="0"/>
              </a:rPr>
              <a:t>Н</a:t>
            </a:r>
            <a:r>
              <a:rPr lang="uk-UA" sz="2000" baseline="-25000" dirty="0" smtClean="0">
                <a:latin typeface="Georgia" pitchFamily="18" charset="0"/>
              </a:rPr>
              <a:t>10</a:t>
            </a:r>
            <a:r>
              <a:rPr lang="uk-UA" sz="2000" dirty="0" smtClean="0">
                <a:latin typeface="Georgia" pitchFamily="18" charset="0"/>
              </a:rPr>
              <a:t>; в) С</a:t>
            </a:r>
            <a:r>
              <a:rPr lang="uk-UA" sz="2000" baseline="-25000" dirty="0" smtClean="0">
                <a:latin typeface="Georgia" pitchFamily="18" charset="0"/>
              </a:rPr>
              <a:t>4</a:t>
            </a:r>
            <a:r>
              <a:rPr lang="uk-UA" sz="2000" dirty="0" smtClean="0">
                <a:latin typeface="Georgia" pitchFamily="18" charset="0"/>
              </a:rPr>
              <a:t>Н</a:t>
            </a:r>
            <a:r>
              <a:rPr lang="uk-UA" sz="2000" baseline="-25000" dirty="0" smtClean="0">
                <a:latin typeface="Georgia" pitchFamily="18" charset="0"/>
              </a:rPr>
              <a:t>10</a:t>
            </a:r>
            <a:r>
              <a:rPr lang="uk-UA" sz="2000" dirty="0" smtClean="0">
                <a:latin typeface="Georgia" pitchFamily="18" charset="0"/>
              </a:rPr>
              <a:t>О</a:t>
            </a:r>
            <a:r>
              <a:rPr lang="uk-UA" sz="2000" baseline="-25000" dirty="0" smtClean="0">
                <a:latin typeface="Georgia" pitchFamily="18" charset="0"/>
              </a:rPr>
              <a:t>. </a:t>
            </a:r>
            <a:r>
              <a:rPr lang="uk-UA" sz="2000" dirty="0" smtClean="0">
                <a:latin typeface="Georgia" pitchFamily="18" charset="0"/>
              </a:rPr>
              <a:t>Напишіть структурні формули цих речовин.</a:t>
            </a:r>
            <a:endParaRPr lang="ru-RU" sz="2000" dirty="0" smtClean="0">
              <a:latin typeface="Georgia" pitchFamily="18" charset="0"/>
            </a:endParaRPr>
          </a:p>
          <a:p>
            <a:pPr marL="457200" indent="-457200">
              <a:buNone/>
            </a:pPr>
            <a:r>
              <a:rPr lang="uk-UA" sz="2000" dirty="0" smtClean="0">
                <a:latin typeface="Georgia" pitchFamily="18" charset="0"/>
              </a:rPr>
              <a:t>	Зазначте типи карбонових ланцюгів, які притаманні молекулам відповідного складу. Що відбувається зі зв’язками між атомами в молекулах при перебудові карбонових ланцюгів? Чи можуть відбуватися ці перебудови без витрат енергії? Свою відповідь мотивуйте.</a:t>
            </a:r>
            <a:endParaRPr lang="ru-RU" sz="2000" dirty="0" smtClean="0">
              <a:latin typeface="Georgia" pitchFamily="18" charset="0"/>
            </a:endParaRPr>
          </a:p>
          <a:p>
            <a:pPr marL="457200" indent="-457200">
              <a:buNone/>
            </a:pPr>
            <a:r>
              <a:rPr lang="uk-UA" sz="2000" dirty="0" smtClean="0">
                <a:latin typeface="Georgia" pitchFamily="18" charset="0"/>
              </a:rPr>
              <a:t>	Продемонструйте на цьому матеріалі можливість молекул перебудовуватися, змінюватися.</a:t>
            </a:r>
            <a:endParaRPr lang="ru-RU" sz="2000" dirty="0" smtClean="0">
              <a:latin typeface="Georgia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 smtClean="0">
                <a:latin typeface="Georgia" pitchFamily="18" charset="0"/>
              </a:rPr>
              <a:t>Розв’яжіть задачу: встановіть молекулярну і структурну формули молекул речовини, якщо в ній міститься 16,4% Карбону, 3,2% Гідрогену, 81,4% йоду. Відносна густина цієї сполуки у газовому стані за воднем становить 78.</a:t>
            </a:r>
            <a:endParaRPr lang="ru-RU" sz="2000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12168"/>
          </a:xfrm>
        </p:spPr>
        <p:txBody>
          <a:bodyPr/>
          <a:lstStyle/>
          <a:p>
            <a:r>
              <a:rPr lang="uk-UA" sz="3200" i="1" dirty="0" smtClean="0">
                <a:latin typeface="Georgia" pitchFamily="18" charset="0"/>
                <a:cs typeface="Arial" pitchFamily="34" charset="0"/>
              </a:rPr>
              <a:t>Принцип комбінованої системи − </a:t>
            </a:r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СПІВПРАЦЯ ДІТЕЙ В ПРОЦЕСІ НАВЧАННЯ НА УРОЦІ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26270_0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134582"/>
            <a:ext cx="5643601" cy="347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</p:spPr>
        <p:txBody>
          <a:bodyPr anchor="ctr"/>
          <a:lstStyle/>
          <a:p>
            <a:r>
              <a:rPr lang="uk-UA" sz="3200" i="1" dirty="0" smtClean="0">
                <a:latin typeface="Georgia" pitchFamily="18" charset="0"/>
                <a:cs typeface="Arial" pitchFamily="34" charset="0"/>
              </a:rPr>
              <a:t>Принцип комбінованої системи −</a:t>
            </a:r>
            <a:endParaRPr lang="ru-RU" sz="32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340768"/>
            <a:ext cx="4690864" cy="4785395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200" b="1" i="1" dirty="0" err="1" smtClean="0">
                <a:latin typeface="Georgia" pitchFamily="18" charset="0"/>
                <a:cs typeface="Arial" pitchFamily="34" charset="0"/>
              </a:rPr>
              <a:t>Коригируючий</a:t>
            </a:r>
            <a:r>
              <a:rPr lang="uk-UA" sz="2200" b="1" i="1" dirty="0" smtClean="0">
                <a:latin typeface="Georgia" pitchFamily="18" charset="0"/>
                <a:cs typeface="Arial" pitchFamily="34" charset="0"/>
              </a:rPr>
              <a:t> контроль </a:t>
            </a:r>
            <a:r>
              <a:rPr lang="uk-UA" sz="2200" i="1" dirty="0" smtClean="0">
                <a:latin typeface="Georgia" pitchFamily="18" charset="0"/>
                <a:cs typeface="Arial" pitchFamily="34" charset="0"/>
              </a:rPr>
              <a:t>- з боку вчителя постійно проводяться контролюючі дії − за процесом виконання диференційованих завдань.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200" b="1" i="1" dirty="0" smtClean="0">
                <a:latin typeface="Georgia" pitchFamily="18" charset="0"/>
                <a:cs typeface="Arial" pitchFamily="34" charset="0"/>
              </a:rPr>
              <a:t>Контрольно-попереджувальна перевірка </a:t>
            </a:r>
            <a:r>
              <a:rPr lang="uk-UA" sz="2200" i="1" dirty="0" smtClean="0">
                <a:latin typeface="Georgia" pitchFamily="18" charset="0"/>
                <a:cs typeface="Arial" pitchFamily="34" charset="0"/>
              </a:rPr>
              <a:t>знань учнів - за рівнем засвоєння програми.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200" b="1" i="1" dirty="0" err="1" smtClean="0">
                <a:latin typeface="Georgia" pitchFamily="18" charset="0"/>
                <a:cs typeface="Arial" pitchFamily="34" charset="0"/>
              </a:rPr>
              <a:t>Контрольно-коригируюча</a:t>
            </a:r>
            <a:r>
              <a:rPr lang="uk-UA" sz="2200" b="1" i="1" dirty="0" smtClean="0">
                <a:latin typeface="Georgia" pitchFamily="18" charset="0"/>
                <a:cs typeface="Arial" pitchFamily="34" charset="0"/>
              </a:rPr>
              <a:t> пере</a:t>
            </a:r>
            <a:r>
              <a:rPr lang="uk-UA" sz="2200" i="1" dirty="0" smtClean="0">
                <a:latin typeface="Georgia" pitchFamily="18" charset="0"/>
                <a:cs typeface="Arial" pitchFamily="34" charset="0"/>
              </a:rPr>
              <a:t>вірка – контрольна робота наприкінці  комбінованого семінарського заняття</a:t>
            </a:r>
            <a:endParaRPr lang="ru-RU" sz="2200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94720" cy="4691063"/>
          </a:xfrm>
        </p:spPr>
        <p:txBody>
          <a:bodyPr/>
          <a:lstStyle/>
          <a:p>
            <a:r>
              <a:rPr lang="uk-UA" sz="2400" b="1" i="1" dirty="0" smtClean="0">
                <a:latin typeface="Georgia" pitchFamily="18" charset="0"/>
                <a:cs typeface="Arial" pitchFamily="34" charset="0"/>
              </a:rPr>
              <a:t>ПОСТІЙНИЙ І БАГАТОРАЗОВИЙ КОНТРОЛЬ ЗА ЯКІСТЮ ТА ГЛИБИНОЮ ЗАСВОЄННЯ НАВЧАЛЬНОГО МАТЕРІАЛУ Й РІВНЕМ СФОРМОВАНОСТІ НАВЧАЛЬНИХ УМІНЬ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ПРАКТИЧНІ ЗАНЯТТЯ У ЗВО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69888">
              <a:buNone/>
            </a:pPr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Практичні заняття 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– форма навчального заняття, за якого педагог організовує детальний розгляд студентами окремих теоретичних положень навчального предмета й формує вміння і навички їх практичного застосування шляхом індивідуального виконання студентом відповідно сформульованих завдань.</a:t>
            </a:r>
            <a:endParaRPr lang="ru-RU" sz="2800" dirty="0" smtClean="0">
              <a:latin typeface="Georgia" pitchFamily="18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ГРУПИ ПРАКТИЧНИХ ЗАНЯТЬ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1143000"/>
          </a:xfrm>
        </p:spPr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СТРУКТУРА ПРАКТИЧНОГО ЗАНЯТТЯ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28758"/>
          </a:xfrm>
        </p:spPr>
        <p:txBody>
          <a:bodyPr anchor="ctr"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СЕМІНАРСЬКІ ЗАНЯТТЯ У ЗВО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69888">
              <a:buNone/>
            </a:pPr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Семінарські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 заняття (від лат </a:t>
            </a:r>
            <a:r>
              <a:rPr lang="uk-UA" sz="2800" dirty="0" err="1" smtClean="0">
                <a:latin typeface="Georgia" pitchFamily="18" charset="0"/>
                <a:cs typeface="Arial" pitchFamily="34" charset="0"/>
              </a:rPr>
              <a:t>seminarium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 – розсадник) – організаційна форма навчання, де знання активно аналізуються студентом і перетворюються в переконання, по суті справи це групова форма СРС.</a:t>
            </a:r>
          </a:p>
          <a:p>
            <a:pPr indent="369888">
              <a:buNone/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Зміст семінарського заняття не повторює лекцію ‚ він поглиблює знання студентів з ключових питань науки</a:t>
            </a:r>
            <a:endParaRPr lang="ru-RU" sz="28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КЛАСИФІКАЦІЯ СЕМІНАРСЬКИХ ЗАНЯТЬ ЯК ОФН У ЗВО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6084888" y="2276475"/>
            <a:ext cx="2951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476375" y="901700"/>
            <a:ext cx="6481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.</a:t>
            </a:r>
            <a:r>
              <a:rPr lang="ru-RU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980728"/>
            <a:ext cx="842968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69875" algn="l"/>
                <a:tab pos="630238" algn="l"/>
              </a:tabLst>
            </a:pPr>
            <a:r>
              <a:rPr lang="uk-UA" sz="2500" i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ПЛАН</a:t>
            </a:r>
          </a:p>
          <a:p>
            <a:pPr lvl="0" algn="ctr">
              <a:tabLst>
                <a:tab pos="269875" algn="l"/>
                <a:tab pos="630238" algn="l"/>
              </a:tabLst>
            </a:pPr>
            <a:endParaRPr lang="ru-RU" sz="2500" dirty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500" i="1" dirty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Методика проведення семінарських занять з </a:t>
            </a:r>
            <a:r>
              <a:rPr lang="uk-UA" sz="2500" i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хімії </a:t>
            </a:r>
            <a:r>
              <a:rPr lang="uk-UA" sz="2500" i="1" dirty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в СПШ.</a:t>
            </a:r>
            <a:endParaRPr lang="ru-RU" sz="2500" i="1" dirty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500" i="1" dirty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Методика проведення комбінованих семінарських занять за методикою Н. П. Гузика.</a:t>
            </a:r>
            <a:endParaRPr lang="ru-RU" sz="2500" i="1" dirty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500" i="1" dirty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Практичні заняття з </a:t>
            </a:r>
            <a:r>
              <a:rPr lang="uk-UA" sz="2500" i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хім</a:t>
            </a:r>
            <a:r>
              <a:rPr lang="uk-UA" sz="2500" i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ічних </a:t>
            </a:r>
            <a:r>
              <a:rPr lang="uk-UA" sz="2500" i="1" dirty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дисциплін </a:t>
            </a:r>
            <a:r>
              <a:rPr lang="uk-UA" sz="2500" i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в освітньому </a:t>
            </a:r>
            <a:r>
              <a:rPr lang="uk-UA" sz="2500" i="1" dirty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процесі вищої школи.</a:t>
            </a:r>
            <a:endParaRPr lang="ru-RU" sz="2500" i="1" dirty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500" i="1" dirty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Семінарські заняття як організаційна форма </a:t>
            </a:r>
            <a:r>
              <a:rPr lang="uk-UA" sz="2500" i="1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навчання </a:t>
            </a:r>
            <a:r>
              <a:rPr lang="uk-UA" sz="2500" i="1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студентів-хіміків</a:t>
            </a:r>
            <a:r>
              <a:rPr lang="uk-UA" sz="2500" i="1" dirty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.</a:t>
            </a:r>
            <a:endParaRPr lang="ru-RU" sz="2500" i="1" dirty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500" i="1" dirty="0">
                <a:solidFill>
                  <a:prstClr val="black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Види і методика проведення семінарських занять на природничих факультетах.</a:t>
            </a:r>
            <a:endParaRPr lang="ru-RU" sz="2500" i="1" dirty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500" i="1" dirty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Дискусія як сучасний метод навчання у </a:t>
            </a:r>
            <a:r>
              <a:rPr lang="uk-UA" sz="2500" i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ЗВО.</a:t>
            </a:r>
            <a:endParaRPr lang="uk-UA" sz="2500" i="1" dirty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СЕМІНАР ЗАПИТАНЬ І ВІДПОВІДЕЙ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a07e8240-6be2-492c-a18b-7cc88d99ea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СЕМІНАР-РОЗГОРНУТА БЕСІДА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59LW7OQ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928802"/>
            <a:ext cx="5143536" cy="407196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СЕМІНАР, ЩО ПЕРЕДБАЧАЄ УСНІ ДОПОВІДІ (ПОВІДОМЛЕННЯ)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kisspng-presentation-training-teacher-seminar-clip-art-presentation-5ab9844f4a2233_8713585515221074713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600200"/>
            <a:ext cx="3961607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35280" cy="1143000"/>
          </a:xfrm>
        </p:spPr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СЕМІНАР ОБГОВОРЕННЯ РЕФЕРАТІВ І ТВОРЧИХ ПИСЬМОВИХ РОБІТ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конспектуван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194525"/>
            <a:ext cx="6552728" cy="393163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СЕМІНАР-КОМЕНТОВАНЕ ЧИТАННЯ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g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1744" y="1600200"/>
            <a:ext cx="6040511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СЕМІНАР-ВИРІШЕННЯ ЗАВДАНЬ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G_63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СЕМІНАР-ЗАНЯТТЯ НА ВИРОБНИЦТВІ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20180126_113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42" y="1600200"/>
            <a:ext cx="8053315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СЕМІНАР-ДИСКУСІЯ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Z4Y18HO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214555"/>
            <a:ext cx="5715040" cy="321471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СЕМІНАР-КОНФЕРЕНЦІЯ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kisspng-seminar-presentation-education-learning-fish-pool-speaking-5ac2b2addc0ce7_4070685815227091659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1501"/>
            <a:ext cx="8229600" cy="402336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СЕМІНАР – «МОЗКОВИЙ ШТУРМ»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b8702085d7f3975fcf36bca0de249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857364"/>
            <a:ext cx="5786478" cy="392909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629036"/>
          </a:xfrm>
        </p:spPr>
        <p:txBody>
          <a:bodyPr anchor="ctr">
            <a:noAutofit/>
          </a:bodyPr>
          <a:lstStyle/>
          <a:p>
            <a:pPr algn="l"/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Семінарське заняття </a:t>
            </a:r>
            <a:r>
              <a:rPr lang="uk-UA" sz="3200" dirty="0" smtClean="0">
                <a:latin typeface="Georgia" pitchFamily="18" charset="0"/>
                <a:cs typeface="Arial" pitchFamily="34" charset="0"/>
              </a:rPr>
              <a:t>– це форма навчального заняття, що передбачає самостійне, переважно в позаурочний час, здобуття знань учнями з використанням різноманітних джерел і наступним колективним обговоренням у класі результатів цієї роботи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СЕМІНАР-ВИРІШЕННЯ ПРОБЛЕМНИХ ЗАВДАНЬ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U0OJ7VM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857364"/>
            <a:ext cx="5143536" cy="364333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47248" cy="1162050"/>
          </a:xfrm>
        </p:spPr>
        <p:txBody>
          <a:bodyPr/>
          <a:lstStyle/>
          <a:p>
            <a:pPr algn="ctr"/>
            <a:r>
              <a:rPr lang="uk-UA" sz="2500" dirty="0" smtClean="0">
                <a:latin typeface="Georgia" pitchFamily="18" charset="0"/>
                <a:cs typeface="Arial" pitchFamily="34" charset="0"/>
              </a:rPr>
              <a:t>Дискусія – це тематично спрямована суперечка в академічній групі з наміром досягти взаємоприйнятого рішення</a:t>
            </a:r>
            <a:endParaRPr lang="ru-RU" sz="2500" dirty="0"/>
          </a:p>
        </p:txBody>
      </p:sp>
      <p:pic>
        <p:nvPicPr>
          <p:cNvPr id="5" name="Содержимое 4" descr="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0720" y="2564904"/>
            <a:ext cx="38951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4042792" cy="3705275"/>
          </a:xfrm>
        </p:spPr>
        <p:txBody>
          <a:bodyPr/>
          <a:lstStyle/>
          <a:p>
            <a:r>
              <a:rPr lang="uk-UA" sz="2200" b="1" i="1" dirty="0" smtClean="0">
                <a:latin typeface="Arial" pitchFamily="34" charset="0"/>
                <a:cs typeface="Arial" pitchFamily="34" charset="0"/>
              </a:rPr>
              <a:t>Підсумок дискусії </a:t>
            </a:r>
            <a:r>
              <a:rPr lang="uk-UA" sz="2200" i="1" dirty="0" smtClean="0">
                <a:latin typeface="Arial" pitchFamily="34" charset="0"/>
                <a:cs typeface="Arial" pitchFamily="34" charset="0"/>
              </a:rPr>
              <a:t>– це не сума існуючих позицій, а дещо загальне для різних позицій. Але це загальне виступає вже не як чиясь особиста думка, а як найоб’єктивніше судження, що підтримується всіма учасниками дискусії або їх більшістю.</a:t>
            </a:r>
            <a:endParaRPr lang="ru-RU" sz="22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Georgia" pitchFamily="18" charset="0"/>
              </a:rPr>
              <a:t>МЕТОДИЧНІ ПРИЙОМИ ДИСКУСІЇ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sz="2500" dirty="0" smtClean="0">
                <a:latin typeface="Georgia" pitchFamily="18" charset="0"/>
              </a:rPr>
              <a:t>		</a:t>
            </a:r>
            <a:r>
              <a:rPr lang="uk-UA" sz="2500" b="1" dirty="0" smtClean="0">
                <a:latin typeface="Georgia" pitchFamily="18" charset="0"/>
              </a:rPr>
              <a:t>Практичні заняття </a:t>
            </a:r>
            <a:r>
              <a:rPr lang="uk-UA" sz="2500" dirty="0" smtClean="0">
                <a:latin typeface="Georgia" pitchFamily="18" charset="0"/>
              </a:rPr>
              <a:t>надають можливість студентам-хімікам </a:t>
            </a:r>
            <a:r>
              <a:rPr lang="uk-UA" sz="2500" b="1" dirty="0" smtClean="0">
                <a:latin typeface="Georgia" pitchFamily="18" charset="0"/>
              </a:rPr>
              <a:t>закріпити</a:t>
            </a:r>
            <a:r>
              <a:rPr lang="uk-UA" sz="2500" dirty="0" smtClean="0">
                <a:latin typeface="Georgia" pitchFamily="18" charset="0"/>
              </a:rPr>
              <a:t> теоретичні знання </a:t>
            </a:r>
            <a:r>
              <a:rPr lang="uk-UA" sz="2500" b="1" dirty="0" smtClean="0">
                <a:latin typeface="Georgia" pitchFamily="18" charset="0"/>
              </a:rPr>
              <a:t>через виконання </a:t>
            </a:r>
            <a:r>
              <a:rPr lang="uk-UA" sz="2500" dirty="0" smtClean="0">
                <a:latin typeface="Georgia" pitchFamily="18" charset="0"/>
              </a:rPr>
              <a:t>практичних завдань чи </a:t>
            </a:r>
            <a:r>
              <a:rPr lang="uk-UA" sz="2500" b="1" dirty="0" smtClean="0">
                <a:latin typeface="Georgia" pitchFamily="18" charset="0"/>
              </a:rPr>
              <a:t>розв’язування</a:t>
            </a:r>
            <a:r>
              <a:rPr lang="uk-UA" sz="2500" dirty="0" smtClean="0">
                <a:latin typeface="Georgia" pitchFamily="18" charset="0"/>
              </a:rPr>
              <a:t> хімічних задач.</a:t>
            </a:r>
          </a:p>
          <a:p>
            <a:pPr>
              <a:buNone/>
            </a:pPr>
            <a:r>
              <a:rPr lang="uk-UA" sz="2500" dirty="0" smtClean="0">
                <a:latin typeface="Georgia" pitchFamily="18" charset="0"/>
              </a:rPr>
              <a:t>	 	</a:t>
            </a:r>
            <a:r>
              <a:rPr lang="uk-UA" sz="2500" b="1" dirty="0" smtClean="0">
                <a:latin typeface="Georgia" pitchFamily="18" charset="0"/>
              </a:rPr>
              <a:t>Комбіновані семінарські заняття </a:t>
            </a:r>
            <a:r>
              <a:rPr lang="uk-UA" sz="2500" dirty="0" smtClean="0">
                <a:latin typeface="Georgia" pitchFamily="18" charset="0"/>
              </a:rPr>
              <a:t>комбінованої системи реалізовують принципи індивідуального та диференційованого навчання.</a:t>
            </a:r>
          </a:p>
          <a:p>
            <a:pPr>
              <a:buNone/>
            </a:pPr>
            <a:r>
              <a:rPr lang="uk-UA" sz="2500" dirty="0" smtClean="0">
                <a:latin typeface="Georgia" pitchFamily="18" charset="0"/>
              </a:rPr>
              <a:t>	</a:t>
            </a:r>
            <a:r>
              <a:rPr lang="uk-UA" sz="2500" smtClean="0">
                <a:latin typeface="Georgia" pitchFamily="18" charset="0"/>
              </a:rPr>
              <a:t> 	</a:t>
            </a:r>
            <a:r>
              <a:rPr lang="uk-UA" sz="2500" b="1" smtClean="0">
                <a:latin typeface="Georgia" pitchFamily="18" charset="0"/>
              </a:rPr>
              <a:t>Семінарські </a:t>
            </a:r>
            <a:r>
              <a:rPr lang="uk-UA" sz="2500" b="1" dirty="0" smtClean="0">
                <a:latin typeface="Georgia" pitchFamily="18" charset="0"/>
              </a:rPr>
              <a:t>заняття</a:t>
            </a:r>
            <a:r>
              <a:rPr lang="uk-UA" sz="2500" dirty="0" smtClean="0">
                <a:latin typeface="Georgia" pitchFamily="18" charset="0"/>
              </a:rPr>
              <a:t> як в СПШ, так і в ЗВО призначені для </a:t>
            </a:r>
            <a:r>
              <a:rPr lang="uk-UA" sz="2500" b="1" dirty="0" smtClean="0">
                <a:latin typeface="Georgia" pitchFamily="18" charset="0"/>
              </a:rPr>
              <a:t>формування</a:t>
            </a:r>
            <a:r>
              <a:rPr lang="uk-UA" sz="2500" dirty="0" smtClean="0">
                <a:latin typeface="Georgia" pitchFamily="18" charset="0"/>
              </a:rPr>
              <a:t> </a:t>
            </a:r>
            <a:r>
              <a:rPr lang="uk-UA" sz="2500" b="1" dirty="0" smtClean="0">
                <a:latin typeface="Georgia" pitchFamily="18" charset="0"/>
              </a:rPr>
              <a:t>відношення</a:t>
            </a:r>
            <a:r>
              <a:rPr lang="uk-UA" sz="2500" dirty="0" smtClean="0">
                <a:latin typeface="Georgia" pitchFamily="18" charset="0"/>
              </a:rPr>
              <a:t> учня/студента до навчального матеріалу, </a:t>
            </a:r>
            <a:r>
              <a:rPr lang="uk-UA" sz="2500" b="1" dirty="0" smtClean="0">
                <a:latin typeface="Georgia" pitchFamily="18" charset="0"/>
              </a:rPr>
              <a:t>вироблення</a:t>
            </a:r>
            <a:r>
              <a:rPr lang="uk-UA" sz="2500" dirty="0" smtClean="0">
                <a:latin typeface="Georgia" pitchFamily="18" charset="0"/>
              </a:rPr>
              <a:t> його власної </a:t>
            </a:r>
            <a:r>
              <a:rPr lang="uk-UA" sz="2500" b="1" dirty="0" smtClean="0">
                <a:latin typeface="Georgia" pitchFamily="18" charset="0"/>
              </a:rPr>
              <a:t>позиції</a:t>
            </a:r>
            <a:r>
              <a:rPr lang="uk-UA" sz="2500" dirty="0" smtClean="0">
                <a:latin typeface="Georgia" pitchFamily="18" charset="0"/>
              </a:rPr>
              <a:t> та </a:t>
            </a:r>
            <a:r>
              <a:rPr lang="uk-UA" sz="2500" b="1" dirty="0" smtClean="0">
                <a:latin typeface="Georgia" pitchFamily="18" charset="0"/>
              </a:rPr>
              <a:t>переконання</a:t>
            </a:r>
            <a:r>
              <a:rPr lang="uk-UA" sz="2500" dirty="0" smtClean="0">
                <a:latin typeface="Georgia" pitchFamily="18" charset="0"/>
              </a:rPr>
              <a:t>.</a:t>
            </a:r>
            <a:endParaRPr lang="ru-RU" sz="25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 anchor="ctr"/>
          <a:lstStyle/>
          <a:p>
            <a:pPr algn="ctr">
              <a:buNone/>
            </a:pPr>
            <a:r>
              <a:rPr lang="uk-UA" sz="4400" i="1" dirty="0" smtClean="0">
                <a:latin typeface="Georgia" pitchFamily="18" charset="0"/>
                <a:cs typeface="Arial" pitchFamily="34" charset="0"/>
              </a:rPr>
              <a:t>ДЯКУЮ ЗА УВАГУ</a:t>
            </a:r>
            <a:endParaRPr lang="ru-RU" sz="4400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ВЗАЄМОЗВ</a:t>
            </a:r>
            <a:r>
              <a:rPr lang="en-US" sz="3200" b="1" dirty="0" smtClean="0">
                <a:latin typeface="Georgia" pitchFamily="18" charset="0"/>
                <a:cs typeface="Arial" pitchFamily="34" charset="0"/>
              </a:rPr>
              <a:t>’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ЯЗКИ МІЖ ОФН</a:t>
            </a:r>
            <a:endParaRPr lang="ru-RU" sz="3200" b="1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643050"/>
          <a:ext cx="807249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143000"/>
          </a:xfrm>
        </p:spPr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КЛАСИФІКАЦІЯ СЕМІНАРІВ У СПШ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КЛАСИФІКАЦІЇ СЕМІНАРСЬКИХ ЗАНЯТЬ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988840"/>
          <a:ext cx="7974058" cy="418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СТРУКТУРА КОМБІНОВАНИХ СЕМІНАРСЬКИХ ЗАНЯТЬ М.П.ГУЗИКА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71688"/>
          <a:ext cx="8229600" cy="405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26170"/>
          </a:xfrm>
        </p:spPr>
        <p:txBody>
          <a:bodyPr/>
          <a:lstStyle/>
          <a:p>
            <a:r>
              <a:rPr lang="uk-UA" sz="3000" i="1" dirty="0" smtClean="0">
                <a:latin typeface="Georgia" pitchFamily="18" charset="0"/>
                <a:cs typeface="Arial" pitchFamily="34" charset="0"/>
              </a:rPr>
              <a:t>Принцип комбінованої системи М.П.Гузика – </a:t>
            </a:r>
            <a:r>
              <a:rPr lang="uk-UA" sz="3000" b="1" i="1" dirty="0" smtClean="0">
                <a:latin typeface="Georgia" pitchFamily="18" charset="0"/>
                <a:cs typeface="Arial" pitchFamily="34" charset="0"/>
              </a:rPr>
              <a:t>НАВЧАННЯ НА ОПТИМАЛЬНОМУ РІВНІ СКЛАДНОСТІ</a:t>
            </a:r>
            <a:endParaRPr lang="ru-RU" sz="3000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3KODC6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04864"/>
            <a:ext cx="6215105" cy="378621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ЗМІСТ ДИФЕРЕНЦІЙОВАНИХ ПРОГРАМ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200" b="1" i="1" dirty="0" smtClean="0">
                <a:latin typeface="Georgia" pitchFamily="18" charset="0"/>
                <a:cs typeface="Arial" pitchFamily="34" charset="0"/>
              </a:rPr>
              <a:t>Програма «С»</a:t>
            </a:r>
            <a:r>
              <a:rPr lang="uk-UA" sz="2200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200" dirty="0" smtClean="0">
                <a:latin typeface="Georgia" pitchFamily="18" charset="0"/>
                <a:cs typeface="Arial" pitchFamily="34" charset="0"/>
              </a:rPr>
              <a:t>(3-я група складності) - репродуктивні завдання, метою яких є спрямування діяльності учнів на оволодіння основними знаннями з теми на рівні відтворення. </a:t>
            </a:r>
          </a:p>
          <a:p>
            <a:r>
              <a:rPr lang="uk-UA" sz="2200" b="1" i="1" dirty="0" smtClean="0">
                <a:latin typeface="Georgia" pitchFamily="18" charset="0"/>
                <a:cs typeface="Arial" pitchFamily="34" charset="0"/>
              </a:rPr>
              <a:t>Програма «В»</a:t>
            </a:r>
            <a:r>
              <a:rPr lang="uk-UA" sz="2200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200" dirty="0" smtClean="0">
                <a:latin typeface="Georgia" pitchFamily="18" charset="0"/>
                <a:cs typeface="Arial" pitchFamily="34" charset="0"/>
              </a:rPr>
              <a:t>(2-а група складності) включає той самий навчальний матеріал, проте при відсутності конкретних правил, щодо методики його засвоєння. Тобто вона складається із завдань, що передбачає перенесення здобутих знань у нові умови, з подальшим їх теоретичним і практичним застосуванням і поясненням. </a:t>
            </a:r>
          </a:p>
          <a:p>
            <a:r>
              <a:rPr lang="uk-UA" sz="2200" b="1" i="1" dirty="0" smtClean="0">
                <a:latin typeface="Georgia" pitchFamily="18" charset="0"/>
                <a:cs typeface="Arial" pitchFamily="34" charset="0"/>
              </a:rPr>
              <a:t>Програма «А» </a:t>
            </a:r>
            <a:r>
              <a:rPr lang="uk-UA" sz="2200" dirty="0" smtClean="0">
                <a:latin typeface="Georgia" pitchFamily="18" charset="0"/>
                <a:cs typeface="Arial" pitchFamily="34" charset="0"/>
              </a:rPr>
              <a:t>(1 група складності) містить завдання, що вимагають від учня самостійної творчої діяльності в нових ситуаціях.</a:t>
            </a:r>
            <a:endParaRPr lang="ru-RU" sz="22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716</Words>
  <Application>Microsoft Office PowerPoint</Application>
  <PresentationFormat>Экран (4:3)</PresentationFormat>
  <Paragraphs>111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Апекс</vt:lpstr>
      <vt:lpstr>Тема Office</vt:lpstr>
      <vt:lpstr>МЕТОДИКА ОРГАНІЗАЦІЇ ТА ПРОВЕДЕННЯ ПРАКТИЧНИХ І СЕМІНАРСЬКИХ ЗАНЯТЬ З хімії У СПШ та ЗВО</vt:lpstr>
      <vt:lpstr>Слайд 2</vt:lpstr>
      <vt:lpstr>Семінарське заняття – це форма навчального заняття, що передбачає самостійне, переважно в позаурочний час, здобуття знань учнями з використанням різноманітних джерел і наступним колективним обговоренням у класі результатів цієї роботи. </vt:lpstr>
      <vt:lpstr>ВЗАЄМОЗВ’ЯЗКИ МІЖ ОФН</vt:lpstr>
      <vt:lpstr>КЛАСИФІКАЦІЯ СЕМІНАРІВ У СПШ</vt:lpstr>
      <vt:lpstr>КЛАСИФІКАЦІЇ СЕМІНАРСЬКИХ ЗАНЯТЬ</vt:lpstr>
      <vt:lpstr>СТРУКТУРА КОМБІНОВАНИХ СЕМІНАРСЬКИХ ЗАНЯТЬ М.П.ГУЗИКА</vt:lpstr>
      <vt:lpstr>Принцип комбінованої системи М.П.Гузика – НАВЧАННЯ НА ОПТИМАЛЬНОМУ РІВНІ СКЛАДНОСТІ</vt:lpstr>
      <vt:lpstr>ЗМІСТ ДИФЕРЕНЦІЙОВАНИХ ПРОГРАМ</vt:lpstr>
      <vt:lpstr>ПРОГРАМА «С» </vt:lpstr>
      <vt:lpstr>ПРОГРАМА «В»</vt:lpstr>
      <vt:lpstr>ПРОГРАМА «А» </vt:lpstr>
      <vt:lpstr>Принцип комбінованої системи − СПІВПРАЦЯ ДІТЕЙ В ПРОЦЕСІ НАВЧАННЯ НА УРОЦІ</vt:lpstr>
      <vt:lpstr>Принцип комбінованої системи −</vt:lpstr>
      <vt:lpstr>ПРАКТИЧНІ ЗАНЯТТЯ У ЗВО</vt:lpstr>
      <vt:lpstr>ГРУПИ ПРАКТИЧНИХ ЗАНЯТЬ</vt:lpstr>
      <vt:lpstr>СТРУКТУРА ПРАКТИЧНОГО ЗАНЯТТЯ</vt:lpstr>
      <vt:lpstr>СЕМІНАРСЬКІ ЗАНЯТТЯ У ЗВО</vt:lpstr>
      <vt:lpstr>КЛАСИФІКАЦІЯ СЕМІНАРСЬКИХ ЗАНЯТЬ ЯК ОФН У ЗВО</vt:lpstr>
      <vt:lpstr>СЕМІНАР ЗАПИТАНЬ І ВІДПОВІДЕЙ</vt:lpstr>
      <vt:lpstr>СЕМІНАР-РОЗГОРНУТА БЕСІДА</vt:lpstr>
      <vt:lpstr>СЕМІНАР, ЩО ПЕРЕДБАЧАЄ УСНІ ДОПОВІДІ (ПОВІДОМЛЕННЯ)</vt:lpstr>
      <vt:lpstr>СЕМІНАР ОБГОВОРЕННЯ РЕФЕРАТІВ І ТВОРЧИХ ПИСЬМОВИХ РОБІТ</vt:lpstr>
      <vt:lpstr>СЕМІНАР-КОМЕНТОВАНЕ ЧИТАННЯ</vt:lpstr>
      <vt:lpstr>СЕМІНАР-ВИРІШЕННЯ ЗАВДАНЬ</vt:lpstr>
      <vt:lpstr>СЕМІНАР-ЗАНЯТТЯ НА ВИРОБНИЦТВІ</vt:lpstr>
      <vt:lpstr>СЕМІНАР-ДИСКУСІЯ</vt:lpstr>
      <vt:lpstr>СЕМІНАР-КОНФЕРЕНЦІЯ</vt:lpstr>
      <vt:lpstr>СЕМІНАР – «МОЗКОВИЙ ШТУРМ»</vt:lpstr>
      <vt:lpstr>СЕМІНАР-ВИРІШЕННЯ ПРОБЛЕМНИХ ЗАВДАНЬ</vt:lpstr>
      <vt:lpstr>Дискусія – це тематично спрямована суперечка в академічній групі з наміром досягти взаємоприйнятого рішення</vt:lpstr>
      <vt:lpstr>МЕТОДИЧНІ ПРИЙОМИ ДИСКУСІЇ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User</cp:lastModifiedBy>
  <cp:revision>121</cp:revision>
  <dcterms:created xsi:type="dcterms:W3CDTF">2012-02-03T09:06:14Z</dcterms:created>
  <dcterms:modified xsi:type="dcterms:W3CDTF">2020-09-30T18:29:35Z</dcterms:modified>
</cp:coreProperties>
</file>