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F217-9A5D-475F-B2BF-CC40A352E50B}" type="datetimeFigureOut">
              <a:rPr lang="uk-UA" smtClean="0"/>
              <a:t>09.09.2021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1D9C-9B6E-40FC-A268-592446A7BA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4768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F217-9A5D-475F-B2BF-CC40A352E50B}" type="datetimeFigureOut">
              <a:rPr lang="uk-UA" smtClean="0"/>
              <a:t>09.09.2021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1D9C-9B6E-40FC-A268-592446A7BA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2434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F217-9A5D-475F-B2BF-CC40A352E50B}" type="datetimeFigureOut">
              <a:rPr lang="uk-UA" smtClean="0"/>
              <a:t>09.09.2021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1D9C-9B6E-40FC-A268-592446A7BA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1922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F217-9A5D-475F-B2BF-CC40A352E50B}" type="datetimeFigureOut">
              <a:rPr lang="uk-UA" smtClean="0"/>
              <a:t>09.09.2021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1D9C-9B6E-40FC-A268-592446A7BA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2169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F217-9A5D-475F-B2BF-CC40A352E50B}" type="datetimeFigureOut">
              <a:rPr lang="uk-UA" smtClean="0"/>
              <a:t>09.09.2021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1D9C-9B6E-40FC-A268-592446A7BA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6406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F217-9A5D-475F-B2BF-CC40A352E50B}" type="datetimeFigureOut">
              <a:rPr lang="uk-UA" smtClean="0"/>
              <a:t>09.09.2021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1D9C-9B6E-40FC-A268-592446A7BA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087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F217-9A5D-475F-B2BF-CC40A352E50B}" type="datetimeFigureOut">
              <a:rPr lang="uk-UA" smtClean="0"/>
              <a:t>09.09.2021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1D9C-9B6E-40FC-A268-592446A7BA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3514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F217-9A5D-475F-B2BF-CC40A352E50B}" type="datetimeFigureOut">
              <a:rPr lang="uk-UA" smtClean="0"/>
              <a:t>09.09.2021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1D9C-9B6E-40FC-A268-592446A7BA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8230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F217-9A5D-475F-B2BF-CC40A352E50B}" type="datetimeFigureOut">
              <a:rPr lang="uk-UA" smtClean="0"/>
              <a:t>09.09.2021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1D9C-9B6E-40FC-A268-592446A7BA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9554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F217-9A5D-475F-B2BF-CC40A352E50B}" type="datetimeFigureOut">
              <a:rPr lang="uk-UA" smtClean="0"/>
              <a:t>09.09.2021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1D9C-9B6E-40FC-A268-592446A7BA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3894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F217-9A5D-475F-B2BF-CC40A352E50B}" type="datetimeFigureOut">
              <a:rPr lang="uk-UA" smtClean="0"/>
              <a:t>09.09.2021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1D9C-9B6E-40FC-A268-592446A7BA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4776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BF217-9A5D-475F-B2BF-CC40A352E50B}" type="datetimeFigureOut">
              <a:rPr lang="uk-UA" smtClean="0"/>
              <a:t>09.09.2021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D1D9C-9B6E-40FC-A268-592446A7BA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4493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Психолого-</a:t>
            </a:r>
            <a:r>
              <a:rPr lang="ru-RU" dirty="0" err="1"/>
              <a:t>педагогічні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навчально-ігрових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на корекційних </a:t>
            </a:r>
            <a:r>
              <a:rPr lang="ru-RU" dirty="0" err="1"/>
              <a:t>заняттях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020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Вікові етапи розвитку ігрової </a:t>
            </a:r>
            <a:r>
              <a:rPr lang="uk-UA" dirty="0" smtClean="0"/>
              <a:t>діяльності.</a:t>
            </a:r>
            <a:endParaRPr lang="uk-UA" dirty="0"/>
          </a:p>
          <a:p>
            <a:r>
              <a:rPr lang="uk-UA" dirty="0"/>
              <a:t>Психологічні засади гри.</a:t>
            </a:r>
          </a:p>
          <a:p>
            <a:r>
              <a:rPr lang="uk-UA" dirty="0"/>
              <a:t>Специфіка ігрової діяльності дітей з різними нозологіями</a:t>
            </a:r>
          </a:p>
          <a:p>
            <a:r>
              <a:rPr lang="uk-UA" dirty="0"/>
              <a:t>Логіка включення ігрової технології в </a:t>
            </a:r>
            <a:r>
              <a:rPr lang="uk-UA" dirty="0" err="1"/>
              <a:t>корекційне</a:t>
            </a:r>
            <a:r>
              <a:rPr lang="uk-UA" dirty="0"/>
              <a:t> заняття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9682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 smtClean="0"/>
              <a:t>В</a:t>
            </a:r>
            <a:r>
              <a:rPr lang="uk-UA" sz="2800" dirty="0" err="1" smtClean="0"/>
              <a:t>ікова</a:t>
            </a:r>
            <a:r>
              <a:rPr lang="uk-UA" sz="2800" dirty="0" smtClean="0"/>
              <a:t> </a:t>
            </a:r>
            <a:r>
              <a:rPr lang="uk-UA" sz="2800" dirty="0" err="1" smtClean="0"/>
              <a:t>періодізація</a:t>
            </a:r>
            <a:r>
              <a:rPr lang="uk-UA" sz="2800" dirty="0" smtClean="0"/>
              <a:t> за провідним видом діяльності</a:t>
            </a:r>
            <a:endParaRPr lang="uk-UA" sz="28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88953"/>
            <a:ext cx="7416824" cy="5726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899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Вікові етапи розвитку ігрової діяльності</a:t>
            </a:r>
            <a:endParaRPr lang="uk-UA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340768"/>
            <a:ext cx="8617853" cy="28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318636"/>
            <a:ext cx="3888432" cy="2284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 descr="Розвиваючі ігри для дітей 2-3 років: рекомендації педіатр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293095"/>
            <a:ext cx="3401129" cy="2267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150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Психологічні засади гри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В основі трансформації гри при переході від </a:t>
            </a:r>
            <a:r>
              <a:rPr lang="uk-UA" dirty="0" err="1" smtClean="0"/>
              <a:t>преддошкольного</a:t>
            </a:r>
            <a:r>
              <a:rPr lang="uk-UA" dirty="0" smtClean="0"/>
              <a:t> до дошкільного дитинства збільшується коло предметів, що використовуються. Дитина в ході розвитку та усвідомлення нею предметного світу прагне опанувати не тільки перелік доступних їй речей, а й більш широкого світу. Саме в цей період розвитку у дитини з</a:t>
            </a:r>
            <a:r>
              <a:rPr lang="en-US" dirty="0" smtClean="0"/>
              <a:t>’</a:t>
            </a:r>
            <a:r>
              <a:rPr lang="ru-RU" dirty="0" err="1" smtClean="0"/>
              <a:t>являється</a:t>
            </a:r>
            <a:r>
              <a:rPr lang="ru-RU" dirty="0" smtClean="0"/>
              <a:t> </a:t>
            </a:r>
            <a:r>
              <a:rPr lang="uk-UA" dirty="0" smtClean="0"/>
              <a:t>класична формула: «Я сам». «Я сам!» - каже дитина і відтворює спосіб дії дорослого в змісті своєї власної дії.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3241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Сутність гри дошкільника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Гра сприяє психічному розвитку дитини-дошкільника. Гра характеризується тим, що мотив ігрової дії лежить не в результаті дії, а в самому процесі. Існують різні за своїм змістом і походженню форми гри:</a:t>
            </a:r>
          </a:p>
          <a:p>
            <a:r>
              <a:rPr lang="uk-UA" dirty="0" smtClean="0"/>
              <a:t>- індивідуальні і неповторні</a:t>
            </a:r>
          </a:p>
          <a:p>
            <a:r>
              <a:rPr lang="uk-UA" dirty="0" smtClean="0"/>
              <a:t>- традиційні</a:t>
            </a:r>
          </a:p>
          <a:p>
            <a:r>
              <a:rPr lang="uk-UA" dirty="0" smtClean="0"/>
              <a:t>- ігри з короткою традицією (це гри, які виникають вперше в даному дитячому колективі і потім перетворюються в гру, традиційну лише для даного колективу)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9577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Базові поняття психології гри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Ігрова операція</a:t>
            </a:r>
          </a:p>
          <a:p>
            <a:r>
              <a:rPr lang="uk-UA" dirty="0" err="1" smtClean="0"/>
              <a:t>Обігрування</a:t>
            </a:r>
            <a:r>
              <a:rPr lang="uk-UA" dirty="0" smtClean="0"/>
              <a:t> предмета</a:t>
            </a:r>
          </a:p>
          <a:p>
            <a:r>
              <a:rPr lang="uk-UA" dirty="0" smtClean="0"/>
              <a:t>Ігрові дії</a:t>
            </a:r>
          </a:p>
          <a:p>
            <a:r>
              <a:rPr lang="uk-UA" dirty="0" smtClean="0"/>
              <a:t>Предметні умови гри</a:t>
            </a:r>
          </a:p>
          <a:p>
            <a:r>
              <a:rPr lang="uk-UA" dirty="0" smtClean="0"/>
              <a:t>Уявна ситуація</a:t>
            </a:r>
          </a:p>
          <a:p>
            <a:r>
              <a:rPr lang="uk-UA" dirty="0" smtClean="0"/>
              <a:t>Ігрова роль</a:t>
            </a:r>
          </a:p>
          <a:p>
            <a:r>
              <a:rPr lang="uk-UA" dirty="0" smtClean="0"/>
              <a:t>Приховане правило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7318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Специфіка ігрової діяльності дітей з різними нозологіями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Ігрова </a:t>
            </a:r>
            <a:r>
              <a:rPr lang="uk-UA" dirty="0" err="1" smtClean="0"/>
              <a:t>діяльість</a:t>
            </a:r>
            <a:r>
              <a:rPr lang="uk-UA" dirty="0" smtClean="0"/>
              <a:t> </a:t>
            </a:r>
            <a:r>
              <a:rPr lang="uk-UA" dirty="0" err="1" smtClean="0"/>
              <a:t>ітей</a:t>
            </a:r>
            <a:r>
              <a:rPr lang="uk-UA" dirty="0" smtClean="0"/>
              <a:t> з порушеннями опорно-рухового апарату</a:t>
            </a:r>
          </a:p>
          <a:p>
            <a:r>
              <a:rPr lang="uk-UA" dirty="0" smtClean="0"/>
              <a:t>Ігрова діяльність дітей з порушеним слухом</a:t>
            </a:r>
          </a:p>
          <a:p>
            <a:r>
              <a:rPr lang="uk-UA" dirty="0" smtClean="0"/>
              <a:t>Ігрова діяльність дітей з порушеним зором</a:t>
            </a:r>
          </a:p>
          <a:p>
            <a:r>
              <a:rPr lang="uk-UA" dirty="0" smtClean="0"/>
              <a:t>Ігрова діяльність дітей з психічними порушеннями</a:t>
            </a:r>
          </a:p>
          <a:p>
            <a:r>
              <a:rPr lang="uk-UA" dirty="0" smtClean="0"/>
              <a:t>Ігрова діяльність дітей з </a:t>
            </a:r>
            <a:r>
              <a:rPr lang="uk-UA" dirty="0" err="1" smtClean="0"/>
              <a:t>інтеектуальними</a:t>
            </a:r>
            <a:r>
              <a:rPr lang="uk-UA" dirty="0" smtClean="0"/>
              <a:t> порушеннями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014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 </a:t>
            </a:r>
            <a:r>
              <a:rPr lang="ru-RU" dirty="0" err="1" smtClean="0"/>
              <a:t>Логіка</a:t>
            </a:r>
            <a:r>
              <a:rPr lang="ru-RU" dirty="0" smtClean="0"/>
              <a:t> </a:t>
            </a:r>
            <a:r>
              <a:rPr lang="ru-RU" dirty="0" err="1" smtClean="0"/>
              <a:t>включення</a:t>
            </a:r>
            <a:r>
              <a:rPr lang="ru-RU" dirty="0" smtClean="0"/>
              <a:t> </a:t>
            </a:r>
            <a:r>
              <a:rPr lang="ru-RU" dirty="0" err="1"/>
              <a:t>ігрової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в </a:t>
            </a:r>
            <a:r>
              <a:rPr lang="ru-RU" dirty="0" err="1"/>
              <a:t>корекційне</a:t>
            </a:r>
            <a:r>
              <a:rPr lang="ru-RU" dirty="0"/>
              <a:t> </a:t>
            </a:r>
            <a:r>
              <a:rPr lang="ru-RU" dirty="0" err="1"/>
              <a:t>заняття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Сюрпризний момент</a:t>
            </a:r>
          </a:p>
          <a:p>
            <a:r>
              <a:rPr lang="uk-UA" dirty="0" err="1" smtClean="0"/>
              <a:t>Активізатори</a:t>
            </a:r>
            <a:r>
              <a:rPr lang="uk-UA" dirty="0" smtClean="0"/>
              <a:t> уваги</a:t>
            </a:r>
          </a:p>
          <a:p>
            <a:r>
              <a:rPr lang="uk-UA" dirty="0" smtClean="0"/>
              <a:t>Заняття-гра</a:t>
            </a:r>
          </a:p>
          <a:p>
            <a:r>
              <a:rPr lang="uk-UA" dirty="0" smtClean="0"/>
              <a:t>Ігрові вправи та дидактичні ігри</a:t>
            </a:r>
          </a:p>
        </p:txBody>
      </p:sp>
    </p:spTree>
    <p:extLst>
      <p:ext uri="{BB962C8B-B14F-4D97-AF65-F5344CB8AC3E}">
        <p14:creationId xmlns:p14="http://schemas.microsoft.com/office/powerpoint/2010/main" val="1530383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1265</TotalTime>
  <Words>264</Words>
  <Application>Microsoft Office PowerPoint</Application>
  <PresentationFormat>Экран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Психолого-педагогічні особливості використання навчально-ігрових технологій на корекційних заняттях </vt:lpstr>
      <vt:lpstr>План</vt:lpstr>
      <vt:lpstr>Вікова періодізація за провідним видом діяльності</vt:lpstr>
      <vt:lpstr>Вікові етапи розвитку ігрової діяльності</vt:lpstr>
      <vt:lpstr>Психологічні засади гри</vt:lpstr>
      <vt:lpstr>Сутність гри дошкільника</vt:lpstr>
      <vt:lpstr>Базові поняття психології гри</vt:lpstr>
      <vt:lpstr>Специфіка ігрової діяльності дітей з різними нозологіями</vt:lpstr>
      <vt:lpstr> Логіка включення ігрової технології в корекційне заняття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Психолого-педагогічні особливості використання навчально-ігрових технологій на корекційних заняттях</dc:title>
  <dc:creator>Пользователь</dc:creator>
  <cp:lastModifiedBy>Пользователь</cp:lastModifiedBy>
  <cp:revision>4</cp:revision>
  <dcterms:created xsi:type="dcterms:W3CDTF">2021-09-09T11:00:39Z</dcterms:created>
  <dcterms:modified xsi:type="dcterms:W3CDTF">2021-09-10T08:05:46Z</dcterms:modified>
</cp:coreProperties>
</file>