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6"/>
  </p:notesMasterIdLst>
  <p:sldIdLst>
    <p:sldId id="274" r:id="rId2"/>
    <p:sldId id="276" r:id="rId3"/>
    <p:sldId id="275" r:id="rId4"/>
    <p:sldId id="277" r:id="rId5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8" autoAdjust="0"/>
    <p:restoredTop sz="94900" autoAdjust="0"/>
  </p:normalViewPr>
  <p:slideViewPr>
    <p:cSldViewPr snapToGrid="0" showGuides="1">
      <p:cViewPr varScale="1">
        <p:scale>
          <a:sx n="110" d="100"/>
          <a:sy n="110" d="100"/>
        </p:scale>
        <p:origin x="1134" y="72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-30245"/>
            <a:ext cx="7554088" cy="693362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Л</a:t>
            </a:r>
            <a:endParaRPr lang="ru-RU" sz="1400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СУЧАСНА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КРАЇНСЬКА МОВА </a:t>
            </a:r>
          </a:p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(Лексикологія. Фразеологія. Лексикографія)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 </a:t>
            </a:r>
            <a:r>
              <a:rPr lang="uk-UA" sz="2400" dirty="0" smtClean="0"/>
              <a:t>Нормативна дисципліна освітньої </a:t>
            </a:r>
            <a:r>
              <a:rPr lang="uk-UA" sz="2400" dirty="0" smtClean="0"/>
              <a:t>програми «Українська мова та література</a:t>
            </a:r>
            <a:r>
              <a:rPr lang="uk-UA" sz="2400" dirty="0" smtClean="0"/>
              <a:t>»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</a:t>
            </a:r>
            <a:r>
              <a:rPr lang="uk-UA" sz="2400" dirty="0" smtClean="0"/>
              <a:t>курсу </a:t>
            </a:r>
            <a:r>
              <a:rPr lang="uk-UA" sz="2400" dirty="0"/>
              <a:t>– </a:t>
            </a:r>
            <a:r>
              <a:rPr lang="uk-UA" sz="2400" dirty="0" smtClean="0"/>
              <a:t>кандидат </a:t>
            </a:r>
            <a:r>
              <a:rPr lang="uk-UA" sz="2400" dirty="0"/>
              <a:t>філологічних наук, </a:t>
            </a:r>
            <a:r>
              <a:rPr lang="uk-UA" sz="2400" dirty="0" smtClean="0"/>
              <a:t>доцент</a:t>
            </a:r>
            <a:r>
              <a:rPr lang="uk-UA" sz="2400" b="1" dirty="0" smtClean="0"/>
              <a:t>                                          </a:t>
            </a:r>
            <a:r>
              <a:rPr lang="uk-UA" sz="2400" dirty="0" smtClean="0"/>
              <a:t>Н.</a:t>
            </a:r>
            <a:r>
              <a:rPr lang="uk-UA" sz="2400" dirty="0"/>
              <a:t> О. </a:t>
            </a:r>
            <a:r>
              <a:rPr lang="uk-UA" sz="2400" dirty="0" smtClean="0"/>
              <a:t>Зубець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</a:t>
            </a:r>
            <a:r>
              <a:rPr lang="uk-UA" sz="2400" dirty="0" smtClean="0"/>
              <a:t>першого </a:t>
            </a:r>
            <a:r>
              <a:rPr lang="uk-UA" sz="2400" dirty="0" smtClean="0"/>
              <a:t>року навчання освітнього рівня </a:t>
            </a:r>
            <a:r>
              <a:rPr lang="uk-UA" sz="2400" dirty="0" smtClean="0"/>
              <a:t>«бакалавр»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724400" y="59870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 smtClean="0"/>
              <a:t>курсу</a:t>
            </a:r>
            <a:r>
              <a:rPr lang="uk-UA" sz="2100" dirty="0" smtClean="0"/>
              <a:t> </a:t>
            </a:r>
            <a:r>
              <a:rPr lang="uk-UA" sz="2100" dirty="0"/>
              <a:t>– дати студентам відповідні наукові знання про факти сучасної української літературної мови та усталені </a:t>
            </a:r>
            <a:r>
              <a:rPr lang="uk-UA" sz="2100" dirty="0" err="1"/>
              <a:t>мовні</a:t>
            </a:r>
            <a:r>
              <a:rPr lang="uk-UA" sz="2100" dirty="0"/>
              <a:t> норми від часів І. Котляревського і Т. Шевченка до наших днів. 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32862"/>
            <a:ext cx="7192385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/>
              <a:t>:</a:t>
            </a:r>
            <a:endParaRPr lang="en-US" dirty="0"/>
          </a:p>
          <a:p>
            <a:pPr lvl="0" algn="just"/>
            <a:r>
              <a:rPr lang="ru-RU" sz="1600" dirty="0"/>
              <a:t>• </a:t>
            </a:r>
            <a:r>
              <a:rPr lang="ru-RU" sz="1600" dirty="0" err="1" smtClean="0"/>
              <a:t>Виділяти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 err="1"/>
              <a:t>мовленнєвого</a:t>
            </a:r>
            <a:r>
              <a:rPr lang="ru-RU" sz="1600" dirty="0"/>
              <a:t> потоку </a:t>
            </a:r>
            <a:r>
              <a:rPr lang="ru-RU" sz="1600" dirty="0" err="1"/>
              <a:t>конкретні</a:t>
            </a:r>
            <a:r>
              <a:rPr lang="ru-RU" sz="1600" dirty="0"/>
              <a:t> </a:t>
            </a:r>
            <a:r>
              <a:rPr lang="ru-RU" sz="1600" dirty="0" err="1"/>
              <a:t>мовні</a:t>
            </a:r>
            <a:r>
              <a:rPr lang="ru-RU" sz="1600" dirty="0"/>
              <a:t> </a:t>
            </a:r>
            <a:r>
              <a:rPr lang="ru-RU" sz="1600" dirty="0" err="1"/>
              <a:t>категорії</a:t>
            </a:r>
            <a:r>
              <a:rPr lang="ru-RU" sz="1600" dirty="0"/>
              <a:t>, </a:t>
            </a:r>
            <a:r>
              <a:rPr lang="ru-RU" sz="1600" dirty="0" err="1"/>
              <a:t>давати</a:t>
            </a:r>
            <a:r>
              <a:rPr lang="ru-RU" sz="1600" dirty="0"/>
              <a:t> </a:t>
            </a:r>
            <a:r>
              <a:rPr lang="ru-RU" sz="1600" dirty="0" err="1"/>
              <a:t>їм</a:t>
            </a:r>
            <a:r>
              <a:rPr lang="ru-RU" sz="1600" dirty="0"/>
              <a:t> </a:t>
            </a:r>
            <a:r>
              <a:rPr lang="ru-RU" sz="1600" dirty="0" err="1"/>
              <a:t>загальну</a:t>
            </a:r>
            <a:r>
              <a:rPr lang="ru-RU" sz="1600" dirty="0"/>
              <a:t> характеристику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вимог</a:t>
            </a:r>
            <a:r>
              <a:rPr lang="ru-RU" sz="1600" dirty="0"/>
              <a:t> </a:t>
            </a:r>
            <a:r>
              <a:rPr lang="ru-RU" sz="1600" dirty="0" err="1"/>
              <a:t>сучасного</a:t>
            </a:r>
            <a:r>
              <a:rPr lang="ru-RU" sz="1600" dirty="0"/>
              <a:t> </a:t>
            </a:r>
            <a:r>
              <a:rPr lang="ru-RU" sz="1600" dirty="0" err="1"/>
              <a:t>мовознавства</a:t>
            </a:r>
            <a:r>
              <a:rPr lang="uk-UA" sz="1600" dirty="0" smtClean="0"/>
              <a:t>.</a:t>
            </a:r>
            <a:endParaRPr lang="en-US" sz="1600" dirty="0"/>
          </a:p>
          <a:p>
            <a:pPr lvl="0" algn="just"/>
            <a:r>
              <a:rPr lang="ru-RU" sz="1600" dirty="0" smtClean="0"/>
              <a:t>•</a:t>
            </a:r>
            <a:r>
              <a:rPr lang="ru-RU" sz="1600" dirty="0" err="1" smtClean="0"/>
              <a:t>Самостійно</a:t>
            </a:r>
            <a:r>
              <a:rPr lang="ru-RU" sz="1600" dirty="0" smtClean="0"/>
              <a:t> </a:t>
            </a:r>
            <a:r>
              <a:rPr lang="ru-RU" sz="1600" dirty="0" err="1"/>
              <a:t>аналізувати</a:t>
            </a:r>
            <a:r>
              <a:rPr lang="ru-RU" sz="1600" dirty="0"/>
              <a:t> </a:t>
            </a:r>
            <a:r>
              <a:rPr lang="ru-RU" sz="1600" dirty="0" err="1"/>
              <a:t>мовні</a:t>
            </a:r>
            <a:r>
              <a:rPr lang="ru-RU" sz="1600" dirty="0"/>
              <a:t> </a:t>
            </a:r>
            <a:r>
              <a:rPr lang="ru-RU" sz="1600" dirty="0" err="1"/>
              <a:t>факти</a:t>
            </a:r>
            <a:r>
              <a:rPr lang="ru-RU" sz="1600" dirty="0"/>
              <a:t>, у т. ч. </a:t>
            </a:r>
            <a:r>
              <a:rPr lang="ru-RU" sz="1600" dirty="0" err="1"/>
              <a:t>здійснювати</a:t>
            </a:r>
            <a:r>
              <a:rPr lang="ru-RU" sz="1600" dirty="0"/>
              <a:t> </a:t>
            </a:r>
            <a:r>
              <a:rPr lang="ru-RU" sz="1600" dirty="0" err="1"/>
              <a:t>повний</a:t>
            </a:r>
            <a:r>
              <a:rPr lang="ru-RU" sz="1600" dirty="0"/>
              <a:t> </a:t>
            </a:r>
            <a:r>
              <a:rPr lang="ru-RU" sz="1600" dirty="0" err="1"/>
              <a:t>лексикологічний</a:t>
            </a:r>
            <a:r>
              <a:rPr lang="ru-RU" sz="1600" dirty="0"/>
              <a:t>, </a:t>
            </a:r>
            <a:r>
              <a:rPr lang="ru-RU" sz="1600" dirty="0" err="1"/>
              <a:t>фразеологічний</a:t>
            </a:r>
            <a:r>
              <a:rPr lang="ru-RU" sz="1600" dirty="0"/>
              <a:t> </a:t>
            </a:r>
            <a:r>
              <a:rPr lang="ru-RU" sz="1600" dirty="0" err="1"/>
              <a:t>аналізи</a:t>
            </a:r>
            <a:r>
              <a:rPr lang="ru-RU" sz="1600" dirty="0"/>
              <a:t>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служитиме</a:t>
            </a:r>
            <a:r>
              <a:rPr lang="ru-RU" sz="1600" dirty="0"/>
              <a:t> основою </a:t>
            </a:r>
            <a:r>
              <a:rPr lang="ru-RU" sz="1600" dirty="0" err="1"/>
              <a:t>здобуття</a:t>
            </a:r>
            <a:r>
              <a:rPr lang="ru-RU" sz="1600" dirty="0"/>
              <a:t> </a:t>
            </a:r>
            <a:r>
              <a:rPr lang="ru-RU" sz="1600" dirty="0" err="1"/>
              <a:t>навичок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вчителя</a:t>
            </a:r>
            <a:r>
              <a:rPr lang="ru-RU" sz="1600" dirty="0"/>
              <a:t>-словесника в </a:t>
            </a:r>
            <a:r>
              <a:rPr lang="ru-RU" sz="1600" dirty="0" err="1"/>
              <a:t>школі</a:t>
            </a:r>
            <a:r>
              <a:rPr lang="uk-UA" sz="1600" dirty="0" smtClean="0"/>
              <a:t>. </a:t>
            </a:r>
            <a:endParaRPr lang="en-US" sz="1600" dirty="0"/>
          </a:p>
          <a:p>
            <a:pPr lvl="0" algn="just"/>
            <a:r>
              <a:rPr lang="ru-RU" sz="1600" dirty="0" smtClean="0"/>
              <a:t>•</a:t>
            </a:r>
            <a:r>
              <a:rPr lang="ru-RU" sz="1600" dirty="0" err="1" smtClean="0"/>
              <a:t>Працювати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 err="1"/>
              <a:t>науковою</a:t>
            </a:r>
            <a:r>
              <a:rPr lang="ru-RU" sz="1600" dirty="0"/>
              <a:t> </a:t>
            </a:r>
            <a:r>
              <a:rPr lang="ru-RU" sz="1600" dirty="0" err="1"/>
              <a:t>літературою</a:t>
            </a:r>
            <a:r>
              <a:rPr lang="ru-RU" sz="1600" dirty="0"/>
              <a:t>, словниками й </a:t>
            </a:r>
            <a:r>
              <a:rPr lang="ru-RU" sz="1600" dirty="0" err="1"/>
              <a:t>довідниками</a:t>
            </a:r>
            <a:r>
              <a:rPr lang="ru-RU" sz="1600" dirty="0"/>
              <a:t> для теоретичного </a:t>
            </a:r>
            <a:r>
              <a:rPr lang="ru-RU" sz="1600" dirty="0" err="1"/>
              <a:t>обґрунтування</a:t>
            </a:r>
            <a:r>
              <a:rPr lang="ru-RU" sz="1600" dirty="0"/>
              <a:t> та </a:t>
            </a:r>
            <a:r>
              <a:rPr lang="ru-RU" sz="1600" dirty="0" err="1"/>
              <a:t>висновків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спостережень</a:t>
            </a:r>
            <a:r>
              <a:rPr lang="ru-RU" sz="1600" dirty="0"/>
              <a:t> над </a:t>
            </a:r>
            <a:r>
              <a:rPr lang="ru-RU" sz="1600" dirty="0" err="1"/>
              <a:t>конкретними</a:t>
            </a:r>
            <a:r>
              <a:rPr lang="ru-RU" sz="1600" dirty="0"/>
              <a:t> стилями, </a:t>
            </a:r>
            <a:r>
              <a:rPr lang="ru-RU" sz="1600" dirty="0" err="1"/>
              <a:t>мовними</a:t>
            </a:r>
            <a:r>
              <a:rPr lang="ru-RU" sz="1600" dirty="0"/>
              <a:t> </a:t>
            </a:r>
            <a:r>
              <a:rPr lang="ru-RU" sz="1600" dirty="0" err="1" smtClean="0"/>
              <a:t>явищами</a:t>
            </a:r>
            <a:r>
              <a:rPr lang="ru-RU" sz="1600" dirty="0" smtClean="0"/>
              <a:t>.</a:t>
            </a:r>
          </a:p>
          <a:p>
            <a:pPr lvl="0" algn="just"/>
            <a:r>
              <a:rPr lang="ru-RU" sz="1600" dirty="0"/>
              <a:t>• </a:t>
            </a:r>
            <a:r>
              <a:rPr lang="ru-RU" sz="1600" dirty="0" err="1" smtClean="0"/>
              <a:t>Реферувати</a:t>
            </a:r>
            <a:r>
              <a:rPr lang="ru-RU" sz="1600" dirty="0" smtClean="0"/>
              <a:t> </a:t>
            </a:r>
            <a:r>
              <a:rPr lang="ru-RU" sz="1600" dirty="0" err="1"/>
              <a:t>мовознавчі</a:t>
            </a:r>
            <a:r>
              <a:rPr lang="ru-RU" sz="1600" dirty="0"/>
              <a:t> </a:t>
            </a:r>
            <a:r>
              <a:rPr lang="ru-RU" sz="1600" dirty="0" err="1"/>
              <a:t>праці</a:t>
            </a:r>
            <a:r>
              <a:rPr lang="ru-RU" sz="1600" dirty="0"/>
              <a:t> й </a:t>
            </a:r>
            <a:r>
              <a:rPr lang="ru-RU" sz="1600" dirty="0" err="1"/>
              <a:t>представляти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 smtClean="0"/>
              <a:t>публічно</a:t>
            </a:r>
            <a:r>
              <a:rPr lang="ru-RU" sz="1600" dirty="0" smtClean="0"/>
              <a:t>.</a:t>
            </a:r>
          </a:p>
          <a:p>
            <a:pPr lvl="0" algn="just"/>
            <a:r>
              <a:rPr lang="ru-RU" sz="1600" dirty="0" smtClean="0"/>
              <a:t>•</a:t>
            </a:r>
            <a:r>
              <a:rPr lang="ru-RU" sz="1600" dirty="0" err="1" smtClean="0"/>
              <a:t>Уміти</a:t>
            </a:r>
            <a:r>
              <a:rPr lang="ru-RU" sz="1600" dirty="0" smtClean="0"/>
              <a:t> </a:t>
            </a:r>
            <a:r>
              <a:rPr lang="ru-RU" sz="1600" dirty="0" err="1"/>
              <a:t>вчитися</a:t>
            </a:r>
            <a:r>
              <a:rPr lang="ru-RU" sz="1600" dirty="0"/>
              <a:t>, </a:t>
            </a:r>
            <a:r>
              <a:rPr lang="ru-RU" sz="1600" dirty="0" err="1"/>
              <a:t>дотримуючись</a:t>
            </a:r>
            <a:r>
              <a:rPr lang="ru-RU" sz="1600" dirty="0"/>
              <a:t> </a:t>
            </a:r>
            <a:r>
              <a:rPr lang="ru-RU" sz="1600" dirty="0" err="1"/>
              <a:t>міжнародних</a:t>
            </a:r>
            <a:r>
              <a:rPr lang="ru-RU" sz="1600" dirty="0"/>
              <a:t> </a:t>
            </a:r>
            <a:r>
              <a:rPr lang="ru-RU" sz="1600" dirty="0" err="1"/>
              <a:t>принципів</a:t>
            </a:r>
            <a:r>
              <a:rPr lang="ru-RU" sz="1600" dirty="0"/>
              <a:t> </a:t>
            </a:r>
            <a:r>
              <a:rPr lang="ru-RU" sz="1600" dirty="0" err="1"/>
              <a:t>академічної</a:t>
            </a:r>
            <a:r>
              <a:rPr lang="ru-RU" sz="1600" dirty="0"/>
              <a:t> </a:t>
            </a:r>
            <a:r>
              <a:rPr lang="ru-RU" sz="1600" dirty="0" err="1"/>
              <a:t>доброчесності</a:t>
            </a:r>
            <a:endParaRPr lang="en-US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361862"/>
            <a:ext cx="8551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err="1"/>
              <a:t>Обсяг</a:t>
            </a:r>
            <a:r>
              <a:rPr lang="ru-RU" sz="2100" b="1" dirty="0"/>
              <a:t> </a:t>
            </a:r>
            <a:r>
              <a:rPr lang="ru-RU" sz="2100" b="1" dirty="0" smtClean="0"/>
              <a:t>курсу</a:t>
            </a:r>
            <a:r>
              <a:rPr lang="ru-RU" sz="2100" dirty="0" smtClean="0"/>
              <a:t> </a:t>
            </a:r>
            <a:r>
              <a:rPr lang="ru-RU" sz="2100" dirty="0"/>
              <a:t>– </a:t>
            </a:r>
            <a:r>
              <a:rPr lang="ru-RU" sz="2100" dirty="0" smtClean="0"/>
              <a:t>120 </a:t>
            </a:r>
            <a:r>
              <a:rPr lang="ru-RU" sz="2100" dirty="0"/>
              <a:t>год., </a:t>
            </a:r>
            <a:r>
              <a:rPr lang="ru-RU" sz="2100" dirty="0" err="1"/>
              <a:t>із</a:t>
            </a:r>
            <a:r>
              <a:rPr lang="ru-RU" sz="2100" dirty="0"/>
              <a:t> 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b="1" dirty="0" err="1"/>
              <a:t>лекції</a:t>
            </a:r>
            <a:r>
              <a:rPr lang="ru-RU" sz="2100" dirty="0"/>
              <a:t> – </a:t>
            </a:r>
            <a:r>
              <a:rPr lang="ru-RU" sz="2100" dirty="0" smtClean="0"/>
              <a:t>14 (28 </a:t>
            </a:r>
            <a:r>
              <a:rPr lang="ru-RU" sz="2100" dirty="0"/>
              <a:t>год</a:t>
            </a:r>
            <a:r>
              <a:rPr lang="ru-RU" sz="2100" dirty="0" smtClean="0"/>
              <a:t>.),</a:t>
            </a:r>
            <a:endParaRPr lang="ru-RU" sz="2100" dirty="0"/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b="1" dirty="0" err="1"/>
              <a:t>практичні</a:t>
            </a:r>
            <a:r>
              <a:rPr lang="ru-RU" sz="2100" b="1" dirty="0"/>
              <a:t> </a:t>
            </a:r>
            <a:r>
              <a:rPr lang="ru-RU" sz="2100" b="1" dirty="0" err="1"/>
              <a:t>заняття</a:t>
            </a:r>
            <a:r>
              <a:rPr lang="ru-RU" sz="2100" b="1" dirty="0"/>
              <a:t> </a:t>
            </a:r>
            <a:r>
              <a:rPr lang="ru-RU" sz="2100" dirty="0"/>
              <a:t>– </a:t>
            </a:r>
            <a:r>
              <a:rPr lang="ru-RU" sz="2100" dirty="0" smtClean="0"/>
              <a:t>14 (20 </a:t>
            </a:r>
            <a:r>
              <a:rPr lang="ru-RU" sz="2100" dirty="0"/>
              <a:t>год</a:t>
            </a:r>
            <a:r>
              <a:rPr lang="ru-RU" sz="2100" dirty="0" smtClean="0"/>
              <a:t>.),</a:t>
            </a:r>
            <a:endParaRPr lang="ru-RU" sz="2100" dirty="0"/>
          </a:p>
          <a:p>
            <a:pPr>
              <a:lnSpc>
                <a:spcPct val="80000"/>
              </a:lnSpc>
            </a:pPr>
            <a:r>
              <a:rPr lang="ru-RU" sz="2100" dirty="0" smtClean="0"/>
              <a:t>                                 </a:t>
            </a:r>
            <a:r>
              <a:rPr lang="ru-RU" sz="2100" b="1" dirty="0" err="1" smtClean="0"/>
              <a:t>самостійна</a:t>
            </a:r>
            <a:r>
              <a:rPr lang="ru-RU" sz="2100" b="1" dirty="0" smtClean="0"/>
              <a:t> </a:t>
            </a:r>
            <a:r>
              <a:rPr lang="ru-RU" sz="2100" b="1" dirty="0"/>
              <a:t>робота </a:t>
            </a:r>
            <a:r>
              <a:rPr lang="ru-RU" sz="2100" dirty="0"/>
              <a:t>– </a:t>
            </a:r>
            <a:r>
              <a:rPr lang="ru-RU" sz="2100" dirty="0" smtClean="0"/>
              <a:t>64 </a:t>
            </a:r>
            <a:r>
              <a:rPr lang="ru-RU" sz="2100" dirty="0" smtClean="0"/>
              <a:t>год</a:t>
            </a:r>
            <a:r>
              <a:rPr lang="ru-RU" sz="21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підсумкова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форма контролю - </a:t>
            </a:r>
            <a:r>
              <a:rPr lang="ru-RU" sz="2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іспит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84450" y="0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55986" y="5162140"/>
            <a:ext cx="6813619" cy="1058982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14364" y="3165932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000780" y="1537082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97468" y="5017408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696116" y="1332043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53235" y="1529072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1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Вступ. Основні положення курсу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" y="5116285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96117" y="5189839"/>
            <a:ext cx="4307748" cy="11743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</a:t>
            </a:r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Змістові модулі 2 – 4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Лексикологія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</a:t>
            </a:r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Фразеологія української мови</a:t>
            </a:r>
            <a:endParaRPr lang="uk-UA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768" y="6304616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СУЧАСНА УКРАЇНСЬКА МОВА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cs typeface="Arial" panose="020B0604020202020204" pitchFamily="34" charset="0"/>
              </a:rPr>
              <a:t>(розділи «Лексикологія», «Фразеологія», «Лексикографія»)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53235" y="1926808"/>
            <a:ext cx="6287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2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Сучасна українська мова, її функціювання Тема 3. Лексикологія (групи і шари слів)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75173" y="353324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Фразеологія української мови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57952" y="3724244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6978" y="5350592"/>
            <a:ext cx="4185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Змістовий модуль 6 </a:t>
            </a:r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Лексикографія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75173" y="4963197"/>
            <a:ext cx="625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69147" y="5401746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Українська лексикографія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310</Words>
  <Application>Microsoft Office PowerPoint</Application>
  <PresentationFormat>Широкоэкранный</PresentationFormat>
  <Paragraphs>49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Екатерина</cp:lastModifiedBy>
  <cp:revision>97</cp:revision>
  <cp:lastPrinted>2017-10-19T16:56:15Z</cp:lastPrinted>
  <dcterms:created xsi:type="dcterms:W3CDTF">2017-10-19T11:54:45Z</dcterms:created>
  <dcterms:modified xsi:type="dcterms:W3CDTF">2020-08-31T21:41:14Z</dcterms:modified>
</cp:coreProperties>
</file>