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F11BA3-C6BF-4A20-9046-BCC428BFB47D}" type="doc">
      <dgm:prSet loTypeId="urn:microsoft.com/office/officeart/2005/8/layout/pList1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3D380F9F-B2CA-463F-9FF8-672EC8D969A1}">
      <dgm:prSet phldrT="[Текст]" custT="1"/>
      <dgm:spPr/>
      <dgm:t>
        <a:bodyPr/>
        <a:lstStyle/>
        <a:p>
          <a:r>
            <a:rPr lang="uk-UA" sz="2000" b="1" dirty="0" smtClean="0">
              <a:latin typeface="Georgia" pitchFamily="18" charset="0"/>
            </a:rPr>
            <a:t>специфіч-ним місцем проведен-ня</a:t>
          </a:r>
          <a:endParaRPr lang="uk-UA" sz="2000" b="1" dirty="0">
            <a:latin typeface="Georgia" pitchFamily="18" charset="0"/>
          </a:endParaRPr>
        </a:p>
      </dgm:t>
    </dgm:pt>
    <dgm:pt modelId="{49CD2967-1B60-44F6-946F-8D7A17550D89}" type="parTrans" cxnId="{885AAC51-EC35-4870-B5E2-15F7C6DBE10F}">
      <dgm:prSet/>
      <dgm:spPr/>
      <dgm:t>
        <a:bodyPr/>
        <a:lstStyle/>
        <a:p>
          <a:endParaRPr lang="uk-UA"/>
        </a:p>
      </dgm:t>
    </dgm:pt>
    <dgm:pt modelId="{F3F48E68-419B-4178-98DC-904BF49AE083}" type="sibTrans" cxnId="{885AAC51-EC35-4870-B5E2-15F7C6DBE10F}">
      <dgm:prSet/>
      <dgm:spPr/>
      <dgm:t>
        <a:bodyPr/>
        <a:lstStyle/>
        <a:p>
          <a:endParaRPr lang="uk-UA"/>
        </a:p>
      </dgm:t>
    </dgm:pt>
    <dgm:pt modelId="{FF34CDE5-4968-4308-A8FC-A866285CDC10}">
      <dgm:prSet phldrT="[Текст]" custT="1"/>
      <dgm:spPr/>
      <dgm:t>
        <a:bodyPr/>
        <a:lstStyle/>
        <a:p>
          <a:r>
            <a:rPr lang="uk-UA" sz="2000" b="1" dirty="0" smtClean="0">
              <a:latin typeface="Georgia" pitchFamily="18" charset="0"/>
            </a:rPr>
            <a:t>різним чисельним складом учнів</a:t>
          </a:r>
          <a:endParaRPr lang="uk-UA" sz="2000" b="1" dirty="0">
            <a:latin typeface="Georgia" pitchFamily="18" charset="0"/>
          </a:endParaRPr>
        </a:p>
      </dgm:t>
    </dgm:pt>
    <dgm:pt modelId="{603B92AC-6E3E-4C59-A3F4-261C6F0D37BA}" type="parTrans" cxnId="{EEC2F123-D6B4-44B9-BE15-553CBA13E6D9}">
      <dgm:prSet/>
      <dgm:spPr/>
      <dgm:t>
        <a:bodyPr/>
        <a:lstStyle/>
        <a:p>
          <a:endParaRPr lang="uk-UA"/>
        </a:p>
      </dgm:t>
    </dgm:pt>
    <dgm:pt modelId="{E5214EFE-2ECC-4337-AE2F-C4FD457F6EA3}" type="sibTrans" cxnId="{EEC2F123-D6B4-44B9-BE15-553CBA13E6D9}">
      <dgm:prSet/>
      <dgm:spPr/>
      <dgm:t>
        <a:bodyPr/>
        <a:lstStyle/>
        <a:p>
          <a:endParaRPr lang="uk-UA"/>
        </a:p>
      </dgm:t>
    </dgm:pt>
    <dgm:pt modelId="{69D4246E-6576-46E9-BCC9-A1BF44D46C0C}">
      <dgm:prSet phldrT="[Текст]" custT="1"/>
      <dgm:spPr/>
      <dgm:t>
        <a:bodyPr/>
        <a:lstStyle/>
        <a:p>
          <a:r>
            <a:rPr lang="uk-UA" sz="2000" b="1" dirty="0" smtClean="0">
              <a:latin typeface="Georgia" pitchFamily="18" charset="0"/>
            </a:rPr>
            <a:t>нечітко фіксова-ним часом проведен-ня</a:t>
          </a:r>
          <a:endParaRPr lang="uk-UA" sz="2000" b="1" dirty="0">
            <a:latin typeface="Georgia" pitchFamily="18" charset="0"/>
          </a:endParaRPr>
        </a:p>
      </dgm:t>
    </dgm:pt>
    <dgm:pt modelId="{CCFBF888-DDAF-4F06-8D3C-DDA6732462E6}" type="parTrans" cxnId="{29D981D2-F3C7-4D2C-B246-8DE8C261110C}">
      <dgm:prSet/>
      <dgm:spPr/>
      <dgm:t>
        <a:bodyPr/>
        <a:lstStyle/>
        <a:p>
          <a:endParaRPr lang="uk-UA"/>
        </a:p>
      </dgm:t>
    </dgm:pt>
    <dgm:pt modelId="{D91344AA-C3A2-4D46-A2D3-15F0F1466874}" type="sibTrans" cxnId="{29D981D2-F3C7-4D2C-B246-8DE8C261110C}">
      <dgm:prSet/>
      <dgm:spPr/>
      <dgm:t>
        <a:bodyPr/>
        <a:lstStyle/>
        <a:p>
          <a:endParaRPr lang="uk-UA"/>
        </a:p>
      </dgm:t>
    </dgm:pt>
    <dgm:pt modelId="{2D27D6D6-6BEA-48B8-8BD6-0D08C6BFE5DD}">
      <dgm:prSet phldrT="[Текст]" custT="1"/>
      <dgm:spPr/>
      <dgm:t>
        <a:bodyPr/>
        <a:lstStyle/>
        <a:p>
          <a:r>
            <a:rPr lang="uk-UA" sz="2000" b="1" dirty="0" smtClean="0">
              <a:latin typeface="Georgia" pitchFamily="18" charset="0"/>
            </a:rPr>
            <a:t>пересуван-ням учнів</a:t>
          </a:r>
          <a:endParaRPr lang="uk-UA" sz="2000" b="1" dirty="0">
            <a:latin typeface="Georgia" pitchFamily="18" charset="0"/>
          </a:endParaRPr>
        </a:p>
      </dgm:t>
    </dgm:pt>
    <dgm:pt modelId="{0BC434E2-FEFA-4987-B2CC-056E59070FDE}" type="parTrans" cxnId="{87C2A7A2-5B29-4D7C-AE29-104AB4F0E15C}">
      <dgm:prSet/>
      <dgm:spPr/>
      <dgm:t>
        <a:bodyPr/>
        <a:lstStyle/>
        <a:p>
          <a:endParaRPr lang="uk-UA"/>
        </a:p>
      </dgm:t>
    </dgm:pt>
    <dgm:pt modelId="{93F74D2F-24F0-444C-813F-3E55E0D06504}" type="sibTrans" cxnId="{87C2A7A2-5B29-4D7C-AE29-104AB4F0E15C}">
      <dgm:prSet/>
      <dgm:spPr/>
      <dgm:t>
        <a:bodyPr/>
        <a:lstStyle/>
        <a:p>
          <a:endParaRPr lang="uk-UA"/>
        </a:p>
      </dgm:t>
    </dgm:pt>
    <dgm:pt modelId="{EF1DDC8E-32D4-45CC-A1E0-357043D6ED8F}" type="pres">
      <dgm:prSet presAssocID="{FEF11BA3-C6BF-4A20-9046-BCC428BFB4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2767CA7-A2AD-4BC1-9CE5-47C209D9F08B}" type="pres">
      <dgm:prSet presAssocID="{3D380F9F-B2CA-463F-9FF8-672EC8D969A1}" presName="compNode" presStyleCnt="0"/>
      <dgm:spPr/>
    </dgm:pt>
    <dgm:pt modelId="{D83016E2-B828-4DE5-8099-745E97E10EE3}" type="pres">
      <dgm:prSet presAssocID="{3D380F9F-B2CA-463F-9FF8-672EC8D969A1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0EE1CFE-DFD1-4BFE-BD9C-71F9800820D7}" type="pres">
      <dgm:prSet presAssocID="{3D380F9F-B2CA-463F-9FF8-672EC8D969A1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FB0AFE6-570C-4F32-BC35-DDE29D256FF9}" type="pres">
      <dgm:prSet presAssocID="{F3F48E68-419B-4178-98DC-904BF49AE083}" presName="sibTrans" presStyleLbl="sibTrans2D1" presStyleIdx="0" presStyleCnt="0"/>
      <dgm:spPr/>
      <dgm:t>
        <a:bodyPr/>
        <a:lstStyle/>
        <a:p>
          <a:endParaRPr lang="uk-UA"/>
        </a:p>
      </dgm:t>
    </dgm:pt>
    <dgm:pt modelId="{860910DC-B948-4105-A4B9-0E1CF3F3C6D2}" type="pres">
      <dgm:prSet presAssocID="{FF34CDE5-4968-4308-A8FC-A866285CDC10}" presName="compNode" presStyleCnt="0"/>
      <dgm:spPr/>
    </dgm:pt>
    <dgm:pt modelId="{A6E84E53-01BB-4A36-B0D4-360B163C2ED1}" type="pres">
      <dgm:prSet presAssocID="{FF34CDE5-4968-4308-A8FC-A866285CDC10}" presName="pictRect" presStyleLbl="nod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B28E729-4A0D-4AB5-9F6C-5308DFD6187F}" type="pres">
      <dgm:prSet presAssocID="{FF34CDE5-4968-4308-A8FC-A866285CDC10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7DAAA49-5666-4B51-86CE-8ACE06975259}" type="pres">
      <dgm:prSet presAssocID="{E5214EFE-2ECC-4337-AE2F-C4FD457F6EA3}" presName="sibTrans" presStyleLbl="sibTrans2D1" presStyleIdx="0" presStyleCnt="0"/>
      <dgm:spPr/>
      <dgm:t>
        <a:bodyPr/>
        <a:lstStyle/>
        <a:p>
          <a:endParaRPr lang="uk-UA"/>
        </a:p>
      </dgm:t>
    </dgm:pt>
    <dgm:pt modelId="{8DC2176F-B097-46E0-BB93-474C1AC5B218}" type="pres">
      <dgm:prSet presAssocID="{69D4246E-6576-46E9-BCC9-A1BF44D46C0C}" presName="compNode" presStyleCnt="0"/>
      <dgm:spPr/>
    </dgm:pt>
    <dgm:pt modelId="{9AB96824-8D46-41B4-9D5B-7A87A0C8A540}" type="pres">
      <dgm:prSet presAssocID="{69D4246E-6576-46E9-BCC9-A1BF44D46C0C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0C63081-78C8-46CB-9643-5E428F93AD45}" type="pres">
      <dgm:prSet presAssocID="{69D4246E-6576-46E9-BCC9-A1BF44D46C0C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8A5038-39A4-4CA9-94D8-3630124898F2}" type="pres">
      <dgm:prSet presAssocID="{D91344AA-C3A2-4D46-A2D3-15F0F1466874}" presName="sibTrans" presStyleLbl="sibTrans2D1" presStyleIdx="0" presStyleCnt="0"/>
      <dgm:spPr/>
      <dgm:t>
        <a:bodyPr/>
        <a:lstStyle/>
        <a:p>
          <a:endParaRPr lang="uk-UA"/>
        </a:p>
      </dgm:t>
    </dgm:pt>
    <dgm:pt modelId="{DDC3B285-8E86-412A-AA5D-8AD089ABCE8E}" type="pres">
      <dgm:prSet presAssocID="{2D27D6D6-6BEA-48B8-8BD6-0D08C6BFE5DD}" presName="compNode" presStyleCnt="0"/>
      <dgm:spPr/>
    </dgm:pt>
    <dgm:pt modelId="{467D1370-8806-492D-A79F-3B21E26DF847}" type="pres">
      <dgm:prSet presAssocID="{2D27D6D6-6BEA-48B8-8BD6-0D08C6BFE5DD}" presName="pictRect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5C19A9FF-A4FB-414C-902E-979FFD7C8288}" type="pres">
      <dgm:prSet presAssocID="{2D27D6D6-6BEA-48B8-8BD6-0D08C6BFE5DD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9D981D2-F3C7-4D2C-B246-8DE8C261110C}" srcId="{FEF11BA3-C6BF-4A20-9046-BCC428BFB47D}" destId="{69D4246E-6576-46E9-BCC9-A1BF44D46C0C}" srcOrd="2" destOrd="0" parTransId="{CCFBF888-DDAF-4F06-8D3C-DDA6732462E6}" sibTransId="{D91344AA-C3A2-4D46-A2D3-15F0F1466874}"/>
    <dgm:cxn modelId="{87C2A7A2-5B29-4D7C-AE29-104AB4F0E15C}" srcId="{FEF11BA3-C6BF-4A20-9046-BCC428BFB47D}" destId="{2D27D6D6-6BEA-48B8-8BD6-0D08C6BFE5DD}" srcOrd="3" destOrd="0" parTransId="{0BC434E2-FEFA-4987-B2CC-056E59070FDE}" sibTransId="{93F74D2F-24F0-444C-813F-3E55E0D06504}"/>
    <dgm:cxn modelId="{171D3C74-11EA-49DB-89F4-D15CB7A84236}" type="presOf" srcId="{FEF11BA3-C6BF-4A20-9046-BCC428BFB47D}" destId="{EF1DDC8E-32D4-45CC-A1E0-357043D6ED8F}" srcOrd="0" destOrd="0" presId="urn:microsoft.com/office/officeart/2005/8/layout/pList1"/>
    <dgm:cxn modelId="{EEC2F123-D6B4-44B9-BE15-553CBA13E6D9}" srcId="{FEF11BA3-C6BF-4A20-9046-BCC428BFB47D}" destId="{FF34CDE5-4968-4308-A8FC-A866285CDC10}" srcOrd="1" destOrd="0" parTransId="{603B92AC-6E3E-4C59-A3F4-261C6F0D37BA}" sibTransId="{E5214EFE-2ECC-4337-AE2F-C4FD457F6EA3}"/>
    <dgm:cxn modelId="{71584715-9A83-4C4F-BA96-20F6E1CCFD02}" type="presOf" srcId="{3D380F9F-B2CA-463F-9FF8-672EC8D969A1}" destId="{40EE1CFE-DFD1-4BFE-BD9C-71F9800820D7}" srcOrd="0" destOrd="0" presId="urn:microsoft.com/office/officeart/2005/8/layout/pList1"/>
    <dgm:cxn modelId="{F840F99B-A473-4C56-8555-446F925ED6E3}" type="presOf" srcId="{D91344AA-C3A2-4D46-A2D3-15F0F1466874}" destId="{668A5038-39A4-4CA9-94D8-3630124898F2}" srcOrd="0" destOrd="0" presId="urn:microsoft.com/office/officeart/2005/8/layout/pList1"/>
    <dgm:cxn modelId="{0A30144E-CA45-4489-805F-A80041FE17CF}" type="presOf" srcId="{2D27D6D6-6BEA-48B8-8BD6-0D08C6BFE5DD}" destId="{5C19A9FF-A4FB-414C-902E-979FFD7C8288}" srcOrd="0" destOrd="0" presId="urn:microsoft.com/office/officeart/2005/8/layout/pList1"/>
    <dgm:cxn modelId="{B5107246-5FF7-4A7B-AF02-A7B816358867}" type="presOf" srcId="{F3F48E68-419B-4178-98DC-904BF49AE083}" destId="{6FB0AFE6-570C-4F32-BC35-DDE29D256FF9}" srcOrd="0" destOrd="0" presId="urn:microsoft.com/office/officeart/2005/8/layout/pList1"/>
    <dgm:cxn modelId="{9AA545A8-6CA9-4182-BD06-1521C8B8E4AB}" type="presOf" srcId="{FF34CDE5-4968-4308-A8FC-A866285CDC10}" destId="{7B28E729-4A0D-4AB5-9F6C-5308DFD6187F}" srcOrd="0" destOrd="0" presId="urn:microsoft.com/office/officeart/2005/8/layout/pList1"/>
    <dgm:cxn modelId="{F619CDD9-8A63-4966-A922-FF8FADE08A4A}" type="presOf" srcId="{69D4246E-6576-46E9-BCC9-A1BF44D46C0C}" destId="{C0C63081-78C8-46CB-9643-5E428F93AD45}" srcOrd="0" destOrd="0" presId="urn:microsoft.com/office/officeart/2005/8/layout/pList1"/>
    <dgm:cxn modelId="{885AAC51-EC35-4870-B5E2-15F7C6DBE10F}" srcId="{FEF11BA3-C6BF-4A20-9046-BCC428BFB47D}" destId="{3D380F9F-B2CA-463F-9FF8-672EC8D969A1}" srcOrd="0" destOrd="0" parTransId="{49CD2967-1B60-44F6-946F-8D7A17550D89}" sibTransId="{F3F48E68-419B-4178-98DC-904BF49AE083}"/>
    <dgm:cxn modelId="{043ED983-276B-4FD2-A78F-6AE3DBE7A491}" type="presOf" srcId="{E5214EFE-2ECC-4337-AE2F-C4FD457F6EA3}" destId="{17DAAA49-5666-4B51-86CE-8ACE06975259}" srcOrd="0" destOrd="0" presId="urn:microsoft.com/office/officeart/2005/8/layout/pList1"/>
    <dgm:cxn modelId="{E1A77BBB-CBF1-4BFD-8D46-21B479E783EB}" type="presParOf" srcId="{EF1DDC8E-32D4-45CC-A1E0-357043D6ED8F}" destId="{62767CA7-A2AD-4BC1-9CE5-47C209D9F08B}" srcOrd="0" destOrd="0" presId="urn:microsoft.com/office/officeart/2005/8/layout/pList1"/>
    <dgm:cxn modelId="{7C164417-4562-4B1E-9AF2-7053E3B6766E}" type="presParOf" srcId="{62767CA7-A2AD-4BC1-9CE5-47C209D9F08B}" destId="{D83016E2-B828-4DE5-8099-745E97E10EE3}" srcOrd="0" destOrd="0" presId="urn:microsoft.com/office/officeart/2005/8/layout/pList1"/>
    <dgm:cxn modelId="{BAD46D62-B23E-477A-81FF-025D9BA2BA8B}" type="presParOf" srcId="{62767CA7-A2AD-4BC1-9CE5-47C209D9F08B}" destId="{40EE1CFE-DFD1-4BFE-BD9C-71F9800820D7}" srcOrd="1" destOrd="0" presId="urn:microsoft.com/office/officeart/2005/8/layout/pList1"/>
    <dgm:cxn modelId="{FB54C5A9-FDF8-4FCA-8595-BEC33ACF7845}" type="presParOf" srcId="{EF1DDC8E-32D4-45CC-A1E0-357043D6ED8F}" destId="{6FB0AFE6-570C-4F32-BC35-DDE29D256FF9}" srcOrd="1" destOrd="0" presId="urn:microsoft.com/office/officeart/2005/8/layout/pList1"/>
    <dgm:cxn modelId="{9D08B34A-40B2-4970-BC6E-A6ED4BDB6B7B}" type="presParOf" srcId="{EF1DDC8E-32D4-45CC-A1E0-357043D6ED8F}" destId="{860910DC-B948-4105-A4B9-0E1CF3F3C6D2}" srcOrd="2" destOrd="0" presId="urn:microsoft.com/office/officeart/2005/8/layout/pList1"/>
    <dgm:cxn modelId="{07B54CDB-DFE1-4863-AF00-8254B8FB978B}" type="presParOf" srcId="{860910DC-B948-4105-A4B9-0E1CF3F3C6D2}" destId="{A6E84E53-01BB-4A36-B0D4-360B163C2ED1}" srcOrd="0" destOrd="0" presId="urn:microsoft.com/office/officeart/2005/8/layout/pList1"/>
    <dgm:cxn modelId="{60C57289-A581-40E1-B784-5B5E12B04A17}" type="presParOf" srcId="{860910DC-B948-4105-A4B9-0E1CF3F3C6D2}" destId="{7B28E729-4A0D-4AB5-9F6C-5308DFD6187F}" srcOrd="1" destOrd="0" presId="urn:microsoft.com/office/officeart/2005/8/layout/pList1"/>
    <dgm:cxn modelId="{B5DDB9A4-695A-4F1C-A561-AD3092A2539D}" type="presParOf" srcId="{EF1DDC8E-32D4-45CC-A1E0-357043D6ED8F}" destId="{17DAAA49-5666-4B51-86CE-8ACE06975259}" srcOrd="3" destOrd="0" presId="urn:microsoft.com/office/officeart/2005/8/layout/pList1"/>
    <dgm:cxn modelId="{60CAE2E9-F5F0-4F76-87D7-2682A38924B4}" type="presParOf" srcId="{EF1DDC8E-32D4-45CC-A1E0-357043D6ED8F}" destId="{8DC2176F-B097-46E0-BB93-474C1AC5B218}" srcOrd="4" destOrd="0" presId="urn:microsoft.com/office/officeart/2005/8/layout/pList1"/>
    <dgm:cxn modelId="{EF38329E-6E28-4D8C-89AF-E3ADC5FDFA81}" type="presParOf" srcId="{8DC2176F-B097-46E0-BB93-474C1AC5B218}" destId="{9AB96824-8D46-41B4-9D5B-7A87A0C8A540}" srcOrd="0" destOrd="0" presId="urn:microsoft.com/office/officeart/2005/8/layout/pList1"/>
    <dgm:cxn modelId="{64F5E908-FD4E-412D-8C05-EC1C6F952A2B}" type="presParOf" srcId="{8DC2176F-B097-46E0-BB93-474C1AC5B218}" destId="{C0C63081-78C8-46CB-9643-5E428F93AD45}" srcOrd="1" destOrd="0" presId="urn:microsoft.com/office/officeart/2005/8/layout/pList1"/>
    <dgm:cxn modelId="{160A1922-10CF-49E2-BD87-5B45A1C574F1}" type="presParOf" srcId="{EF1DDC8E-32D4-45CC-A1E0-357043D6ED8F}" destId="{668A5038-39A4-4CA9-94D8-3630124898F2}" srcOrd="5" destOrd="0" presId="urn:microsoft.com/office/officeart/2005/8/layout/pList1"/>
    <dgm:cxn modelId="{1414AACC-7785-48EA-BB5C-5D0110049E2D}" type="presParOf" srcId="{EF1DDC8E-32D4-45CC-A1E0-357043D6ED8F}" destId="{DDC3B285-8E86-412A-AA5D-8AD089ABCE8E}" srcOrd="6" destOrd="0" presId="urn:microsoft.com/office/officeart/2005/8/layout/pList1"/>
    <dgm:cxn modelId="{92BDA1FC-1913-4294-A9D4-3B622DABA556}" type="presParOf" srcId="{DDC3B285-8E86-412A-AA5D-8AD089ABCE8E}" destId="{467D1370-8806-492D-A79F-3B21E26DF847}" srcOrd="0" destOrd="0" presId="urn:microsoft.com/office/officeart/2005/8/layout/pList1"/>
    <dgm:cxn modelId="{0247120E-2A5C-45D2-BB96-C04CD9F767A9}" type="presParOf" srcId="{DDC3B285-8E86-412A-AA5D-8AD089ABCE8E}" destId="{5C19A9FF-A4FB-414C-902E-979FFD7C8288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B967A4-D61D-49F0-B5C1-06308E71B012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8E35C107-EDEF-4F8D-AF27-11B0543A78A6}">
      <dgm:prSet phldrT="[Текст]" custT="1"/>
      <dgm:spPr/>
      <dgm:t>
        <a:bodyPr/>
        <a:lstStyle/>
        <a:p>
          <a:r>
            <a:rPr lang="uk-UA" sz="2800" b="1" i="0" dirty="0" smtClean="0">
              <a:latin typeface="Georgia" pitchFamily="18" charset="0"/>
            </a:rPr>
            <a:t>За дидактичною метою</a:t>
          </a:r>
          <a:endParaRPr lang="uk-UA" sz="2800" b="1" i="0" dirty="0">
            <a:latin typeface="Georgia" pitchFamily="18" charset="0"/>
          </a:endParaRPr>
        </a:p>
      </dgm:t>
    </dgm:pt>
    <dgm:pt modelId="{7ECB682F-0AB2-4301-B1F2-6FB053378848}" type="parTrans" cxnId="{6A324775-664E-451D-B560-31716114CC0B}">
      <dgm:prSet/>
      <dgm:spPr/>
      <dgm:t>
        <a:bodyPr/>
        <a:lstStyle/>
        <a:p>
          <a:endParaRPr lang="uk-UA"/>
        </a:p>
      </dgm:t>
    </dgm:pt>
    <dgm:pt modelId="{1D2CD089-E415-4318-BE8F-31A43144664C}" type="sibTrans" cxnId="{6A324775-664E-451D-B560-31716114CC0B}">
      <dgm:prSet/>
      <dgm:spPr/>
      <dgm:t>
        <a:bodyPr/>
        <a:lstStyle/>
        <a:p>
          <a:endParaRPr lang="uk-UA"/>
        </a:p>
      </dgm:t>
    </dgm:pt>
    <dgm:pt modelId="{DA03E3F0-A112-45E7-9D30-B63B850AEA3B}">
      <dgm:prSet phldrT="[Текст]" custT="1"/>
      <dgm:spPr/>
      <dgm:t>
        <a:bodyPr/>
        <a:lstStyle/>
        <a:p>
          <a:r>
            <a:rPr lang="uk-UA" sz="2800" b="1" i="0" dirty="0" smtClean="0">
              <a:latin typeface="Georgia" pitchFamily="18" charset="0"/>
            </a:rPr>
            <a:t>За часом проведення</a:t>
          </a:r>
          <a:endParaRPr lang="uk-UA" sz="2800" b="1" i="0" dirty="0">
            <a:latin typeface="Georgia" pitchFamily="18" charset="0"/>
          </a:endParaRPr>
        </a:p>
      </dgm:t>
    </dgm:pt>
    <dgm:pt modelId="{077FF3D7-4801-462F-AB4E-5EB7010E0E21}" type="parTrans" cxnId="{0F2BA657-6622-42B1-AA62-4208A68C6322}">
      <dgm:prSet/>
      <dgm:spPr/>
      <dgm:t>
        <a:bodyPr/>
        <a:lstStyle/>
        <a:p>
          <a:endParaRPr lang="uk-UA"/>
        </a:p>
      </dgm:t>
    </dgm:pt>
    <dgm:pt modelId="{515B7D18-572B-4B15-8997-25BDEA8FD223}" type="sibTrans" cxnId="{0F2BA657-6622-42B1-AA62-4208A68C6322}">
      <dgm:prSet/>
      <dgm:spPr/>
      <dgm:t>
        <a:bodyPr/>
        <a:lstStyle/>
        <a:p>
          <a:endParaRPr lang="uk-UA"/>
        </a:p>
      </dgm:t>
    </dgm:pt>
    <dgm:pt modelId="{26A9CCAE-AA71-4C7E-9735-179E94F11EF7}">
      <dgm:prSet phldrT="[Текст]" custT="1"/>
      <dgm:spPr/>
      <dgm:t>
        <a:bodyPr/>
        <a:lstStyle/>
        <a:p>
          <a:r>
            <a:rPr lang="uk-UA" sz="2800" b="1" i="0" dirty="0" smtClean="0">
              <a:latin typeface="Georgia" pitchFamily="18" charset="0"/>
            </a:rPr>
            <a:t>За місцем проведення</a:t>
          </a:r>
          <a:endParaRPr lang="uk-UA" sz="2800" b="1" i="0" dirty="0">
            <a:latin typeface="Georgia" pitchFamily="18" charset="0"/>
          </a:endParaRPr>
        </a:p>
      </dgm:t>
    </dgm:pt>
    <dgm:pt modelId="{2ADBB85F-F86D-45E4-BA8B-CA6B235405A3}" type="parTrans" cxnId="{95319CF9-EF23-41B1-9607-46ABE932976C}">
      <dgm:prSet/>
      <dgm:spPr/>
      <dgm:t>
        <a:bodyPr/>
        <a:lstStyle/>
        <a:p>
          <a:endParaRPr lang="uk-UA"/>
        </a:p>
      </dgm:t>
    </dgm:pt>
    <dgm:pt modelId="{3F807A78-1A80-4DFA-A51E-9C3D7BBBDF2E}" type="sibTrans" cxnId="{95319CF9-EF23-41B1-9607-46ABE932976C}">
      <dgm:prSet/>
      <dgm:spPr/>
      <dgm:t>
        <a:bodyPr/>
        <a:lstStyle/>
        <a:p>
          <a:endParaRPr lang="uk-UA"/>
        </a:p>
      </dgm:t>
    </dgm:pt>
    <dgm:pt modelId="{4C2B1011-BDE9-433F-9892-6E8B983FA1DD}">
      <dgm:prSet phldrT="[Текст]" custT="1"/>
      <dgm:spPr/>
      <dgm:t>
        <a:bodyPr/>
        <a:lstStyle/>
        <a:p>
          <a:r>
            <a:rPr lang="uk-UA" sz="2800" b="1" i="0" dirty="0" smtClean="0">
              <a:latin typeface="Georgia" pitchFamily="18" charset="0"/>
            </a:rPr>
            <a:t>За характером пізнавальної діяльності школярів</a:t>
          </a:r>
          <a:endParaRPr lang="uk-UA" sz="2800" b="1" i="0" dirty="0">
            <a:latin typeface="Georgia" pitchFamily="18" charset="0"/>
          </a:endParaRPr>
        </a:p>
      </dgm:t>
    </dgm:pt>
    <dgm:pt modelId="{874D7C34-A6DC-43F0-A1EA-97CC42A7522E}" type="parTrans" cxnId="{D1D8FE63-926F-4225-BA12-B16E48DB8BCF}">
      <dgm:prSet/>
      <dgm:spPr/>
      <dgm:t>
        <a:bodyPr/>
        <a:lstStyle/>
        <a:p>
          <a:endParaRPr lang="uk-UA"/>
        </a:p>
      </dgm:t>
    </dgm:pt>
    <dgm:pt modelId="{CFA205E6-B226-4A0F-BFCC-C4496A50C612}" type="sibTrans" cxnId="{D1D8FE63-926F-4225-BA12-B16E48DB8BCF}">
      <dgm:prSet/>
      <dgm:spPr/>
      <dgm:t>
        <a:bodyPr/>
        <a:lstStyle/>
        <a:p>
          <a:endParaRPr lang="uk-UA"/>
        </a:p>
      </dgm:t>
    </dgm:pt>
    <dgm:pt modelId="{B2AF71FA-85DB-45D7-AF4B-E4C10A42F153}" type="pres">
      <dgm:prSet presAssocID="{F6B967A4-D61D-49F0-B5C1-06308E71B01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BA5264A-A838-4332-BFB3-BD541F55EED2}" type="pres">
      <dgm:prSet presAssocID="{8E35C107-EDEF-4F8D-AF27-11B0543A78A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EE4C928-6F8E-4593-8DF5-AB861BE475A6}" type="pres">
      <dgm:prSet presAssocID="{1D2CD089-E415-4318-BE8F-31A43144664C}" presName="sibTrans" presStyleCnt="0"/>
      <dgm:spPr/>
    </dgm:pt>
    <dgm:pt modelId="{97D0CD84-4756-4CC8-996D-F25224AAA54D}" type="pres">
      <dgm:prSet presAssocID="{DA03E3F0-A112-45E7-9D30-B63B850AEA3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EEE0A0-97FC-48B9-AE97-2DC57F981407}" type="pres">
      <dgm:prSet presAssocID="{515B7D18-572B-4B15-8997-25BDEA8FD223}" presName="sibTrans" presStyleCnt="0"/>
      <dgm:spPr/>
    </dgm:pt>
    <dgm:pt modelId="{A3CA404A-69D5-42A1-AA26-E03002133C28}" type="pres">
      <dgm:prSet presAssocID="{26A9CCAE-AA71-4C7E-9735-179E94F11EF7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46BDC4-CF70-4B92-984D-8655B942A5DA}" type="pres">
      <dgm:prSet presAssocID="{3F807A78-1A80-4DFA-A51E-9C3D7BBBDF2E}" presName="sibTrans" presStyleCnt="0"/>
      <dgm:spPr/>
    </dgm:pt>
    <dgm:pt modelId="{9435250C-134B-411E-89FC-0711E5583D9F}" type="pres">
      <dgm:prSet presAssocID="{4C2B1011-BDE9-433F-9892-6E8B983FA1D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5C1C420-68AE-4452-9B14-B749DCA0454F}" type="presOf" srcId="{F6B967A4-D61D-49F0-B5C1-06308E71B012}" destId="{B2AF71FA-85DB-45D7-AF4B-E4C10A42F153}" srcOrd="0" destOrd="0" presId="urn:microsoft.com/office/officeart/2005/8/layout/default"/>
    <dgm:cxn modelId="{246F4060-1FFD-4625-B0CF-7C912C843F67}" type="presOf" srcId="{4C2B1011-BDE9-433F-9892-6E8B983FA1DD}" destId="{9435250C-134B-411E-89FC-0711E5583D9F}" srcOrd="0" destOrd="0" presId="urn:microsoft.com/office/officeart/2005/8/layout/default"/>
    <dgm:cxn modelId="{95319CF9-EF23-41B1-9607-46ABE932976C}" srcId="{F6B967A4-D61D-49F0-B5C1-06308E71B012}" destId="{26A9CCAE-AA71-4C7E-9735-179E94F11EF7}" srcOrd="2" destOrd="0" parTransId="{2ADBB85F-F86D-45E4-BA8B-CA6B235405A3}" sibTransId="{3F807A78-1A80-4DFA-A51E-9C3D7BBBDF2E}"/>
    <dgm:cxn modelId="{D1D8FE63-926F-4225-BA12-B16E48DB8BCF}" srcId="{F6B967A4-D61D-49F0-B5C1-06308E71B012}" destId="{4C2B1011-BDE9-433F-9892-6E8B983FA1DD}" srcOrd="3" destOrd="0" parTransId="{874D7C34-A6DC-43F0-A1EA-97CC42A7522E}" sibTransId="{CFA205E6-B226-4A0F-BFCC-C4496A50C612}"/>
    <dgm:cxn modelId="{6A324775-664E-451D-B560-31716114CC0B}" srcId="{F6B967A4-D61D-49F0-B5C1-06308E71B012}" destId="{8E35C107-EDEF-4F8D-AF27-11B0543A78A6}" srcOrd="0" destOrd="0" parTransId="{7ECB682F-0AB2-4301-B1F2-6FB053378848}" sibTransId="{1D2CD089-E415-4318-BE8F-31A43144664C}"/>
    <dgm:cxn modelId="{4A517BCB-E32E-43BF-A56C-8EB893E24B3A}" type="presOf" srcId="{8E35C107-EDEF-4F8D-AF27-11B0543A78A6}" destId="{4BA5264A-A838-4332-BFB3-BD541F55EED2}" srcOrd="0" destOrd="0" presId="urn:microsoft.com/office/officeart/2005/8/layout/default"/>
    <dgm:cxn modelId="{22CE88D7-717D-4493-B498-9667638ED8B6}" type="presOf" srcId="{DA03E3F0-A112-45E7-9D30-B63B850AEA3B}" destId="{97D0CD84-4756-4CC8-996D-F25224AAA54D}" srcOrd="0" destOrd="0" presId="urn:microsoft.com/office/officeart/2005/8/layout/default"/>
    <dgm:cxn modelId="{AF44736D-0C25-43D4-AF6A-95EDFD26FBE9}" type="presOf" srcId="{26A9CCAE-AA71-4C7E-9735-179E94F11EF7}" destId="{A3CA404A-69D5-42A1-AA26-E03002133C28}" srcOrd="0" destOrd="0" presId="urn:microsoft.com/office/officeart/2005/8/layout/default"/>
    <dgm:cxn modelId="{0F2BA657-6622-42B1-AA62-4208A68C6322}" srcId="{F6B967A4-D61D-49F0-B5C1-06308E71B012}" destId="{DA03E3F0-A112-45E7-9D30-B63B850AEA3B}" srcOrd="1" destOrd="0" parTransId="{077FF3D7-4801-462F-AB4E-5EB7010E0E21}" sibTransId="{515B7D18-572B-4B15-8997-25BDEA8FD223}"/>
    <dgm:cxn modelId="{32E039B8-93CF-485B-91D6-2355BF2AEF00}" type="presParOf" srcId="{B2AF71FA-85DB-45D7-AF4B-E4C10A42F153}" destId="{4BA5264A-A838-4332-BFB3-BD541F55EED2}" srcOrd="0" destOrd="0" presId="urn:microsoft.com/office/officeart/2005/8/layout/default"/>
    <dgm:cxn modelId="{BFA2C0A0-4A9E-43FC-A53B-6ADB9200E5D4}" type="presParOf" srcId="{B2AF71FA-85DB-45D7-AF4B-E4C10A42F153}" destId="{4EE4C928-6F8E-4593-8DF5-AB861BE475A6}" srcOrd="1" destOrd="0" presId="urn:microsoft.com/office/officeart/2005/8/layout/default"/>
    <dgm:cxn modelId="{298EF08D-A7C2-42A6-BBD9-162A4C0B6589}" type="presParOf" srcId="{B2AF71FA-85DB-45D7-AF4B-E4C10A42F153}" destId="{97D0CD84-4756-4CC8-996D-F25224AAA54D}" srcOrd="2" destOrd="0" presId="urn:microsoft.com/office/officeart/2005/8/layout/default"/>
    <dgm:cxn modelId="{AABF7846-F27B-4378-8252-60AE62679E58}" type="presParOf" srcId="{B2AF71FA-85DB-45D7-AF4B-E4C10A42F153}" destId="{68EEE0A0-97FC-48B9-AE97-2DC57F981407}" srcOrd="3" destOrd="0" presId="urn:microsoft.com/office/officeart/2005/8/layout/default"/>
    <dgm:cxn modelId="{4AF52F2F-6F29-4FA0-AAEE-0950AC55ABE4}" type="presParOf" srcId="{B2AF71FA-85DB-45D7-AF4B-E4C10A42F153}" destId="{A3CA404A-69D5-42A1-AA26-E03002133C28}" srcOrd="4" destOrd="0" presId="urn:microsoft.com/office/officeart/2005/8/layout/default"/>
    <dgm:cxn modelId="{E4A80B80-0C4E-4324-9931-43030291AC7F}" type="presParOf" srcId="{B2AF71FA-85DB-45D7-AF4B-E4C10A42F153}" destId="{ED46BDC4-CF70-4B92-984D-8655B942A5DA}" srcOrd="5" destOrd="0" presId="urn:microsoft.com/office/officeart/2005/8/layout/default"/>
    <dgm:cxn modelId="{0F65AAA9-1F44-42AA-868B-0BC270B3A80A}" type="presParOf" srcId="{B2AF71FA-85DB-45D7-AF4B-E4C10A42F153}" destId="{9435250C-134B-411E-89FC-0711E5583D9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18EC2A-2713-4B11-ACBF-C347A2A7AD78}" type="doc">
      <dgm:prSet loTypeId="urn:microsoft.com/office/officeart/2005/8/layout/process2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2C33DFA5-F013-4E95-ADFB-DBFEC0EBD654}">
      <dgm:prSet phldrT="[Текст]" custT="1"/>
      <dgm:spPr/>
      <dgm:t>
        <a:bodyPr/>
        <a:lstStyle/>
        <a:p>
          <a:r>
            <a:rPr lang="uk-UA" sz="2200" b="1" i="0" baseline="0" dirty="0" smtClean="0">
              <a:latin typeface="Georgia" pitchFamily="18" charset="0"/>
            </a:rPr>
            <a:t>Підготовчий</a:t>
          </a:r>
          <a:endParaRPr lang="uk-UA" sz="2200" b="1" i="0" baseline="0" dirty="0">
            <a:latin typeface="Georgia" pitchFamily="18" charset="0"/>
          </a:endParaRPr>
        </a:p>
      </dgm:t>
    </dgm:pt>
    <dgm:pt modelId="{5D6A785D-A489-45B2-8BE1-163E5153BC8D}" type="parTrans" cxnId="{9A5CC886-1CCB-4156-8E75-DEA5C125D834}">
      <dgm:prSet/>
      <dgm:spPr/>
      <dgm:t>
        <a:bodyPr/>
        <a:lstStyle/>
        <a:p>
          <a:endParaRPr lang="uk-UA"/>
        </a:p>
      </dgm:t>
    </dgm:pt>
    <dgm:pt modelId="{A6F60FCB-EA1E-4549-AF7A-17476FBFD8E6}" type="sibTrans" cxnId="{9A5CC886-1CCB-4156-8E75-DEA5C125D834}">
      <dgm:prSet/>
      <dgm:spPr/>
      <dgm:t>
        <a:bodyPr/>
        <a:lstStyle/>
        <a:p>
          <a:endParaRPr lang="uk-UA"/>
        </a:p>
      </dgm:t>
    </dgm:pt>
    <dgm:pt modelId="{9D0BB0D7-1519-4805-A8A1-D19105688703}">
      <dgm:prSet phldrT="[Текст]" custT="1"/>
      <dgm:spPr/>
      <dgm:t>
        <a:bodyPr/>
        <a:lstStyle/>
        <a:p>
          <a:r>
            <a:rPr lang="uk-UA" sz="2200" b="1" i="0" baseline="0" smtClean="0">
              <a:latin typeface="Georgia" pitchFamily="18" charset="0"/>
            </a:rPr>
            <a:t>Змістовний</a:t>
          </a:r>
          <a:endParaRPr lang="uk-UA" sz="2200" b="1" i="0" baseline="0" dirty="0">
            <a:latin typeface="Georgia" pitchFamily="18" charset="0"/>
          </a:endParaRPr>
        </a:p>
      </dgm:t>
    </dgm:pt>
    <dgm:pt modelId="{5A8AABEC-9E40-4265-9F29-5CB957AF033C}" type="parTrans" cxnId="{CB2562D7-1816-4455-98AD-7AD4DED6A063}">
      <dgm:prSet/>
      <dgm:spPr/>
      <dgm:t>
        <a:bodyPr/>
        <a:lstStyle/>
        <a:p>
          <a:endParaRPr lang="uk-UA"/>
        </a:p>
      </dgm:t>
    </dgm:pt>
    <dgm:pt modelId="{DB0E7A02-92E9-4D31-B77B-70AD97003F92}" type="sibTrans" cxnId="{CB2562D7-1816-4455-98AD-7AD4DED6A063}">
      <dgm:prSet/>
      <dgm:spPr/>
      <dgm:t>
        <a:bodyPr/>
        <a:lstStyle/>
        <a:p>
          <a:endParaRPr lang="uk-UA"/>
        </a:p>
      </dgm:t>
    </dgm:pt>
    <dgm:pt modelId="{7396CAC5-C5DA-4CE5-8564-3247035F3119}">
      <dgm:prSet phldrT="[Текст]" custT="1"/>
      <dgm:spPr/>
      <dgm:t>
        <a:bodyPr/>
        <a:lstStyle/>
        <a:p>
          <a:r>
            <a:rPr lang="uk-UA" sz="2200" b="1" i="0" baseline="0" dirty="0" smtClean="0">
              <a:latin typeface="Georgia" pitchFamily="18" charset="0"/>
            </a:rPr>
            <a:t>Підсумковий</a:t>
          </a:r>
          <a:endParaRPr lang="uk-UA" sz="2200" b="1" i="0" baseline="0" dirty="0">
            <a:latin typeface="Georgia" pitchFamily="18" charset="0"/>
          </a:endParaRPr>
        </a:p>
      </dgm:t>
    </dgm:pt>
    <dgm:pt modelId="{DB7B4142-6627-4B0C-B64E-B93BA3B06F48}" type="parTrans" cxnId="{4C9BAC12-919A-4452-AF39-0C234A07CEE2}">
      <dgm:prSet/>
      <dgm:spPr/>
      <dgm:t>
        <a:bodyPr/>
        <a:lstStyle/>
        <a:p>
          <a:endParaRPr lang="uk-UA"/>
        </a:p>
      </dgm:t>
    </dgm:pt>
    <dgm:pt modelId="{B32C49A7-D444-4779-8A01-F3D9CA1C5DDC}" type="sibTrans" cxnId="{4C9BAC12-919A-4452-AF39-0C234A07CEE2}">
      <dgm:prSet/>
      <dgm:spPr/>
      <dgm:t>
        <a:bodyPr/>
        <a:lstStyle/>
        <a:p>
          <a:endParaRPr lang="uk-UA"/>
        </a:p>
      </dgm:t>
    </dgm:pt>
    <dgm:pt modelId="{BC54FC09-52E8-4BE7-B6F4-9369ABFBCE97}">
      <dgm:prSet phldrT="[Текст]" custT="1"/>
      <dgm:spPr/>
      <dgm:t>
        <a:bodyPr/>
        <a:lstStyle/>
        <a:p>
          <a:r>
            <a:rPr lang="uk-UA" sz="2200" b="1" i="0" baseline="0" dirty="0" smtClean="0">
              <a:latin typeface="Georgia" pitchFamily="18" charset="0"/>
            </a:rPr>
            <a:t>Використання результатів екскурсії в подальшому навчанні учнів</a:t>
          </a:r>
          <a:endParaRPr lang="uk-UA" sz="2200" b="1" i="0" baseline="0" dirty="0">
            <a:latin typeface="Georgia" pitchFamily="18" charset="0"/>
          </a:endParaRPr>
        </a:p>
      </dgm:t>
    </dgm:pt>
    <dgm:pt modelId="{C0D1887A-CB7C-41CB-B2DD-014788DFD075}" type="parTrans" cxnId="{EBFDB39E-AFA0-4264-83B4-1E97D2E7B2DA}">
      <dgm:prSet/>
      <dgm:spPr/>
      <dgm:t>
        <a:bodyPr/>
        <a:lstStyle/>
        <a:p>
          <a:endParaRPr lang="uk-UA"/>
        </a:p>
      </dgm:t>
    </dgm:pt>
    <dgm:pt modelId="{7857ED29-AA27-46A5-8FBD-FC98475D97CD}" type="sibTrans" cxnId="{EBFDB39E-AFA0-4264-83B4-1E97D2E7B2DA}">
      <dgm:prSet/>
      <dgm:spPr/>
      <dgm:t>
        <a:bodyPr/>
        <a:lstStyle/>
        <a:p>
          <a:endParaRPr lang="uk-UA"/>
        </a:p>
      </dgm:t>
    </dgm:pt>
    <dgm:pt modelId="{FA2616DF-8510-4599-9619-02BE930AD30E}" type="pres">
      <dgm:prSet presAssocID="{BF18EC2A-2713-4B11-ACBF-C347A2A7AD78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EC1A511-9F9A-40F1-8AA8-574923A67815}" type="pres">
      <dgm:prSet presAssocID="{2C33DFA5-F013-4E95-ADFB-DBFEC0EBD65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23A611-9375-45B1-B9B3-107FF4E71BB0}" type="pres">
      <dgm:prSet presAssocID="{A6F60FCB-EA1E-4549-AF7A-17476FBFD8E6}" presName="sibTrans" presStyleLbl="sibTrans2D1" presStyleIdx="0" presStyleCnt="3"/>
      <dgm:spPr/>
      <dgm:t>
        <a:bodyPr/>
        <a:lstStyle/>
        <a:p>
          <a:endParaRPr lang="uk-UA"/>
        </a:p>
      </dgm:t>
    </dgm:pt>
    <dgm:pt modelId="{021061E3-F32E-4336-BF6C-3EEB044BC8A9}" type="pres">
      <dgm:prSet presAssocID="{A6F60FCB-EA1E-4549-AF7A-17476FBFD8E6}" presName="connectorText" presStyleLbl="sibTrans2D1" presStyleIdx="0" presStyleCnt="3"/>
      <dgm:spPr/>
      <dgm:t>
        <a:bodyPr/>
        <a:lstStyle/>
        <a:p>
          <a:endParaRPr lang="uk-UA"/>
        </a:p>
      </dgm:t>
    </dgm:pt>
    <dgm:pt modelId="{CD9676C8-EF11-431B-9E56-BEF094A9F1CE}" type="pres">
      <dgm:prSet presAssocID="{9D0BB0D7-1519-4805-A8A1-D1910568870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33D1FBF-94AA-4447-A7B1-C912A343D344}" type="pres">
      <dgm:prSet presAssocID="{DB0E7A02-92E9-4D31-B77B-70AD97003F92}" presName="sibTrans" presStyleLbl="sibTrans2D1" presStyleIdx="1" presStyleCnt="3"/>
      <dgm:spPr/>
      <dgm:t>
        <a:bodyPr/>
        <a:lstStyle/>
        <a:p>
          <a:endParaRPr lang="uk-UA"/>
        </a:p>
      </dgm:t>
    </dgm:pt>
    <dgm:pt modelId="{4E60D278-9A87-47FE-87A4-D5645CFF0446}" type="pres">
      <dgm:prSet presAssocID="{DB0E7A02-92E9-4D31-B77B-70AD97003F92}" presName="connectorText" presStyleLbl="sibTrans2D1" presStyleIdx="1" presStyleCnt="3"/>
      <dgm:spPr/>
      <dgm:t>
        <a:bodyPr/>
        <a:lstStyle/>
        <a:p>
          <a:endParaRPr lang="uk-UA"/>
        </a:p>
      </dgm:t>
    </dgm:pt>
    <dgm:pt modelId="{32DEF5A6-04AF-48C7-8B9C-F2FB88737912}" type="pres">
      <dgm:prSet presAssocID="{7396CAC5-C5DA-4CE5-8564-3247035F311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0BAE09-5E3C-4734-9626-2F9D8DE39679}" type="pres">
      <dgm:prSet presAssocID="{B32C49A7-D444-4779-8A01-F3D9CA1C5DDC}" presName="sibTrans" presStyleLbl="sibTrans2D1" presStyleIdx="2" presStyleCnt="3"/>
      <dgm:spPr/>
      <dgm:t>
        <a:bodyPr/>
        <a:lstStyle/>
        <a:p>
          <a:endParaRPr lang="uk-UA"/>
        </a:p>
      </dgm:t>
    </dgm:pt>
    <dgm:pt modelId="{216EC4E7-8BE4-469F-94B4-90C2B96F3B93}" type="pres">
      <dgm:prSet presAssocID="{B32C49A7-D444-4779-8A01-F3D9CA1C5DDC}" presName="connectorText" presStyleLbl="sibTrans2D1" presStyleIdx="2" presStyleCnt="3"/>
      <dgm:spPr/>
      <dgm:t>
        <a:bodyPr/>
        <a:lstStyle/>
        <a:p>
          <a:endParaRPr lang="uk-UA"/>
        </a:p>
      </dgm:t>
    </dgm:pt>
    <dgm:pt modelId="{AE09884C-D123-4A51-85E7-7BDA42E63F51}" type="pres">
      <dgm:prSet presAssocID="{BC54FC09-52E8-4BE7-B6F4-9369ABFBCE97}" presName="node" presStyleLbl="node1" presStyleIdx="3" presStyleCnt="4" custScaleX="18266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C9BAC12-919A-4452-AF39-0C234A07CEE2}" srcId="{BF18EC2A-2713-4B11-ACBF-C347A2A7AD78}" destId="{7396CAC5-C5DA-4CE5-8564-3247035F3119}" srcOrd="2" destOrd="0" parTransId="{DB7B4142-6627-4B0C-B64E-B93BA3B06F48}" sibTransId="{B32C49A7-D444-4779-8A01-F3D9CA1C5DDC}"/>
    <dgm:cxn modelId="{EBFDB39E-AFA0-4264-83B4-1E97D2E7B2DA}" srcId="{BF18EC2A-2713-4B11-ACBF-C347A2A7AD78}" destId="{BC54FC09-52E8-4BE7-B6F4-9369ABFBCE97}" srcOrd="3" destOrd="0" parTransId="{C0D1887A-CB7C-41CB-B2DD-014788DFD075}" sibTransId="{7857ED29-AA27-46A5-8FBD-FC98475D97CD}"/>
    <dgm:cxn modelId="{288DD3DA-FF4A-4229-AD6A-13DFD55D3311}" type="presOf" srcId="{2C33DFA5-F013-4E95-ADFB-DBFEC0EBD654}" destId="{EEC1A511-9F9A-40F1-8AA8-574923A67815}" srcOrd="0" destOrd="0" presId="urn:microsoft.com/office/officeart/2005/8/layout/process2"/>
    <dgm:cxn modelId="{95F68D10-26F5-4BE2-A39D-422B8BDF2CC7}" type="presOf" srcId="{BF18EC2A-2713-4B11-ACBF-C347A2A7AD78}" destId="{FA2616DF-8510-4599-9619-02BE930AD30E}" srcOrd="0" destOrd="0" presId="urn:microsoft.com/office/officeart/2005/8/layout/process2"/>
    <dgm:cxn modelId="{018678D0-93FA-4C05-AB40-110EC502CFCF}" type="presOf" srcId="{B32C49A7-D444-4779-8A01-F3D9CA1C5DDC}" destId="{410BAE09-5E3C-4734-9626-2F9D8DE39679}" srcOrd="0" destOrd="0" presId="urn:microsoft.com/office/officeart/2005/8/layout/process2"/>
    <dgm:cxn modelId="{816242E5-8D45-430D-B83E-5A95A2AA9849}" type="presOf" srcId="{9D0BB0D7-1519-4805-A8A1-D19105688703}" destId="{CD9676C8-EF11-431B-9E56-BEF094A9F1CE}" srcOrd="0" destOrd="0" presId="urn:microsoft.com/office/officeart/2005/8/layout/process2"/>
    <dgm:cxn modelId="{B44F70F4-3AD5-4C53-880C-71478B273CF7}" type="presOf" srcId="{A6F60FCB-EA1E-4549-AF7A-17476FBFD8E6}" destId="{2923A611-9375-45B1-B9B3-107FF4E71BB0}" srcOrd="0" destOrd="0" presId="urn:microsoft.com/office/officeart/2005/8/layout/process2"/>
    <dgm:cxn modelId="{58550870-5C93-4E80-B156-A77B510B18D2}" type="presOf" srcId="{DB0E7A02-92E9-4D31-B77B-70AD97003F92}" destId="{4E60D278-9A87-47FE-87A4-D5645CFF0446}" srcOrd="1" destOrd="0" presId="urn:microsoft.com/office/officeart/2005/8/layout/process2"/>
    <dgm:cxn modelId="{24151872-9736-459F-999D-9E783026E30B}" type="presOf" srcId="{B32C49A7-D444-4779-8A01-F3D9CA1C5DDC}" destId="{216EC4E7-8BE4-469F-94B4-90C2B96F3B93}" srcOrd="1" destOrd="0" presId="urn:microsoft.com/office/officeart/2005/8/layout/process2"/>
    <dgm:cxn modelId="{88A7E978-3F51-4800-B70E-B56378FF69E7}" type="presOf" srcId="{7396CAC5-C5DA-4CE5-8564-3247035F3119}" destId="{32DEF5A6-04AF-48C7-8B9C-F2FB88737912}" srcOrd="0" destOrd="0" presId="urn:microsoft.com/office/officeart/2005/8/layout/process2"/>
    <dgm:cxn modelId="{D1E800AE-0CF9-43AC-9503-6F7EB569FAD0}" type="presOf" srcId="{A6F60FCB-EA1E-4549-AF7A-17476FBFD8E6}" destId="{021061E3-F32E-4336-BF6C-3EEB044BC8A9}" srcOrd="1" destOrd="0" presId="urn:microsoft.com/office/officeart/2005/8/layout/process2"/>
    <dgm:cxn modelId="{9A5CC886-1CCB-4156-8E75-DEA5C125D834}" srcId="{BF18EC2A-2713-4B11-ACBF-C347A2A7AD78}" destId="{2C33DFA5-F013-4E95-ADFB-DBFEC0EBD654}" srcOrd="0" destOrd="0" parTransId="{5D6A785D-A489-45B2-8BE1-163E5153BC8D}" sibTransId="{A6F60FCB-EA1E-4549-AF7A-17476FBFD8E6}"/>
    <dgm:cxn modelId="{080F86A0-733E-4B40-9940-A1C77F984045}" type="presOf" srcId="{BC54FC09-52E8-4BE7-B6F4-9369ABFBCE97}" destId="{AE09884C-D123-4A51-85E7-7BDA42E63F51}" srcOrd="0" destOrd="0" presId="urn:microsoft.com/office/officeart/2005/8/layout/process2"/>
    <dgm:cxn modelId="{15351C86-6D0D-4760-B709-ABDF96F8B0AF}" type="presOf" srcId="{DB0E7A02-92E9-4D31-B77B-70AD97003F92}" destId="{133D1FBF-94AA-4447-A7B1-C912A343D344}" srcOrd="0" destOrd="0" presId="urn:microsoft.com/office/officeart/2005/8/layout/process2"/>
    <dgm:cxn modelId="{CB2562D7-1816-4455-98AD-7AD4DED6A063}" srcId="{BF18EC2A-2713-4B11-ACBF-C347A2A7AD78}" destId="{9D0BB0D7-1519-4805-A8A1-D19105688703}" srcOrd="1" destOrd="0" parTransId="{5A8AABEC-9E40-4265-9F29-5CB957AF033C}" sibTransId="{DB0E7A02-92E9-4D31-B77B-70AD97003F92}"/>
    <dgm:cxn modelId="{C6413214-04BE-405E-B6DA-3AB7B3DBC131}" type="presParOf" srcId="{FA2616DF-8510-4599-9619-02BE930AD30E}" destId="{EEC1A511-9F9A-40F1-8AA8-574923A67815}" srcOrd="0" destOrd="0" presId="urn:microsoft.com/office/officeart/2005/8/layout/process2"/>
    <dgm:cxn modelId="{1DC46E08-5147-4E00-BFBE-B907A25DF834}" type="presParOf" srcId="{FA2616DF-8510-4599-9619-02BE930AD30E}" destId="{2923A611-9375-45B1-B9B3-107FF4E71BB0}" srcOrd="1" destOrd="0" presId="urn:microsoft.com/office/officeart/2005/8/layout/process2"/>
    <dgm:cxn modelId="{C11D2965-051C-4021-91D6-D815570C598E}" type="presParOf" srcId="{2923A611-9375-45B1-B9B3-107FF4E71BB0}" destId="{021061E3-F32E-4336-BF6C-3EEB044BC8A9}" srcOrd="0" destOrd="0" presId="urn:microsoft.com/office/officeart/2005/8/layout/process2"/>
    <dgm:cxn modelId="{8D320AC8-0356-4BAA-88BD-E586340D7749}" type="presParOf" srcId="{FA2616DF-8510-4599-9619-02BE930AD30E}" destId="{CD9676C8-EF11-431B-9E56-BEF094A9F1CE}" srcOrd="2" destOrd="0" presId="urn:microsoft.com/office/officeart/2005/8/layout/process2"/>
    <dgm:cxn modelId="{493A794D-7A4C-4CED-984F-0B95B4875F9F}" type="presParOf" srcId="{FA2616DF-8510-4599-9619-02BE930AD30E}" destId="{133D1FBF-94AA-4447-A7B1-C912A343D344}" srcOrd="3" destOrd="0" presId="urn:microsoft.com/office/officeart/2005/8/layout/process2"/>
    <dgm:cxn modelId="{9E286CEA-B7AF-4CB5-AC26-704F09E5A484}" type="presParOf" srcId="{133D1FBF-94AA-4447-A7B1-C912A343D344}" destId="{4E60D278-9A87-47FE-87A4-D5645CFF0446}" srcOrd="0" destOrd="0" presId="urn:microsoft.com/office/officeart/2005/8/layout/process2"/>
    <dgm:cxn modelId="{703914DB-AC50-4DEA-9BE0-7ED0EB2DF635}" type="presParOf" srcId="{FA2616DF-8510-4599-9619-02BE930AD30E}" destId="{32DEF5A6-04AF-48C7-8B9C-F2FB88737912}" srcOrd="4" destOrd="0" presId="urn:microsoft.com/office/officeart/2005/8/layout/process2"/>
    <dgm:cxn modelId="{7037CD87-AB82-4A63-A9CA-FADBBABA9141}" type="presParOf" srcId="{FA2616DF-8510-4599-9619-02BE930AD30E}" destId="{410BAE09-5E3C-4734-9626-2F9D8DE39679}" srcOrd="5" destOrd="0" presId="urn:microsoft.com/office/officeart/2005/8/layout/process2"/>
    <dgm:cxn modelId="{56BF0DF6-39F6-4CFC-BF38-1EBD05B16161}" type="presParOf" srcId="{410BAE09-5E3C-4734-9626-2F9D8DE39679}" destId="{216EC4E7-8BE4-469F-94B4-90C2B96F3B93}" srcOrd="0" destOrd="0" presId="urn:microsoft.com/office/officeart/2005/8/layout/process2"/>
    <dgm:cxn modelId="{04666296-2837-421D-B85F-51CCB1716F5C}" type="presParOf" srcId="{FA2616DF-8510-4599-9619-02BE930AD30E}" destId="{AE09884C-D123-4A51-85E7-7BDA42E63F51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BBC73F-339D-4C1C-954E-6721DC96594D}" type="doc">
      <dgm:prSet loTypeId="urn:microsoft.com/office/officeart/2005/8/layout/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0DFFB598-D719-4CAC-B611-CDDBEB22E574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продумати цільову установку екскурсії, місце і час проведення</a:t>
          </a:r>
          <a:endParaRPr lang="uk-UA" sz="1600" b="1" i="0" baseline="0" dirty="0">
            <a:latin typeface="Georgia" pitchFamily="18" charset="0"/>
          </a:endParaRPr>
        </a:p>
      </dgm:t>
    </dgm:pt>
    <dgm:pt modelId="{72F4DC41-A076-41D4-A6D1-3ECB6406BF3B}" type="parTrans" cxnId="{AEA96F33-505F-4B75-8F54-8C2AADB90B45}">
      <dgm:prSet/>
      <dgm:spPr/>
      <dgm:t>
        <a:bodyPr/>
        <a:lstStyle/>
        <a:p>
          <a:endParaRPr lang="uk-UA"/>
        </a:p>
      </dgm:t>
    </dgm:pt>
    <dgm:pt modelId="{2C7FD163-F1A3-4B27-AA23-3946BEE6D0EC}" type="sibTrans" cxnId="{AEA96F33-505F-4B75-8F54-8C2AADB90B45}">
      <dgm:prSet/>
      <dgm:spPr/>
      <dgm:t>
        <a:bodyPr/>
        <a:lstStyle/>
        <a:p>
          <a:endParaRPr lang="uk-UA"/>
        </a:p>
      </dgm:t>
    </dgm:pt>
    <dgm:pt modelId="{57D9D9A5-911E-4E71-AB6B-86810FA1380E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напередодні необхідно ознайомитися з місцем і об’єктами екскурсії</a:t>
          </a:r>
          <a:endParaRPr lang="uk-UA" sz="1600" b="1" i="0" baseline="0" dirty="0">
            <a:latin typeface="Georgia" pitchFamily="18" charset="0"/>
          </a:endParaRPr>
        </a:p>
      </dgm:t>
    </dgm:pt>
    <dgm:pt modelId="{4544142B-C759-41C5-B593-42F798DA1854}" type="parTrans" cxnId="{7740C013-F8D4-4659-9376-E13DD76158B2}">
      <dgm:prSet/>
      <dgm:spPr/>
      <dgm:t>
        <a:bodyPr/>
        <a:lstStyle/>
        <a:p>
          <a:endParaRPr lang="uk-UA"/>
        </a:p>
      </dgm:t>
    </dgm:pt>
    <dgm:pt modelId="{FCCC0AE0-8E94-4FCE-9DD8-CBEB99D0458C}" type="sibTrans" cxnId="{7740C013-F8D4-4659-9376-E13DD76158B2}">
      <dgm:prSet/>
      <dgm:spPr/>
      <dgm:t>
        <a:bodyPr/>
        <a:lstStyle/>
        <a:p>
          <a:endParaRPr lang="uk-UA"/>
        </a:p>
      </dgm:t>
    </dgm:pt>
    <dgm:pt modelId="{92509442-6327-49AC-9D58-3AF902CFC9C4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розробити маршрут пересування, заздалегідь підготувати екскурсійне спорядження та інвентар</a:t>
          </a:r>
          <a:endParaRPr lang="uk-UA" sz="1600" b="1" i="0" baseline="0" dirty="0">
            <a:latin typeface="Georgia" pitchFamily="18" charset="0"/>
          </a:endParaRPr>
        </a:p>
      </dgm:t>
    </dgm:pt>
    <dgm:pt modelId="{86FE4839-5F59-42DC-A06A-B5644C0654A6}" type="parTrans" cxnId="{432224C4-390B-41C6-851E-4AFAE76FDBDA}">
      <dgm:prSet/>
      <dgm:spPr/>
      <dgm:t>
        <a:bodyPr/>
        <a:lstStyle/>
        <a:p>
          <a:endParaRPr lang="uk-UA"/>
        </a:p>
      </dgm:t>
    </dgm:pt>
    <dgm:pt modelId="{0F949985-DFD4-4148-9107-6EAAF46FABBA}" type="sibTrans" cxnId="{432224C4-390B-41C6-851E-4AFAE76FDBDA}">
      <dgm:prSet/>
      <dgm:spPr/>
      <dgm:t>
        <a:bodyPr/>
        <a:lstStyle/>
        <a:p>
          <a:endParaRPr lang="uk-UA"/>
        </a:p>
      </dgm:t>
    </dgm:pt>
    <dgm:pt modelId="{ED2B5963-89B8-4128-9779-FA0CB714990B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підготуватися до відповідей на додаткові запитання</a:t>
          </a:r>
          <a:endParaRPr lang="uk-UA" sz="1600" b="1" i="0" baseline="0" dirty="0">
            <a:latin typeface="Georgia" pitchFamily="18" charset="0"/>
          </a:endParaRPr>
        </a:p>
      </dgm:t>
    </dgm:pt>
    <dgm:pt modelId="{0909D117-9B2A-4216-B824-AB3ABFAEA6F5}" type="parTrans" cxnId="{3CAC6ECE-DD12-4368-8175-BC798BA2A329}">
      <dgm:prSet/>
      <dgm:spPr/>
      <dgm:t>
        <a:bodyPr/>
        <a:lstStyle/>
        <a:p>
          <a:endParaRPr lang="uk-UA"/>
        </a:p>
      </dgm:t>
    </dgm:pt>
    <dgm:pt modelId="{D978B8B9-936A-4277-B672-59E10A38CB7C}" type="sibTrans" cxnId="{3CAC6ECE-DD12-4368-8175-BC798BA2A329}">
      <dgm:prSet/>
      <dgm:spPr/>
      <dgm:t>
        <a:bodyPr/>
        <a:lstStyle/>
        <a:p>
          <a:endParaRPr lang="uk-UA"/>
        </a:p>
      </dgm:t>
    </dgm:pt>
    <dgm:pt modelId="{097FBA95-70EE-46A6-BA8F-54283F03364D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розробити індивідуальні, групові і фронтальні завдання</a:t>
          </a:r>
          <a:endParaRPr lang="uk-UA" sz="1600" b="1" i="0" baseline="0" dirty="0">
            <a:latin typeface="Georgia" pitchFamily="18" charset="0"/>
          </a:endParaRPr>
        </a:p>
      </dgm:t>
    </dgm:pt>
    <dgm:pt modelId="{38AFDBB3-E3C5-4547-9F23-FEEC430DCBDB}" type="parTrans" cxnId="{989075BB-5706-4B5F-A6E2-666ED1A3F51D}">
      <dgm:prSet/>
      <dgm:spPr/>
      <dgm:t>
        <a:bodyPr/>
        <a:lstStyle/>
        <a:p>
          <a:endParaRPr lang="uk-UA"/>
        </a:p>
      </dgm:t>
    </dgm:pt>
    <dgm:pt modelId="{42D35B95-DB40-4B6F-A01F-024D8AF93228}" type="sibTrans" cxnId="{989075BB-5706-4B5F-A6E2-666ED1A3F51D}">
      <dgm:prSet/>
      <dgm:spPr/>
      <dgm:t>
        <a:bodyPr/>
        <a:lstStyle/>
        <a:p>
          <a:endParaRPr lang="uk-UA"/>
        </a:p>
      </dgm:t>
    </dgm:pt>
    <dgm:pt modelId="{8BF0652B-2514-4048-9BDB-9D51A9B75050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об’єднати учнів у групи, призначити бригадирів, відповідальних за обладнання, повідомити час і місце екскурсії</a:t>
          </a:r>
          <a:endParaRPr lang="uk-UA" sz="1600" b="1" i="0" baseline="0" dirty="0">
            <a:latin typeface="Georgia" pitchFamily="18" charset="0"/>
          </a:endParaRPr>
        </a:p>
      </dgm:t>
    </dgm:pt>
    <dgm:pt modelId="{D2836482-C559-4867-BE51-58195E89F539}" type="parTrans" cxnId="{70D27CA5-238C-4CEA-858C-6258F0FD3E79}">
      <dgm:prSet/>
      <dgm:spPr/>
      <dgm:t>
        <a:bodyPr/>
        <a:lstStyle/>
        <a:p>
          <a:endParaRPr lang="uk-UA"/>
        </a:p>
      </dgm:t>
    </dgm:pt>
    <dgm:pt modelId="{FC4CF6F6-7A54-4F69-A800-CE012DB4030E}" type="sibTrans" cxnId="{70D27CA5-238C-4CEA-858C-6258F0FD3E79}">
      <dgm:prSet/>
      <dgm:spPr/>
      <dgm:t>
        <a:bodyPr/>
        <a:lstStyle/>
        <a:p>
          <a:endParaRPr lang="uk-UA"/>
        </a:p>
      </dgm:t>
    </dgm:pt>
    <dgm:pt modelId="{65FC09FC-2148-478D-AE16-139A1D52A841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провести інструктаж з техніки безпеки під час екскурсії</a:t>
          </a:r>
          <a:endParaRPr lang="uk-UA" sz="1600" b="1" i="0" baseline="0" dirty="0">
            <a:latin typeface="Georgia" pitchFamily="18" charset="0"/>
          </a:endParaRPr>
        </a:p>
      </dgm:t>
    </dgm:pt>
    <dgm:pt modelId="{B19AD751-0BE2-4D95-94B8-A64518191CA3}" type="parTrans" cxnId="{C18B613A-21FD-4BCA-9F28-3A25293E975C}">
      <dgm:prSet/>
      <dgm:spPr/>
      <dgm:t>
        <a:bodyPr/>
        <a:lstStyle/>
        <a:p>
          <a:endParaRPr lang="uk-UA"/>
        </a:p>
      </dgm:t>
    </dgm:pt>
    <dgm:pt modelId="{2B172137-DC28-4B38-8C56-88B930DD35C6}" type="sibTrans" cxnId="{C18B613A-21FD-4BCA-9F28-3A25293E975C}">
      <dgm:prSet/>
      <dgm:spPr/>
      <dgm:t>
        <a:bodyPr/>
        <a:lstStyle/>
        <a:p>
          <a:endParaRPr lang="uk-UA"/>
        </a:p>
      </dgm:t>
    </dgm:pt>
    <dgm:pt modelId="{B0246995-ED82-4DF5-93AA-D8E4685361DD}">
      <dgm:prSet phldrT="[Текст]" custT="1"/>
      <dgm:spPr/>
      <dgm:t>
        <a:bodyPr/>
        <a:lstStyle/>
        <a:p>
          <a:pPr algn="ctr"/>
          <a:r>
            <a:rPr lang="uk-UA" sz="1600" b="1" i="0" baseline="0" dirty="0" smtClean="0">
              <a:latin typeface="Georgia" pitchFamily="18" charset="0"/>
            </a:rPr>
            <a:t>оформити розгорнутий план екскурсії </a:t>
          </a:r>
          <a:endParaRPr lang="uk-UA" sz="1600" b="1" i="0" baseline="0" dirty="0">
            <a:latin typeface="Georgia" pitchFamily="18" charset="0"/>
          </a:endParaRPr>
        </a:p>
      </dgm:t>
    </dgm:pt>
    <dgm:pt modelId="{5084DEAC-8EDB-4505-ACAF-51C063AB91D9}" type="parTrans" cxnId="{D45345BA-FE08-49A5-90A6-D0EE8CB63D67}">
      <dgm:prSet/>
      <dgm:spPr/>
      <dgm:t>
        <a:bodyPr/>
        <a:lstStyle/>
        <a:p>
          <a:endParaRPr lang="uk-UA"/>
        </a:p>
      </dgm:t>
    </dgm:pt>
    <dgm:pt modelId="{DD6EE000-B37E-499E-A284-9D3BA2309B36}" type="sibTrans" cxnId="{D45345BA-FE08-49A5-90A6-D0EE8CB63D67}">
      <dgm:prSet/>
      <dgm:spPr/>
      <dgm:t>
        <a:bodyPr/>
        <a:lstStyle/>
        <a:p>
          <a:endParaRPr lang="uk-UA"/>
        </a:p>
      </dgm:t>
    </dgm:pt>
    <dgm:pt modelId="{E4BB6EF6-6D08-4271-AE6A-D1DBC0CE5CA0}" type="pres">
      <dgm:prSet presAssocID="{3BBBC73F-339D-4C1C-954E-6721DC96594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554455-67C7-4449-9647-C76203CA9A79}" type="pres">
      <dgm:prSet presAssocID="{0DFFB598-D719-4CAC-B611-CDDBEB22E574}" presName="node" presStyleLbl="node1" presStyleIdx="0" presStyleCnt="8" custScaleY="132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2EE08-C4D9-42DB-B5C5-51D7432C65A2}" type="pres">
      <dgm:prSet presAssocID="{2C7FD163-F1A3-4B27-AA23-3946BEE6D0EC}" presName="sibTrans" presStyleLbl="sibTrans2D1" presStyleIdx="0" presStyleCnt="7"/>
      <dgm:spPr/>
      <dgm:t>
        <a:bodyPr/>
        <a:lstStyle/>
        <a:p>
          <a:endParaRPr lang="ru-RU"/>
        </a:p>
      </dgm:t>
    </dgm:pt>
    <dgm:pt modelId="{E8CBA11B-BAB0-4F35-8115-2518E86E179F}" type="pres">
      <dgm:prSet presAssocID="{2C7FD163-F1A3-4B27-AA23-3946BEE6D0EC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4AD4BF62-E7A6-44C2-B4DD-950763E8916A}" type="pres">
      <dgm:prSet presAssocID="{57D9D9A5-911E-4E71-AB6B-86810FA1380E}" presName="node" presStyleLbl="node1" presStyleIdx="1" presStyleCnt="8" custScaleY="1326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CDD035-A4A0-49BD-8669-D9AF24DA9FAB}" type="pres">
      <dgm:prSet presAssocID="{FCCC0AE0-8E94-4FCE-9DD8-CBEB99D0458C}" presName="sibTrans" presStyleLbl="sibTrans2D1" presStyleIdx="1" presStyleCnt="7"/>
      <dgm:spPr/>
      <dgm:t>
        <a:bodyPr/>
        <a:lstStyle/>
        <a:p>
          <a:endParaRPr lang="ru-RU"/>
        </a:p>
      </dgm:t>
    </dgm:pt>
    <dgm:pt modelId="{30778A58-C3C6-403A-8F02-1B7BBA1B9FCC}" type="pres">
      <dgm:prSet presAssocID="{FCCC0AE0-8E94-4FCE-9DD8-CBEB99D0458C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65C18301-D6CB-4749-B4A1-5F433375A360}" type="pres">
      <dgm:prSet presAssocID="{92509442-6327-49AC-9D58-3AF902CFC9C4}" presName="node" presStyleLbl="node1" presStyleIdx="2" presStyleCnt="8" custScaleX="146596" custScaleY="1455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B3F7B-F9C3-4E6F-BEF6-B74DAA6A1770}" type="pres">
      <dgm:prSet presAssocID="{0F949985-DFD4-4148-9107-6EAAF46FABBA}" presName="sibTrans" presStyleLbl="sibTrans2D1" presStyleIdx="2" presStyleCnt="7" custAng="694981" custScaleX="94292"/>
      <dgm:spPr/>
      <dgm:t>
        <a:bodyPr/>
        <a:lstStyle/>
        <a:p>
          <a:endParaRPr lang="ru-RU"/>
        </a:p>
      </dgm:t>
    </dgm:pt>
    <dgm:pt modelId="{2EE2063A-BB81-4400-AF4A-99D4CF1222F8}" type="pres">
      <dgm:prSet presAssocID="{0F949985-DFD4-4148-9107-6EAAF46FABBA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439CBD57-5BC7-4501-8505-BBB3F8E77A47}" type="pres">
      <dgm:prSet presAssocID="{ED2B5963-89B8-4128-9779-FA0CB714990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7F655-727C-486A-A05B-EBEDC165DBD9}" type="pres">
      <dgm:prSet presAssocID="{D978B8B9-936A-4277-B672-59E10A38CB7C}" presName="sibTrans" presStyleLbl="sibTrans2D1" presStyleIdx="3" presStyleCnt="7"/>
      <dgm:spPr/>
      <dgm:t>
        <a:bodyPr/>
        <a:lstStyle/>
        <a:p>
          <a:endParaRPr lang="ru-RU"/>
        </a:p>
      </dgm:t>
    </dgm:pt>
    <dgm:pt modelId="{C71D5BB4-9701-4C13-882E-1529B2586385}" type="pres">
      <dgm:prSet presAssocID="{D978B8B9-936A-4277-B672-59E10A38CB7C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E9F20B5D-D50D-4AFD-97BD-45234A92B710}" type="pres">
      <dgm:prSet presAssocID="{097FBA95-70EE-46A6-BA8F-54283F03364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EB721-D280-42B4-8915-675428410E24}" type="pres">
      <dgm:prSet presAssocID="{42D35B95-DB40-4B6F-A01F-024D8AF93228}" presName="sibTrans" presStyleLbl="sibTrans2D1" presStyleIdx="4" presStyleCnt="7"/>
      <dgm:spPr/>
      <dgm:t>
        <a:bodyPr/>
        <a:lstStyle/>
        <a:p>
          <a:endParaRPr lang="ru-RU"/>
        </a:p>
      </dgm:t>
    </dgm:pt>
    <dgm:pt modelId="{BA3C5A8C-1E5A-4CEE-801E-F8C79B36B64A}" type="pres">
      <dgm:prSet presAssocID="{42D35B95-DB40-4B6F-A01F-024D8AF93228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CFC4D716-9BCF-4903-B768-9194F816E5AF}" type="pres">
      <dgm:prSet presAssocID="{8BF0652B-2514-4048-9BDB-9D51A9B75050}" presName="node" presStyleLbl="node1" presStyleIdx="5" presStyleCnt="8" custScaleX="157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223887-9CF7-440D-94EA-3F12AF406964}" type="pres">
      <dgm:prSet presAssocID="{FC4CF6F6-7A54-4F69-A800-CE012DB4030E}" presName="sibTrans" presStyleLbl="sibTrans2D1" presStyleIdx="5" presStyleCnt="7" custAng="20638223"/>
      <dgm:spPr/>
      <dgm:t>
        <a:bodyPr/>
        <a:lstStyle/>
        <a:p>
          <a:endParaRPr lang="ru-RU"/>
        </a:p>
      </dgm:t>
    </dgm:pt>
    <dgm:pt modelId="{DCC65C9F-E31C-4F3D-A81C-97C3BCA6E30D}" type="pres">
      <dgm:prSet presAssocID="{FC4CF6F6-7A54-4F69-A800-CE012DB4030E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69E31C21-70F5-4A1C-BF5D-8D548C0492A9}" type="pres">
      <dgm:prSet presAssocID="{65FC09FC-2148-478D-AE16-139A1D52A84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5C82E0-6D88-44BF-97C8-A7564798BFAC}" type="pres">
      <dgm:prSet presAssocID="{2B172137-DC28-4B38-8C56-88B930DD35C6}" presName="sibTrans" presStyleLbl="sibTrans2D1" presStyleIdx="6" presStyleCnt="7"/>
      <dgm:spPr/>
      <dgm:t>
        <a:bodyPr/>
        <a:lstStyle/>
        <a:p>
          <a:endParaRPr lang="ru-RU"/>
        </a:p>
      </dgm:t>
    </dgm:pt>
    <dgm:pt modelId="{D602BB85-4822-4296-B0EA-337F3EF81FF4}" type="pres">
      <dgm:prSet presAssocID="{2B172137-DC28-4B38-8C56-88B930DD35C6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1B98F168-A653-4C07-8D1C-1B40C73CD980}" type="pres">
      <dgm:prSet presAssocID="{B0246995-ED82-4DF5-93AA-D8E4685361DD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FA34F1-D1C9-45B9-9391-93889C0A9204}" type="presOf" srcId="{0F949985-DFD4-4148-9107-6EAAF46FABBA}" destId="{83DB3F7B-F9C3-4E6F-BEF6-B74DAA6A1770}" srcOrd="0" destOrd="0" presId="urn:microsoft.com/office/officeart/2005/8/layout/process5"/>
    <dgm:cxn modelId="{C18B613A-21FD-4BCA-9F28-3A25293E975C}" srcId="{3BBBC73F-339D-4C1C-954E-6721DC96594D}" destId="{65FC09FC-2148-478D-AE16-139A1D52A841}" srcOrd="6" destOrd="0" parTransId="{B19AD751-0BE2-4D95-94B8-A64518191CA3}" sibTransId="{2B172137-DC28-4B38-8C56-88B930DD35C6}"/>
    <dgm:cxn modelId="{E5646D9A-E778-48A2-A92E-C7DB2BDCFC1C}" type="presOf" srcId="{57D9D9A5-911E-4E71-AB6B-86810FA1380E}" destId="{4AD4BF62-E7A6-44C2-B4DD-950763E8916A}" srcOrd="0" destOrd="0" presId="urn:microsoft.com/office/officeart/2005/8/layout/process5"/>
    <dgm:cxn modelId="{3C519ADB-2DEA-4386-836B-F1B2DD29B286}" type="presOf" srcId="{0F949985-DFD4-4148-9107-6EAAF46FABBA}" destId="{2EE2063A-BB81-4400-AF4A-99D4CF1222F8}" srcOrd="1" destOrd="0" presId="urn:microsoft.com/office/officeart/2005/8/layout/process5"/>
    <dgm:cxn modelId="{3A618D15-F08C-4B61-8760-53AD4AFCD182}" type="presOf" srcId="{2C7FD163-F1A3-4B27-AA23-3946BEE6D0EC}" destId="{0F22EE08-C4D9-42DB-B5C5-51D7432C65A2}" srcOrd="0" destOrd="0" presId="urn:microsoft.com/office/officeart/2005/8/layout/process5"/>
    <dgm:cxn modelId="{70D27CA5-238C-4CEA-858C-6258F0FD3E79}" srcId="{3BBBC73F-339D-4C1C-954E-6721DC96594D}" destId="{8BF0652B-2514-4048-9BDB-9D51A9B75050}" srcOrd="5" destOrd="0" parTransId="{D2836482-C559-4867-BE51-58195E89F539}" sibTransId="{FC4CF6F6-7A54-4F69-A800-CE012DB4030E}"/>
    <dgm:cxn modelId="{432224C4-390B-41C6-851E-4AFAE76FDBDA}" srcId="{3BBBC73F-339D-4C1C-954E-6721DC96594D}" destId="{92509442-6327-49AC-9D58-3AF902CFC9C4}" srcOrd="2" destOrd="0" parTransId="{86FE4839-5F59-42DC-A06A-B5644C0654A6}" sibTransId="{0F949985-DFD4-4148-9107-6EAAF46FABBA}"/>
    <dgm:cxn modelId="{0093D494-71F7-482F-AC16-B6DD6A17F00E}" type="presOf" srcId="{FCCC0AE0-8E94-4FCE-9DD8-CBEB99D0458C}" destId="{30778A58-C3C6-403A-8F02-1B7BBA1B9FCC}" srcOrd="1" destOrd="0" presId="urn:microsoft.com/office/officeart/2005/8/layout/process5"/>
    <dgm:cxn modelId="{FC317F8E-4FB3-4F7B-9714-3B66485EEAD3}" type="presOf" srcId="{FCCC0AE0-8E94-4FCE-9DD8-CBEB99D0458C}" destId="{D7CDD035-A4A0-49BD-8669-D9AF24DA9FAB}" srcOrd="0" destOrd="0" presId="urn:microsoft.com/office/officeart/2005/8/layout/process5"/>
    <dgm:cxn modelId="{514059A7-7D89-4260-A7E1-53A0BB6658DE}" type="presOf" srcId="{65FC09FC-2148-478D-AE16-139A1D52A841}" destId="{69E31C21-70F5-4A1C-BF5D-8D548C0492A9}" srcOrd="0" destOrd="0" presId="urn:microsoft.com/office/officeart/2005/8/layout/process5"/>
    <dgm:cxn modelId="{482193BB-0CEB-4E60-B7D8-3E8242020B73}" type="presOf" srcId="{42D35B95-DB40-4B6F-A01F-024D8AF93228}" destId="{24FEB721-D280-42B4-8915-675428410E24}" srcOrd="0" destOrd="0" presId="urn:microsoft.com/office/officeart/2005/8/layout/process5"/>
    <dgm:cxn modelId="{5ED70B93-B12A-4390-860A-A9E873360074}" type="presOf" srcId="{097FBA95-70EE-46A6-BA8F-54283F03364D}" destId="{E9F20B5D-D50D-4AFD-97BD-45234A92B710}" srcOrd="0" destOrd="0" presId="urn:microsoft.com/office/officeart/2005/8/layout/process5"/>
    <dgm:cxn modelId="{0991C42A-EB06-4525-B877-AE098B1E7EC2}" type="presOf" srcId="{B0246995-ED82-4DF5-93AA-D8E4685361DD}" destId="{1B98F168-A653-4C07-8D1C-1B40C73CD980}" srcOrd="0" destOrd="0" presId="urn:microsoft.com/office/officeart/2005/8/layout/process5"/>
    <dgm:cxn modelId="{3FAB33A1-1E5A-48EB-AE55-E7C7E8B8E205}" type="presOf" srcId="{FC4CF6F6-7A54-4F69-A800-CE012DB4030E}" destId="{FF223887-9CF7-440D-94EA-3F12AF406964}" srcOrd="0" destOrd="0" presId="urn:microsoft.com/office/officeart/2005/8/layout/process5"/>
    <dgm:cxn modelId="{639C7A8A-8AD0-427B-BC76-2D369EDDCC9C}" type="presOf" srcId="{ED2B5963-89B8-4128-9779-FA0CB714990B}" destId="{439CBD57-5BC7-4501-8505-BBB3F8E77A47}" srcOrd="0" destOrd="0" presId="urn:microsoft.com/office/officeart/2005/8/layout/process5"/>
    <dgm:cxn modelId="{87946FA4-C738-4114-913C-DEAC66FD1598}" type="presOf" srcId="{2C7FD163-F1A3-4B27-AA23-3946BEE6D0EC}" destId="{E8CBA11B-BAB0-4F35-8115-2518E86E179F}" srcOrd="1" destOrd="0" presId="urn:microsoft.com/office/officeart/2005/8/layout/process5"/>
    <dgm:cxn modelId="{8FACDBDD-AF1B-49EA-BD82-30FDF9743474}" type="presOf" srcId="{8BF0652B-2514-4048-9BDB-9D51A9B75050}" destId="{CFC4D716-9BCF-4903-B768-9194F816E5AF}" srcOrd="0" destOrd="0" presId="urn:microsoft.com/office/officeart/2005/8/layout/process5"/>
    <dgm:cxn modelId="{8537A96C-FF82-48A9-BB84-9109C99AC13E}" type="presOf" srcId="{0DFFB598-D719-4CAC-B611-CDDBEB22E574}" destId="{24554455-67C7-4449-9647-C76203CA9A79}" srcOrd="0" destOrd="0" presId="urn:microsoft.com/office/officeart/2005/8/layout/process5"/>
    <dgm:cxn modelId="{CF8ACB68-60EE-4306-8C80-D812820FBCB9}" type="presOf" srcId="{3BBBC73F-339D-4C1C-954E-6721DC96594D}" destId="{E4BB6EF6-6D08-4271-AE6A-D1DBC0CE5CA0}" srcOrd="0" destOrd="0" presId="urn:microsoft.com/office/officeart/2005/8/layout/process5"/>
    <dgm:cxn modelId="{D45345BA-FE08-49A5-90A6-D0EE8CB63D67}" srcId="{3BBBC73F-339D-4C1C-954E-6721DC96594D}" destId="{B0246995-ED82-4DF5-93AA-D8E4685361DD}" srcOrd="7" destOrd="0" parTransId="{5084DEAC-8EDB-4505-ACAF-51C063AB91D9}" sibTransId="{DD6EE000-B37E-499E-A284-9D3BA2309B36}"/>
    <dgm:cxn modelId="{63B1BD99-1A65-4C96-8BF7-DDCC53D4D75B}" type="presOf" srcId="{2B172137-DC28-4B38-8C56-88B930DD35C6}" destId="{D602BB85-4822-4296-B0EA-337F3EF81FF4}" srcOrd="1" destOrd="0" presId="urn:microsoft.com/office/officeart/2005/8/layout/process5"/>
    <dgm:cxn modelId="{E6D77F56-8BB2-49CE-81D3-492FD7232202}" type="presOf" srcId="{2B172137-DC28-4B38-8C56-88B930DD35C6}" destId="{275C82E0-6D88-44BF-97C8-A7564798BFAC}" srcOrd="0" destOrd="0" presId="urn:microsoft.com/office/officeart/2005/8/layout/process5"/>
    <dgm:cxn modelId="{EE2CDB2A-CA7C-46CF-BC78-0B9AD32D59AD}" type="presOf" srcId="{FC4CF6F6-7A54-4F69-A800-CE012DB4030E}" destId="{DCC65C9F-E31C-4F3D-A81C-97C3BCA6E30D}" srcOrd="1" destOrd="0" presId="urn:microsoft.com/office/officeart/2005/8/layout/process5"/>
    <dgm:cxn modelId="{082CCA3C-E051-4CBB-9741-AE121576AE03}" type="presOf" srcId="{D978B8B9-936A-4277-B672-59E10A38CB7C}" destId="{EA97F655-727C-486A-A05B-EBEDC165DBD9}" srcOrd="0" destOrd="0" presId="urn:microsoft.com/office/officeart/2005/8/layout/process5"/>
    <dgm:cxn modelId="{A16BB475-4C7E-4541-9C76-21F874A0E523}" type="presOf" srcId="{92509442-6327-49AC-9D58-3AF902CFC9C4}" destId="{65C18301-D6CB-4749-B4A1-5F433375A360}" srcOrd="0" destOrd="0" presId="urn:microsoft.com/office/officeart/2005/8/layout/process5"/>
    <dgm:cxn modelId="{7740C013-F8D4-4659-9376-E13DD76158B2}" srcId="{3BBBC73F-339D-4C1C-954E-6721DC96594D}" destId="{57D9D9A5-911E-4E71-AB6B-86810FA1380E}" srcOrd="1" destOrd="0" parTransId="{4544142B-C759-41C5-B593-42F798DA1854}" sibTransId="{FCCC0AE0-8E94-4FCE-9DD8-CBEB99D0458C}"/>
    <dgm:cxn modelId="{5B23DBAB-2793-4BB0-B589-BBAD7E87403E}" type="presOf" srcId="{D978B8B9-936A-4277-B672-59E10A38CB7C}" destId="{C71D5BB4-9701-4C13-882E-1529B2586385}" srcOrd="1" destOrd="0" presId="urn:microsoft.com/office/officeart/2005/8/layout/process5"/>
    <dgm:cxn modelId="{3B6FEC6D-DAE1-4D7D-87F2-21F3EC4A10E2}" type="presOf" srcId="{42D35B95-DB40-4B6F-A01F-024D8AF93228}" destId="{BA3C5A8C-1E5A-4CEE-801E-F8C79B36B64A}" srcOrd="1" destOrd="0" presId="urn:microsoft.com/office/officeart/2005/8/layout/process5"/>
    <dgm:cxn modelId="{AEA96F33-505F-4B75-8F54-8C2AADB90B45}" srcId="{3BBBC73F-339D-4C1C-954E-6721DC96594D}" destId="{0DFFB598-D719-4CAC-B611-CDDBEB22E574}" srcOrd="0" destOrd="0" parTransId="{72F4DC41-A076-41D4-A6D1-3ECB6406BF3B}" sibTransId="{2C7FD163-F1A3-4B27-AA23-3946BEE6D0EC}"/>
    <dgm:cxn modelId="{989075BB-5706-4B5F-A6E2-666ED1A3F51D}" srcId="{3BBBC73F-339D-4C1C-954E-6721DC96594D}" destId="{097FBA95-70EE-46A6-BA8F-54283F03364D}" srcOrd="4" destOrd="0" parTransId="{38AFDBB3-E3C5-4547-9F23-FEEC430DCBDB}" sibTransId="{42D35B95-DB40-4B6F-A01F-024D8AF93228}"/>
    <dgm:cxn modelId="{3CAC6ECE-DD12-4368-8175-BC798BA2A329}" srcId="{3BBBC73F-339D-4C1C-954E-6721DC96594D}" destId="{ED2B5963-89B8-4128-9779-FA0CB714990B}" srcOrd="3" destOrd="0" parTransId="{0909D117-9B2A-4216-B824-AB3ABFAEA6F5}" sibTransId="{D978B8B9-936A-4277-B672-59E10A38CB7C}"/>
    <dgm:cxn modelId="{B853513B-262A-4158-BDB8-1DBFCC3C8270}" type="presParOf" srcId="{E4BB6EF6-6D08-4271-AE6A-D1DBC0CE5CA0}" destId="{24554455-67C7-4449-9647-C76203CA9A79}" srcOrd="0" destOrd="0" presId="urn:microsoft.com/office/officeart/2005/8/layout/process5"/>
    <dgm:cxn modelId="{82083214-914B-40EF-9F18-ED3C5EA79DF3}" type="presParOf" srcId="{E4BB6EF6-6D08-4271-AE6A-D1DBC0CE5CA0}" destId="{0F22EE08-C4D9-42DB-B5C5-51D7432C65A2}" srcOrd="1" destOrd="0" presId="urn:microsoft.com/office/officeart/2005/8/layout/process5"/>
    <dgm:cxn modelId="{63CAEB86-0DC8-4BAA-A04A-977EEF1746A4}" type="presParOf" srcId="{0F22EE08-C4D9-42DB-B5C5-51D7432C65A2}" destId="{E8CBA11B-BAB0-4F35-8115-2518E86E179F}" srcOrd="0" destOrd="0" presId="urn:microsoft.com/office/officeart/2005/8/layout/process5"/>
    <dgm:cxn modelId="{1FD3F6C3-A969-4746-9FEE-75A6434C81D3}" type="presParOf" srcId="{E4BB6EF6-6D08-4271-AE6A-D1DBC0CE5CA0}" destId="{4AD4BF62-E7A6-44C2-B4DD-950763E8916A}" srcOrd="2" destOrd="0" presId="urn:microsoft.com/office/officeart/2005/8/layout/process5"/>
    <dgm:cxn modelId="{C4B20EB3-9BF4-4C11-BC77-DF5A3950935B}" type="presParOf" srcId="{E4BB6EF6-6D08-4271-AE6A-D1DBC0CE5CA0}" destId="{D7CDD035-A4A0-49BD-8669-D9AF24DA9FAB}" srcOrd="3" destOrd="0" presId="urn:microsoft.com/office/officeart/2005/8/layout/process5"/>
    <dgm:cxn modelId="{0AD67AE8-27A8-4D53-9B84-1543715E884A}" type="presParOf" srcId="{D7CDD035-A4A0-49BD-8669-D9AF24DA9FAB}" destId="{30778A58-C3C6-403A-8F02-1B7BBA1B9FCC}" srcOrd="0" destOrd="0" presId="urn:microsoft.com/office/officeart/2005/8/layout/process5"/>
    <dgm:cxn modelId="{BEF114FE-2299-4B31-A503-699EAE0B63DA}" type="presParOf" srcId="{E4BB6EF6-6D08-4271-AE6A-D1DBC0CE5CA0}" destId="{65C18301-D6CB-4749-B4A1-5F433375A360}" srcOrd="4" destOrd="0" presId="urn:microsoft.com/office/officeart/2005/8/layout/process5"/>
    <dgm:cxn modelId="{3FC741B0-4D81-4DD6-8900-49E2FEDDEF21}" type="presParOf" srcId="{E4BB6EF6-6D08-4271-AE6A-D1DBC0CE5CA0}" destId="{83DB3F7B-F9C3-4E6F-BEF6-B74DAA6A1770}" srcOrd="5" destOrd="0" presId="urn:microsoft.com/office/officeart/2005/8/layout/process5"/>
    <dgm:cxn modelId="{01FC19C0-570F-4835-B7B2-6A2F3F662AF5}" type="presParOf" srcId="{83DB3F7B-F9C3-4E6F-BEF6-B74DAA6A1770}" destId="{2EE2063A-BB81-4400-AF4A-99D4CF1222F8}" srcOrd="0" destOrd="0" presId="urn:microsoft.com/office/officeart/2005/8/layout/process5"/>
    <dgm:cxn modelId="{4A8E440B-2B02-4FC0-9523-537280E7B2B1}" type="presParOf" srcId="{E4BB6EF6-6D08-4271-AE6A-D1DBC0CE5CA0}" destId="{439CBD57-5BC7-4501-8505-BBB3F8E77A47}" srcOrd="6" destOrd="0" presId="urn:microsoft.com/office/officeart/2005/8/layout/process5"/>
    <dgm:cxn modelId="{64C188A8-0A3C-4F09-9901-8AD120EFA9EE}" type="presParOf" srcId="{E4BB6EF6-6D08-4271-AE6A-D1DBC0CE5CA0}" destId="{EA97F655-727C-486A-A05B-EBEDC165DBD9}" srcOrd="7" destOrd="0" presId="urn:microsoft.com/office/officeart/2005/8/layout/process5"/>
    <dgm:cxn modelId="{B16AFF8D-CA5C-4016-9207-C8072BBDA480}" type="presParOf" srcId="{EA97F655-727C-486A-A05B-EBEDC165DBD9}" destId="{C71D5BB4-9701-4C13-882E-1529B2586385}" srcOrd="0" destOrd="0" presId="urn:microsoft.com/office/officeart/2005/8/layout/process5"/>
    <dgm:cxn modelId="{602917BA-2C87-4DB3-9EDD-AB70E8B69E66}" type="presParOf" srcId="{E4BB6EF6-6D08-4271-AE6A-D1DBC0CE5CA0}" destId="{E9F20B5D-D50D-4AFD-97BD-45234A92B710}" srcOrd="8" destOrd="0" presId="urn:microsoft.com/office/officeart/2005/8/layout/process5"/>
    <dgm:cxn modelId="{B80C10E6-B65C-4BEB-A439-CCC212714B7E}" type="presParOf" srcId="{E4BB6EF6-6D08-4271-AE6A-D1DBC0CE5CA0}" destId="{24FEB721-D280-42B4-8915-675428410E24}" srcOrd="9" destOrd="0" presId="urn:microsoft.com/office/officeart/2005/8/layout/process5"/>
    <dgm:cxn modelId="{71D90D6F-0B4F-4087-8478-D721CBAD1344}" type="presParOf" srcId="{24FEB721-D280-42B4-8915-675428410E24}" destId="{BA3C5A8C-1E5A-4CEE-801E-F8C79B36B64A}" srcOrd="0" destOrd="0" presId="urn:microsoft.com/office/officeart/2005/8/layout/process5"/>
    <dgm:cxn modelId="{A22FB93F-CB44-40F3-8FCB-E9CE68105F34}" type="presParOf" srcId="{E4BB6EF6-6D08-4271-AE6A-D1DBC0CE5CA0}" destId="{CFC4D716-9BCF-4903-B768-9194F816E5AF}" srcOrd="10" destOrd="0" presId="urn:microsoft.com/office/officeart/2005/8/layout/process5"/>
    <dgm:cxn modelId="{EDD0F13C-6652-45DC-A603-37809329E782}" type="presParOf" srcId="{E4BB6EF6-6D08-4271-AE6A-D1DBC0CE5CA0}" destId="{FF223887-9CF7-440D-94EA-3F12AF406964}" srcOrd="11" destOrd="0" presId="urn:microsoft.com/office/officeart/2005/8/layout/process5"/>
    <dgm:cxn modelId="{0AF943DD-E524-40D2-8B6D-E36BA7E5199E}" type="presParOf" srcId="{FF223887-9CF7-440D-94EA-3F12AF406964}" destId="{DCC65C9F-E31C-4F3D-A81C-97C3BCA6E30D}" srcOrd="0" destOrd="0" presId="urn:microsoft.com/office/officeart/2005/8/layout/process5"/>
    <dgm:cxn modelId="{04CBBFDC-5B50-493E-9144-8C9BC3A9DF8D}" type="presParOf" srcId="{E4BB6EF6-6D08-4271-AE6A-D1DBC0CE5CA0}" destId="{69E31C21-70F5-4A1C-BF5D-8D548C0492A9}" srcOrd="12" destOrd="0" presId="urn:microsoft.com/office/officeart/2005/8/layout/process5"/>
    <dgm:cxn modelId="{F1F3BA68-FC7E-4EA8-BB9C-B313CA1821FD}" type="presParOf" srcId="{E4BB6EF6-6D08-4271-AE6A-D1DBC0CE5CA0}" destId="{275C82E0-6D88-44BF-97C8-A7564798BFAC}" srcOrd="13" destOrd="0" presId="urn:microsoft.com/office/officeart/2005/8/layout/process5"/>
    <dgm:cxn modelId="{44094892-EEAA-4AA8-87E8-E0544BF8F5EE}" type="presParOf" srcId="{275C82E0-6D88-44BF-97C8-A7564798BFAC}" destId="{D602BB85-4822-4296-B0EA-337F3EF81FF4}" srcOrd="0" destOrd="0" presId="urn:microsoft.com/office/officeart/2005/8/layout/process5"/>
    <dgm:cxn modelId="{D4C0ACD9-A009-499E-826E-A84A8CED9816}" type="presParOf" srcId="{E4BB6EF6-6D08-4271-AE6A-D1DBC0CE5CA0}" destId="{1B98F168-A653-4C07-8D1C-1B40C73CD980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3016E2-B828-4DE5-8099-745E97E10EE3}">
      <dsp:nvSpPr>
        <dsp:cNvPr id="0" name=""/>
        <dsp:cNvSpPr/>
      </dsp:nvSpPr>
      <dsp:spPr>
        <a:xfrm>
          <a:off x="3927" y="1001063"/>
          <a:ext cx="1868784" cy="1287592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EE1CFE-DFD1-4BFE-BD9C-71F9800820D7}">
      <dsp:nvSpPr>
        <dsp:cNvPr id="0" name=""/>
        <dsp:cNvSpPr/>
      </dsp:nvSpPr>
      <dsp:spPr>
        <a:xfrm>
          <a:off x="3927" y="2288655"/>
          <a:ext cx="1868784" cy="693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Georgia" pitchFamily="18" charset="0"/>
            </a:rPr>
            <a:t>специфіч-ним місцем проведен-ня</a:t>
          </a:r>
          <a:endParaRPr lang="uk-UA" sz="2000" b="1" kern="1200" dirty="0">
            <a:latin typeface="Georgia" pitchFamily="18" charset="0"/>
          </a:endParaRPr>
        </a:p>
      </dsp:txBody>
      <dsp:txXfrm>
        <a:off x="3927" y="2288655"/>
        <a:ext cx="1868784" cy="693318"/>
      </dsp:txXfrm>
    </dsp:sp>
    <dsp:sp modelId="{A6E84E53-01BB-4A36-B0D4-360B163C2ED1}">
      <dsp:nvSpPr>
        <dsp:cNvPr id="0" name=""/>
        <dsp:cNvSpPr/>
      </dsp:nvSpPr>
      <dsp:spPr>
        <a:xfrm>
          <a:off x="2059668" y="1001063"/>
          <a:ext cx="1868784" cy="1287592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8E729-4A0D-4AB5-9F6C-5308DFD6187F}">
      <dsp:nvSpPr>
        <dsp:cNvPr id="0" name=""/>
        <dsp:cNvSpPr/>
      </dsp:nvSpPr>
      <dsp:spPr>
        <a:xfrm>
          <a:off x="2059668" y="2288655"/>
          <a:ext cx="1868784" cy="693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Georgia" pitchFamily="18" charset="0"/>
            </a:rPr>
            <a:t>різним чисельним складом учнів</a:t>
          </a:r>
          <a:endParaRPr lang="uk-UA" sz="2000" b="1" kern="1200" dirty="0">
            <a:latin typeface="Georgia" pitchFamily="18" charset="0"/>
          </a:endParaRPr>
        </a:p>
      </dsp:txBody>
      <dsp:txXfrm>
        <a:off x="2059668" y="2288655"/>
        <a:ext cx="1868784" cy="693318"/>
      </dsp:txXfrm>
    </dsp:sp>
    <dsp:sp modelId="{9AB96824-8D46-41B4-9D5B-7A87A0C8A540}">
      <dsp:nvSpPr>
        <dsp:cNvPr id="0" name=""/>
        <dsp:cNvSpPr/>
      </dsp:nvSpPr>
      <dsp:spPr>
        <a:xfrm>
          <a:off x="4115409" y="1001063"/>
          <a:ext cx="1868784" cy="1287592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C63081-78C8-46CB-9643-5E428F93AD45}">
      <dsp:nvSpPr>
        <dsp:cNvPr id="0" name=""/>
        <dsp:cNvSpPr/>
      </dsp:nvSpPr>
      <dsp:spPr>
        <a:xfrm>
          <a:off x="4115409" y="2288655"/>
          <a:ext cx="1868784" cy="693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Georgia" pitchFamily="18" charset="0"/>
            </a:rPr>
            <a:t>нечітко фіксова-ним часом проведен-ня</a:t>
          </a:r>
          <a:endParaRPr lang="uk-UA" sz="2000" b="1" kern="1200" dirty="0">
            <a:latin typeface="Georgia" pitchFamily="18" charset="0"/>
          </a:endParaRPr>
        </a:p>
      </dsp:txBody>
      <dsp:txXfrm>
        <a:off x="4115409" y="2288655"/>
        <a:ext cx="1868784" cy="693318"/>
      </dsp:txXfrm>
    </dsp:sp>
    <dsp:sp modelId="{467D1370-8806-492D-A79F-3B21E26DF847}">
      <dsp:nvSpPr>
        <dsp:cNvPr id="0" name=""/>
        <dsp:cNvSpPr/>
      </dsp:nvSpPr>
      <dsp:spPr>
        <a:xfrm>
          <a:off x="6171150" y="1001063"/>
          <a:ext cx="1868784" cy="1287592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19A9FF-A4FB-414C-902E-979FFD7C8288}">
      <dsp:nvSpPr>
        <dsp:cNvPr id="0" name=""/>
        <dsp:cNvSpPr/>
      </dsp:nvSpPr>
      <dsp:spPr>
        <a:xfrm>
          <a:off x="6171150" y="2288655"/>
          <a:ext cx="1868784" cy="693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Georgia" pitchFamily="18" charset="0"/>
            </a:rPr>
            <a:t>пересуван-ням учнів</a:t>
          </a:r>
          <a:endParaRPr lang="uk-UA" sz="2000" b="1" kern="1200" dirty="0">
            <a:latin typeface="Georgia" pitchFamily="18" charset="0"/>
          </a:endParaRPr>
        </a:p>
      </dsp:txBody>
      <dsp:txXfrm>
        <a:off x="6171150" y="2288655"/>
        <a:ext cx="1868784" cy="69331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A5264A-A838-4332-BFB3-BD541F55EED2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dirty="0" smtClean="0">
              <a:latin typeface="Georgia" pitchFamily="18" charset="0"/>
            </a:rPr>
            <a:t>За дидактичною метою</a:t>
          </a:r>
          <a:endParaRPr lang="uk-UA" sz="2800" b="1" i="0" kern="1200" dirty="0">
            <a:latin typeface="Georgia" pitchFamily="18" charset="0"/>
          </a:endParaRPr>
        </a:p>
      </dsp:txBody>
      <dsp:txXfrm>
        <a:off x="460905" y="1047"/>
        <a:ext cx="3479899" cy="2087939"/>
      </dsp:txXfrm>
    </dsp:sp>
    <dsp:sp modelId="{97D0CD84-4756-4CC8-996D-F25224AAA54D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dirty="0" smtClean="0">
              <a:latin typeface="Georgia" pitchFamily="18" charset="0"/>
            </a:rPr>
            <a:t>За часом проведення</a:t>
          </a:r>
          <a:endParaRPr lang="uk-UA" sz="2800" b="1" i="0" kern="1200" dirty="0">
            <a:latin typeface="Georgia" pitchFamily="18" charset="0"/>
          </a:endParaRPr>
        </a:p>
      </dsp:txBody>
      <dsp:txXfrm>
        <a:off x="4288794" y="1047"/>
        <a:ext cx="3479899" cy="2087939"/>
      </dsp:txXfrm>
    </dsp:sp>
    <dsp:sp modelId="{A3CA404A-69D5-42A1-AA26-E03002133C28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dirty="0" smtClean="0">
              <a:latin typeface="Georgia" pitchFamily="18" charset="0"/>
            </a:rPr>
            <a:t>За місцем проведення</a:t>
          </a:r>
          <a:endParaRPr lang="uk-UA" sz="2800" b="1" i="0" kern="1200" dirty="0">
            <a:latin typeface="Georgia" pitchFamily="18" charset="0"/>
          </a:endParaRPr>
        </a:p>
      </dsp:txBody>
      <dsp:txXfrm>
        <a:off x="460905" y="2436976"/>
        <a:ext cx="3479899" cy="2087939"/>
      </dsp:txXfrm>
    </dsp:sp>
    <dsp:sp modelId="{9435250C-134B-411E-89FC-0711E5583D9F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0" kern="1200" dirty="0" smtClean="0">
              <a:latin typeface="Georgia" pitchFamily="18" charset="0"/>
            </a:rPr>
            <a:t>За характером пізнавальної діяльності школярів</a:t>
          </a:r>
          <a:endParaRPr lang="uk-UA" sz="2800" b="1" i="0" kern="1200" dirty="0">
            <a:latin typeface="Georgia" pitchFamily="18" charset="0"/>
          </a:endParaRPr>
        </a:p>
      </dsp:txBody>
      <dsp:txXfrm>
        <a:off x="4288794" y="2436976"/>
        <a:ext cx="3479899" cy="208793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C1A511-9F9A-40F1-8AA8-574923A67815}">
      <dsp:nvSpPr>
        <dsp:cNvPr id="0" name=""/>
        <dsp:cNvSpPr/>
      </dsp:nvSpPr>
      <dsp:spPr>
        <a:xfrm>
          <a:off x="2472208" y="4417"/>
          <a:ext cx="3285183" cy="821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0" kern="1200" baseline="0" dirty="0" smtClean="0">
              <a:latin typeface="Georgia" pitchFamily="18" charset="0"/>
            </a:rPr>
            <a:t>Підготовчий</a:t>
          </a:r>
          <a:endParaRPr lang="uk-UA" sz="2200" b="1" i="0" kern="1200" baseline="0" dirty="0">
            <a:latin typeface="Georgia" pitchFamily="18" charset="0"/>
          </a:endParaRPr>
        </a:p>
      </dsp:txBody>
      <dsp:txXfrm>
        <a:off x="2472208" y="4417"/>
        <a:ext cx="3285183" cy="821295"/>
      </dsp:txXfrm>
    </dsp:sp>
    <dsp:sp modelId="{2923A611-9375-45B1-B9B3-107FF4E71BB0}">
      <dsp:nvSpPr>
        <dsp:cNvPr id="0" name=""/>
        <dsp:cNvSpPr/>
      </dsp:nvSpPr>
      <dsp:spPr>
        <a:xfrm rot="5400000">
          <a:off x="3960807" y="846246"/>
          <a:ext cx="307985" cy="369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/>
        </a:p>
      </dsp:txBody>
      <dsp:txXfrm rot="5400000">
        <a:off x="3960807" y="846246"/>
        <a:ext cx="307985" cy="369583"/>
      </dsp:txXfrm>
    </dsp:sp>
    <dsp:sp modelId="{CD9676C8-EF11-431B-9E56-BEF094A9F1CE}">
      <dsp:nvSpPr>
        <dsp:cNvPr id="0" name=""/>
        <dsp:cNvSpPr/>
      </dsp:nvSpPr>
      <dsp:spPr>
        <a:xfrm>
          <a:off x="2472208" y="1236361"/>
          <a:ext cx="3285183" cy="821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0" kern="1200" baseline="0" smtClean="0">
              <a:latin typeface="Georgia" pitchFamily="18" charset="0"/>
            </a:rPr>
            <a:t>Змістовний</a:t>
          </a:r>
          <a:endParaRPr lang="uk-UA" sz="2200" b="1" i="0" kern="1200" baseline="0" dirty="0">
            <a:latin typeface="Georgia" pitchFamily="18" charset="0"/>
          </a:endParaRPr>
        </a:p>
      </dsp:txBody>
      <dsp:txXfrm>
        <a:off x="2472208" y="1236361"/>
        <a:ext cx="3285183" cy="821295"/>
      </dsp:txXfrm>
    </dsp:sp>
    <dsp:sp modelId="{133D1FBF-94AA-4447-A7B1-C912A343D344}">
      <dsp:nvSpPr>
        <dsp:cNvPr id="0" name=""/>
        <dsp:cNvSpPr/>
      </dsp:nvSpPr>
      <dsp:spPr>
        <a:xfrm rot="5400000">
          <a:off x="3960807" y="2078189"/>
          <a:ext cx="307985" cy="369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/>
        </a:p>
      </dsp:txBody>
      <dsp:txXfrm rot="5400000">
        <a:off x="3960807" y="2078189"/>
        <a:ext cx="307985" cy="369583"/>
      </dsp:txXfrm>
    </dsp:sp>
    <dsp:sp modelId="{32DEF5A6-04AF-48C7-8B9C-F2FB88737912}">
      <dsp:nvSpPr>
        <dsp:cNvPr id="0" name=""/>
        <dsp:cNvSpPr/>
      </dsp:nvSpPr>
      <dsp:spPr>
        <a:xfrm>
          <a:off x="2472208" y="2468305"/>
          <a:ext cx="3285183" cy="821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0" kern="1200" baseline="0" dirty="0" smtClean="0">
              <a:latin typeface="Georgia" pitchFamily="18" charset="0"/>
            </a:rPr>
            <a:t>Підсумковий</a:t>
          </a:r>
          <a:endParaRPr lang="uk-UA" sz="2200" b="1" i="0" kern="1200" baseline="0" dirty="0">
            <a:latin typeface="Georgia" pitchFamily="18" charset="0"/>
          </a:endParaRPr>
        </a:p>
      </dsp:txBody>
      <dsp:txXfrm>
        <a:off x="2472208" y="2468305"/>
        <a:ext cx="3285183" cy="821295"/>
      </dsp:txXfrm>
    </dsp:sp>
    <dsp:sp modelId="{410BAE09-5E3C-4734-9626-2F9D8DE39679}">
      <dsp:nvSpPr>
        <dsp:cNvPr id="0" name=""/>
        <dsp:cNvSpPr/>
      </dsp:nvSpPr>
      <dsp:spPr>
        <a:xfrm rot="5400000">
          <a:off x="3960807" y="3310133"/>
          <a:ext cx="307985" cy="3695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/>
        </a:p>
      </dsp:txBody>
      <dsp:txXfrm rot="5400000">
        <a:off x="3960807" y="3310133"/>
        <a:ext cx="307985" cy="369583"/>
      </dsp:txXfrm>
    </dsp:sp>
    <dsp:sp modelId="{AE09884C-D123-4A51-85E7-7BDA42E63F51}">
      <dsp:nvSpPr>
        <dsp:cNvPr id="0" name=""/>
        <dsp:cNvSpPr/>
      </dsp:nvSpPr>
      <dsp:spPr>
        <a:xfrm>
          <a:off x="1114408" y="3700249"/>
          <a:ext cx="6000782" cy="8212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0" kern="1200" baseline="0" dirty="0" smtClean="0">
              <a:latin typeface="Georgia" pitchFamily="18" charset="0"/>
            </a:rPr>
            <a:t>Використання результатів екскурсії в подальшому навчанні учнів</a:t>
          </a:r>
          <a:endParaRPr lang="uk-UA" sz="2200" b="1" i="0" kern="1200" baseline="0" dirty="0">
            <a:latin typeface="Georgia" pitchFamily="18" charset="0"/>
          </a:endParaRPr>
        </a:p>
      </dsp:txBody>
      <dsp:txXfrm>
        <a:off x="1114408" y="3700249"/>
        <a:ext cx="6000782" cy="82129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554455-67C7-4449-9647-C76203CA9A79}">
      <dsp:nvSpPr>
        <dsp:cNvPr id="0" name=""/>
        <dsp:cNvSpPr/>
      </dsp:nvSpPr>
      <dsp:spPr>
        <a:xfrm>
          <a:off x="202840" y="89689"/>
          <a:ext cx="1854472" cy="1475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продумати цільову установку екскурсії, місце і час проведення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202840" y="89689"/>
        <a:ext cx="1854472" cy="1475674"/>
      </dsp:txXfrm>
    </dsp:sp>
    <dsp:sp modelId="{0F22EE08-C4D9-42DB-B5C5-51D7432C65A2}">
      <dsp:nvSpPr>
        <dsp:cNvPr id="0" name=""/>
        <dsp:cNvSpPr/>
      </dsp:nvSpPr>
      <dsp:spPr>
        <a:xfrm>
          <a:off x="2220507" y="597572"/>
          <a:ext cx="393148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2220507" y="597572"/>
        <a:ext cx="393148" cy="459909"/>
      </dsp:txXfrm>
    </dsp:sp>
    <dsp:sp modelId="{4AD4BF62-E7A6-44C2-B4DD-950763E8916A}">
      <dsp:nvSpPr>
        <dsp:cNvPr id="0" name=""/>
        <dsp:cNvSpPr/>
      </dsp:nvSpPr>
      <dsp:spPr>
        <a:xfrm>
          <a:off x="2799102" y="89689"/>
          <a:ext cx="1854472" cy="1475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напередодні необхідно ознайомитися з місцем і об’єктами екскурсії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2799102" y="89689"/>
        <a:ext cx="1854472" cy="1475674"/>
      </dsp:txXfrm>
    </dsp:sp>
    <dsp:sp modelId="{D7CDD035-A4A0-49BD-8669-D9AF24DA9FAB}">
      <dsp:nvSpPr>
        <dsp:cNvPr id="0" name=""/>
        <dsp:cNvSpPr/>
      </dsp:nvSpPr>
      <dsp:spPr>
        <a:xfrm>
          <a:off x="4816769" y="597572"/>
          <a:ext cx="393148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4816769" y="597572"/>
        <a:ext cx="393148" cy="459909"/>
      </dsp:txXfrm>
    </dsp:sp>
    <dsp:sp modelId="{65C18301-D6CB-4749-B4A1-5F433375A360}">
      <dsp:nvSpPr>
        <dsp:cNvPr id="0" name=""/>
        <dsp:cNvSpPr/>
      </dsp:nvSpPr>
      <dsp:spPr>
        <a:xfrm>
          <a:off x="5395364" y="17676"/>
          <a:ext cx="2718583" cy="16197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розробити маршрут пересування, заздалегідь підготувати екскурсійне спорядження та інвентар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5395364" y="17676"/>
        <a:ext cx="2718583" cy="1619700"/>
      </dsp:txXfrm>
    </dsp:sp>
    <dsp:sp modelId="{83DB3F7B-F9C3-4E6F-BEF6-B74DAA6A1770}">
      <dsp:nvSpPr>
        <dsp:cNvPr id="0" name=""/>
        <dsp:cNvSpPr/>
      </dsp:nvSpPr>
      <dsp:spPr>
        <a:xfrm rot="5400000">
          <a:off x="6805176" y="1767190"/>
          <a:ext cx="378413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 rot="5400000">
        <a:off x="6805176" y="1767190"/>
        <a:ext cx="378413" cy="459909"/>
      </dsp:txXfrm>
    </dsp:sp>
    <dsp:sp modelId="{439CBD57-5BC7-4501-8505-BBB3F8E77A47}">
      <dsp:nvSpPr>
        <dsp:cNvPr id="0" name=""/>
        <dsp:cNvSpPr/>
      </dsp:nvSpPr>
      <dsp:spPr>
        <a:xfrm>
          <a:off x="6259474" y="2379166"/>
          <a:ext cx="1854472" cy="11126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підготуватися до відповідей на додаткові запитання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6259474" y="2379166"/>
        <a:ext cx="1854472" cy="1112683"/>
      </dsp:txXfrm>
    </dsp:sp>
    <dsp:sp modelId="{EA97F655-727C-486A-A05B-EBEDC165DBD9}">
      <dsp:nvSpPr>
        <dsp:cNvPr id="0" name=""/>
        <dsp:cNvSpPr/>
      </dsp:nvSpPr>
      <dsp:spPr>
        <a:xfrm rot="10800000">
          <a:off x="5703133" y="2705553"/>
          <a:ext cx="393148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5703133" y="2705553"/>
        <a:ext cx="393148" cy="459909"/>
      </dsp:txXfrm>
    </dsp:sp>
    <dsp:sp modelId="{E9F20B5D-D50D-4AFD-97BD-45234A92B710}">
      <dsp:nvSpPr>
        <dsp:cNvPr id="0" name=""/>
        <dsp:cNvSpPr/>
      </dsp:nvSpPr>
      <dsp:spPr>
        <a:xfrm>
          <a:off x="3663212" y="2379166"/>
          <a:ext cx="1854472" cy="11126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розробити індивідуальні, групові і фронтальні завдання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3663212" y="2379166"/>
        <a:ext cx="1854472" cy="1112683"/>
      </dsp:txXfrm>
    </dsp:sp>
    <dsp:sp modelId="{24FEB721-D280-42B4-8915-675428410E24}">
      <dsp:nvSpPr>
        <dsp:cNvPr id="0" name=""/>
        <dsp:cNvSpPr/>
      </dsp:nvSpPr>
      <dsp:spPr>
        <a:xfrm rot="10800000">
          <a:off x="3106871" y="2705553"/>
          <a:ext cx="393148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 rot="10800000">
        <a:off x="3106871" y="2705553"/>
        <a:ext cx="393148" cy="459909"/>
      </dsp:txXfrm>
    </dsp:sp>
    <dsp:sp modelId="{CFC4D716-9BCF-4903-B768-9194F816E5AF}">
      <dsp:nvSpPr>
        <dsp:cNvPr id="0" name=""/>
        <dsp:cNvSpPr/>
      </dsp:nvSpPr>
      <dsp:spPr>
        <a:xfrm>
          <a:off x="1352" y="2379166"/>
          <a:ext cx="2920071" cy="11126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об’єднати учнів у групи, призначити бригадирів, відповідальних за обладнання, повідомити час і місце екскурсії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1352" y="2379166"/>
        <a:ext cx="2920071" cy="1112683"/>
      </dsp:txXfrm>
    </dsp:sp>
    <dsp:sp modelId="{FF223887-9CF7-440D-94EA-3F12AF406964}">
      <dsp:nvSpPr>
        <dsp:cNvPr id="0" name=""/>
        <dsp:cNvSpPr/>
      </dsp:nvSpPr>
      <dsp:spPr>
        <a:xfrm rot="5400000">
          <a:off x="993658" y="3621663"/>
          <a:ext cx="409052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/>
        </a:p>
      </dsp:txBody>
      <dsp:txXfrm rot="5400000">
        <a:off x="993658" y="3621663"/>
        <a:ext cx="409052" cy="459909"/>
      </dsp:txXfrm>
    </dsp:sp>
    <dsp:sp modelId="{69E31C21-70F5-4A1C-BF5D-8D548C0492A9}">
      <dsp:nvSpPr>
        <dsp:cNvPr id="0" name=""/>
        <dsp:cNvSpPr/>
      </dsp:nvSpPr>
      <dsp:spPr>
        <a:xfrm>
          <a:off x="1352" y="4233639"/>
          <a:ext cx="1854472" cy="11126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провести інструктаж з техніки безпеки під час екскурсії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1352" y="4233639"/>
        <a:ext cx="1854472" cy="1112683"/>
      </dsp:txXfrm>
    </dsp:sp>
    <dsp:sp modelId="{275C82E0-6D88-44BF-97C8-A7564798BFAC}">
      <dsp:nvSpPr>
        <dsp:cNvPr id="0" name=""/>
        <dsp:cNvSpPr/>
      </dsp:nvSpPr>
      <dsp:spPr>
        <a:xfrm>
          <a:off x="2019018" y="4560026"/>
          <a:ext cx="393148" cy="45990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/>
        </a:p>
      </dsp:txBody>
      <dsp:txXfrm>
        <a:off x="2019018" y="4560026"/>
        <a:ext cx="393148" cy="459909"/>
      </dsp:txXfrm>
    </dsp:sp>
    <dsp:sp modelId="{1B98F168-A653-4C07-8D1C-1B40C73CD980}">
      <dsp:nvSpPr>
        <dsp:cNvPr id="0" name=""/>
        <dsp:cNvSpPr/>
      </dsp:nvSpPr>
      <dsp:spPr>
        <a:xfrm>
          <a:off x="2597614" y="4233639"/>
          <a:ext cx="1854472" cy="11126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kern="1200" baseline="0" dirty="0" smtClean="0">
              <a:latin typeface="Georgia" pitchFamily="18" charset="0"/>
            </a:rPr>
            <a:t>оформити розгорнутий план екскурсії </a:t>
          </a:r>
          <a:endParaRPr lang="uk-UA" sz="1600" b="1" i="0" kern="1200" baseline="0" dirty="0">
            <a:latin typeface="Georgia" pitchFamily="18" charset="0"/>
          </a:endParaRPr>
        </a:p>
      </dsp:txBody>
      <dsp:txXfrm>
        <a:off x="2597614" y="4233639"/>
        <a:ext cx="1854472" cy="11126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39311-1DBC-409E-A446-8DC0602BEC09}" type="datetimeFigureOut">
              <a:rPr lang="ru-RU" smtClean="0"/>
              <a:pPr/>
              <a:t>12.04.2021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E96A1-C0D1-42BD-8C43-DAFFF95C624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latin typeface="Georgia" pitchFamily="18" charset="0"/>
              </a:rPr>
              <a:t>ЕКСКУРСІЯ </a:t>
            </a:r>
            <a:r>
              <a:rPr lang="en-US" b="1" i="1" dirty="0" smtClean="0">
                <a:latin typeface="Georgia" pitchFamily="18" charset="0"/>
              </a:rPr>
              <a:t/>
            </a:r>
            <a:br>
              <a:rPr lang="en-US" b="1" i="1" dirty="0" smtClean="0">
                <a:latin typeface="Georgia" pitchFamily="18" charset="0"/>
              </a:rPr>
            </a:br>
            <a:r>
              <a:rPr lang="uk-UA" b="1" i="1" dirty="0" smtClean="0">
                <a:latin typeface="Georgia" pitchFamily="18" charset="0"/>
              </a:rPr>
              <a:t>ЯК </a:t>
            </a:r>
            <a:r>
              <a:rPr lang="uk-UA" b="1" i="1" dirty="0">
                <a:latin typeface="Georgia" pitchFamily="18" charset="0"/>
              </a:rPr>
              <a:t>ОБОВ’ЯЗКОВА </a:t>
            </a:r>
            <a:r>
              <a:rPr lang="ru-RU" b="1" i="1" dirty="0">
                <a:latin typeface="Georgia" pitchFamily="18" charset="0"/>
              </a:rPr>
              <a:t>ОРГАНІЗАЦІЙНА </a:t>
            </a:r>
            <a:r>
              <a:rPr lang="uk-UA" b="1" i="1" dirty="0">
                <a:latin typeface="Georgia" pitchFamily="18" charset="0"/>
              </a:rPr>
              <a:t>ФОРМА НАВЧАННЯ БІОЛОГІЇ</a:t>
            </a:r>
            <a:endParaRPr lang="uk-UA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00496" y="1500174"/>
            <a:ext cx="4357718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571480"/>
            <a:ext cx="3328982" cy="5554683"/>
          </a:xfrm>
        </p:spPr>
        <p:txBody>
          <a:bodyPr anchor="ctr"/>
          <a:lstStyle/>
          <a:p>
            <a:r>
              <a:rPr lang="uk-UA" sz="2200" dirty="0" smtClean="0">
                <a:latin typeface="Georgia" pitchFamily="18" charset="0"/>
              </a:rPr>
              <a:t>При проведенні екскурсії </a:t>
            </a:r>
            <a:r>
              <a:rPr lang="uk-UA" sz="2200" b="1" dirty="0" smtClean="0">
                <a:latin typeface="Georgia" pitchFamily="18" charset="0"/>
              </a:rPr>
              <a:t>найважливіше завдання вчителя</a:t>
            </a:r>
            <a:r>
              <a:rPr lang="uk-UA" sz="2200" dirty="0" smtClean="0">
                <a:latin typeface="Georgia" pitchFamily="18" charset="0"/>
              </a:rPr>
              <a:t> полягає в тому, щоб </a:t>
            </a:r>
            <a:r>
              <a:rPr lang="uk-UA" sz="2200" b="1" dirty="0" smtClean="0">
                <a:latin typeface="Georgia" pitchFamily="18" charset="0"/>
              </a:rPr>
              <a:t>домогтися ґрунтовного осмислення і міцного засвоєння вивченого матеріалу учнями</a:t>
            </a:r>
            <a:r>
              <a:rPr lang="uk-UA" sz="2200" dirty="0" smtClean="0">
                <a:latin typeface="Georgia" pitchFamily="18" charset="0"/>
              </a:rPr>
              <a:t>. 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sz="3200" b="1" dirty="0" smtClean="0">
                <a:latin typeface="Georgia" pitchFamily="18" charset="0"/>
              </a:rPr>
              <a:t>Етапи біологічної екскурсії</a:t>
            </a:r>
            <a:endParaRPr lang="uk-UA" sz="3200" b="1" dirty="0"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600" b="1" i="1" cap="small" dirty="0" smtClean="0">
                <a:latin typeface="Georgia" pitchFamily="18" charset="0"/>
              </a:rPr>
              <a:t>Підготовчий етап</a:t>
            </a:r>
            <a:endParaRPr lang="uk-UA" sz="3600" dirty="0">
              <a:latin typeface="Georgia" pitchFamily="18" charset="0"/>
            </a:endParaRPr>
          </a:p>
        </p:txBody>
      </p:sp>
      <p:pic>
        <p:nvPicPr>
          <p:cNvPr id="6" name="Содержимое 5" descr="imagesHKMBTXJ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83395" y="2132856"/>
            <a:ext cx="4174753" cy="27180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57200" y="1714488"/>
            <a:ext cx="3008313" cy="4411675"/>
          </a:xfrm>
        </p:spPr>
        <p:txBody>
          <a:bodyPr>
            <a:normAutofit/>
          </a:bodyPr>
          <a:lstStyle/>
          <a:p>
            <a:r>
              <a:rPr lang="uk-UA" sz="2200" b="1" dirty="0" smtClean="0">
                <a:latin typeface="Georgia" pitchFamily="18" charset="0"/>
              </a:rPr>
              <a:t>Підготовка учнів</a:t>
            </a:r>
            <a:r>
              <a:rPr lang="uk-UA" sz="2200" dirty="0" smtClean="0">
                <a:latin typeface="Georgia" pitchFamily="18" charset="0"/>
              </a:rPr>
              <a:t>  дуже важлива. Вони повинні </a:t>
            </a:r>
            <a:r>
              <a:rPr lang="uk-UA" sz="2200" b="1" dirty="0" smtClean="0">
                <a:latin typeface="Georgia" pitchFamily="18" charset="0"/>
              </a:rPr>
              <a:t>ознайомитися з об’єктами екскурсії</a:t>
            </a:r>
            <a:r>
              <a:rPr lang="uk-UA" sz="2200" dirty="0" smtClean="0">
                <a:latin typeface="Georgia" pitchFamily="18" charset="0"/>
              </a:rPr>
              <a:t>, опрацьовуючи різні інформаційні джерела, формуючі опорні знання</a:t>
            </a:r>
            <a:endParaRPr lang="uk-UA" sz="22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1162050"/>
          </a:xfrm>
        </p:spPr>
        <p:txBody>
          <a:bodyPr anchor="t">
            <a:normAutofit/>
          </a:bodyPr>
          <a:lstStyle/>
          <a:p>
            <a:pPr algn="ctr"/>
            <a:r>
              <a:rPr lang="uk-UA" sz="3600" i="1" cap="small" dirty="0" smtClean="0">
                <a:latin typeface="Georgia" pitchFamily="18" charset="0"/>
              </a:rPr>
              <a:t>Підготовчий етап</a:t>
            </a:r>
            <a:endParaRPr lang="uk-UA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10" y="1071546"/>
          <a:ext cx="8115300" cy="53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2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Змістовний етап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imagesIZPCSJF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43372" y="1857364"/>
            <a:ext cx="3643337" cy="30003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857365"/>
            <a:ext cx="3008313" cy="3357586"/>
          </a:xfrm>
        </p:spPr>
        <p:txBody>
          <a:bodyPr anchor="ctr">
            <a:normAutofit/>
          </a:bodyPr>
          <a:lstStyle/>
          <a:p>
            <a:r>
              <a:rPr lang="uk-UA" sz="2200" dirty="0" smtClean="0">
                <a:latin typeface="Georgia" pitchFamily="18" charset="0"/>
              </a:rPr>
              <a:t>розпочинається </a:t>
            </a:r>
            <a:r>
              <a:rPr lang="uk-UA" sz="2200" b="1" dirty="0" smtClean="0">
                <a:latin typeface="Georgia" pitchFamily="18" charset="0"/>
              </a:rPr>
              <a:t>коротким вступом</a:t>
            </a:r>
            <a:r>
              <a:rPr lang="uk-UA" sz="2200" dirty="0" smtClean="0">
                <a:latin typeface="Georgia" pitchFamily="18" charset="0"/>
              </a:rPr>
              <a:t> (бесідою чи розповіддю) </a:t>
            </a:r>
            <a:r>
              <a:rPr lang="uk-UA" sz="2200" b="1" dirty="0" smtClean="0">
                <a:latin typeface="Georgia" pitchFamily="18" charset="0"/>
              </a:rPr>
              <a:t>безпосередньо на місці екскурсії</a:t>
            </a:r>
            <a:r>
              <a:rPr lang="uk-UA" sz="2200" dirty="0" smtClean="0">
                <a:latin typeface="Georgia" pitchFamily="18" charset="0"/>
              </a:rPr>
              <a:t>. </a:t>
            </a:r>
            <a:endParaRPr lang="uk-UA" sz="22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47238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Змістовний етап</a:t>
            </a:r>
            <a:endParaRPr lang="uk-UA" sz="3200" dirty="0"/>
          </a:p>
        </p:txBody>
      </p:sp>
      <p:pic>
        <p:nvPicPr>
          <p:cNvPr id="5" name="Содержимое 4" descr="imagesZVHHM79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14810" y="1928803"/>
            <a:ext cx="3714776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471858" cy="4691063"/>
          </a:xfrm>
        </p:spPr>
        <p:txBody>
          <a:bodyPr>
            <a:normAutofit/>
          </a:bodyPr>
          <a:lstStyle/>
          <a:p>
            <a:r>
              <a:rPr lang="uk-UA" sz="2200" b="1" dirty="0" smtClean="0">
                <a:latin typeface="Georgia" pitchFamily="18" charset="0"/>
              </a:rPr>
              <a:t>Основними методами навчання на екскурсії є:</a:t>
            </a:r>
            <a:endParaRPr lang="ru-RU" sz="2200" dirty="0" smtClean="0">
              <a:latin typeface="Georgia" pitchFamily="18" charset="0"/>
            </a:endParaRPr>
          </a:p>
          <a:p>
            <a:pPr marL="360363" lvl="0" indent="-360363">
              <a:buFont typeface="Wingdings" pitchFamily="2" charset="2"/>
              <a:buChar char="v"/>
              <a:tabLst>
                <a:tab pos="449263" algn="l"/>
              </a:tabLst>
            </a:pPr>
            <a:r>
              <a:rPr lang="uk-UA" sz="2200" dirty="0" smtClean="0">
                <a:latin typeface="Georgia" pitchFamily="18" charset="0"/>
              </a:rPr>
              <a:t>спостереження;</a:t>
            </a:r>
            <a:endParaRPr lang="ru-RU" sz="2200" dirty="0" smtClean="0">
              <a:latin typeface="Georgia" pitchFamily="18" charset="0"/>
            </a:endParaRPr>
          </a:p>
          <a:p>
            <a:pPr marL="360363" lvl="0" indent="-360363">
              <a:buFont typeface="Wingdings" pitchFamily="2" charset="2"/>
              <a:buChar char="v"/>
              <a:tabLst>
                <a:tab pos="449263" algn="l"/>
              </a:tabLst>
            </a:pPr>
            <a:r>
              <a:rPr lang="uk-UA" sz="2200" dirty="0" smtClean="0">
                <a:latin typeface="Georgia" pitchFamily="18" charset="0"/>
              </a:rPr>
              <a:t>робота над завданнями під керівництвом учителя;</a:t>
            </a:r>
            <a:endParaRPr lang="ru-RU" sz="2200" dirty="0" smtClean="0">
              <a:latin typeface="Georgia" pitchFamily="18" charset="0"/>
            </a:endParaRPr>
          </a:p>
          <a:p>
            <a:pPr marL="360363" lvl="0" indent="-360363">
              <a:buFont typeface="Wingdings" pitchFamily="2" charset="2"/>
              <a:buChar char="v"/>
              <a:tabLst>
                <a:tab pos="449263" algn="l"/>
              </a:tabLst>
            </a:pPr>
            <a:r>
              <a:rPr lang="uk-UA" sz="2200" dirty="0" smtClean="0">
                <a:latin typeface="Georgia" pitchFamily="18" charset="0"/>
              </a:rPr>
              <a:t>розповідь учителя чи екскурсовода;</a:t>
            </a:r>
            <a:endParaRPr lang="ru-RU" sz="2200" dirty="0" smtClean="0">
              <a:latin typeface="Georgia" pitchFamily="18" charset="0"/>
            </a:endParaRPr>
          </a:p>
          <a:p>
            <a:pPr marL="360363" lvl="0" indent="-360363">
              <a:buFont typeface="Wingdings" pitchFamily="2" charset="2"/>
              <a:buChar char="v"/>
              <a:tabLst>
                <a:tab pos="449263" algn="l"/>
              </a:tabLst>
            </a:pPr>
            <a:r>
              <a:rPr lang="uk-UA" sz="2200" dirty="0" smtClean="0">
                <a:latin typeface="Georgia" pitchFamily="18" charset="0"/>
              </a:rPr>
              <a:t>демонстрація екскурсійних об’єктів.</a:t>
            </a:r>
            <a:endParaRPr lang="ru-RU" sz="2200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400948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Змістовний етап</a:t>
            </a:r>
            <a:endParaRPr lang="uk-UA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900486" cy="4691063"/>
          </a:xfrm>
        </p:spPr>
        <p:txBody>
          <a:bodyPr>
            <a:noAutofit/>
          </a:bodyPr>
          <a:lstStyle/>
          <a:p>
            <a:r>
              <a:rPr lang="uk-UA" sz="2200" dirty="0" smtClean="0">
                <a:latin typeface="Georgia" pitchFamily="18" charset="0"/>
              </a:rPr>
              <a:t>Розподіляючи завдання, вчитель реалізує </a:t>
            </a:r>
            <a:r>
              <a:rPr lang="uk-UA" sz="2200" b="1" dirty="0" smtClean="0">
                <a:latin typeface="Georgia" pitchFamily="18" charset="0"/>
              </a:rPr>
              <a:t>індивідуальний і диференційований підхід до учнів</a:t>
            </a:r>
            <a:r>
              <a:rPr lang="uk-UA" sz="2200" dirty="0" smtClean="0">
                <a:latin typeface="Georgia" pitchFamily="18" charset="0"/>
              </a:rPr>
              <a:t>. Так, учням з високими розумовими можливостями або зацікавленим біологією надаються </a:t>
            </a:r>
            <a:r>
              <a:rPr lang="uk-UA" sz="2200" b="1" dirty="0" smtClean="0">
                <a:latin typeface="Georgia" pitchFamily="18" charset="0"/>
              </a:rPr>
              <a:t>індивідуальні завдання</a:t>
            </a:r>
            <a:r>
              <a:rPr lang="uk-UA" sz="2200" dirty="0" smtClean="0">
                <a:latin typeface="Georgia" pitchFamily="18" charset="0"/>
              </a:rPr>
              <a:t>, в той час як решта учнів працюють у </a:t>
            </a:r>
            <a:r>
              <a:rPr lang="uk-UA" sz="2200" b="1" dirty="0" smtClean="0">
                <a:latin typeface="Georgia" pitchFamily="18" charset="0"/>
              </a:rPr>
              <a:t>групах з 3-5 осіб</a:t>
            </a:r>
            <a:r>
              <a:rPr lang="uk-UA" sz="2200" dirty="0" smtClean="0">
                <a:latin typeface="Georgia" pitchFamily="18" charset="0"/>
              </a:rPr>
              <a:t>.</a:t>
            </a:r>
            <a:endParaRPr lang="uk-UA" sz="2200" dirty="0">
              <a:latin typeface="Georgia" pitchFamily="18" charset="0"/>
            </a:endParaRPr>
          </a:p>
        </p:txBody>
      </p:sp>
      <p:pic>
        <p:nvPicPr>
          <p:cNvPr id="7" name="Содержимое 6" descr="imagesUX7TWB3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00562" y="2071678"/>
            <a:ext cx="3643338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600" i="1" cap="small" dirty="0" smtClean="0">
                <a:latin typeface="Georgia" pitchFamily="18" charset="0"/>
              </a:rPr>
              <a:t>Змістовний етап</a:t>
            </a:r>
            <a:endParaRPr lang="uk-UA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757610" cy="4691063"/>
          </a:xfrm>
        </p:spPr>
        <p:txBody>
          <a:bodyPr>
            <a:normAutofit/>
          </a:bodyPr>
          <a:lstStyle/>
          <a:p>
            <a:r>
              <a:rPr lang="uk-UA" sz="2200" dirty="0" smtClean="0">
                <a:latin typeface="Georgia" pitchFamily="18" charset="0"/>
              </a:rPr>
              <a:t>На екскурсії </a:t>
            </a:r>
            <a:r>
              <a:rPr lang="uk-UA" sz="2200" b="1" dirty="0" smtClean="0">
                <a:latin typeface="Georgia" pitchFamily="18" charset="0"/>
              </a:rPr>
              <a:t>учні мають добре</a:t>
            </a:r>
            <a:r>
              <a:rPr lang="uk-UA" sz="2200" dirty="0" smtClean="0">
                <a:latin typeface="Georgia" pitchFamily="18" charset="0"/>
              </a:rPr>
              <a:t> </a:t>
            </a:r>
            <a:r>
              <a:rPr lang="uk-UA" sz="2200" b="1" dirty="0" smtClean="0">
                <a:latin typeface="Georgia" pitchFamily="18" charset="0"/>
              </a:rPr>
              <a:t>розглянути об’єкти вивчення, зробити записи і малюнки</a:t>
            </a:r>
            <a:r>
              <a:rPr lang="uk-UA" sz="2200" dirty="0" smtClean="0">
                <a:latin typeface="Georgia" pitchFamily="18" charset="0"/>
              </a:rPr>
              <a:t>. </a:t>
            </a:r>
          </a:p>
          <a:p>
            <a:r>
              <a:rPr lang="uk-UA" sz="2200" dirty="0" smtClean="0">
                <a:latin typeface="Georgia" pitchFamily="18" charset="0"/>
              </a:rPr>
              <a:t>Вчитель або екскурсовод </a:t>
            </a:r>
            <a:r>
              <a:rPr lang="uk-UA" sz="2200" b="1" dirty="0" smtClean="0">
                <a:latin typeface="Georgia" pitchFamily="18" charset="0"/>
              </a:rPr>
              <a:t>дає вичерпні відповіді на запитання</a:t>
            </a:r>
            <a:r>
              <a:rPr lang="uk-UA" sz="2200" dirty="0" smtClean="0">
                <a:latin typeface="Georgia" pitchFamily="18" charset="0"/>
              </a:rPr>
              <a:t>, </a:t>
            </a:r>
            <a:r>
              <a:rPr lang="uk-UA" sz="2200" b="1" dirty="0" smtClean="0">
                <a:latin typeface="Georgia" pitchFamily="18" charset="0"/>
              </a:rPr>
              <a:t>докладно розповідає про об’єкт</a:t>
            </a:r>
            <a:r>
              <a:rPr lang="uk-UA" sz="2200" dirty="0" smtClean="0">
                <a:latin typeface="Georgia" pitchFamily="18" charset="0"/>
              </a:rPr>
              <a:t>, що вивчається, </a:t>
            </a:r>
            <a:r>
              <a:rPr lang="uk-UA" sz="2200" b="1" dirty="0" smtClean="0">
                <a:latin typeface="Georgia" pitchFamily="18" charset="0"/>
              </a:rPr>
              <a:t>пояснює причини</a:t>
            </a:r>
            <a:r>
              <a:rPr lang="uk-UA" sz="2200" dirty="0" smtClean="0">
                <a:latin typeface="Georgia" pitchFamily="18" charset="0"/>
              </a:rPr>
              <a:t> виникнення явищ.</a:t>
            </a:r>
            <a:endParaRPr lang="ru-RU" sz="2200" dirty="0" smtClean="0">
              <a:latin typeface="Georgia" pitchFamily="18" charset="0"/>
            </a:endParaRPr>
          </a:p>
          <a:p>
            <a:endParaRPr lang="uk-UA" dirty="0"/>
          </a:p>
        </p:txBody>
      </p:sp>
      <p:pic>
        <p:nvPicPr>
          <p:cNvPr id="7" name="Содержимое 6" descr="images4RJSR0B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1" y="1928802"/>
            <a:ext cx="3786214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82957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Підсумковий етап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3438" y="2071678"/>
            <a:ext cx="4071966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1285860"/>
            <a:ext cx="4214842" cy="462598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000" dirty="0" smtClean="0">
                <a:latin typeface="Georgia" pitchFamily="18" charset="0"/>
              </a:rPr>
              <a:t>розпочинається ще</a:t>
            </a:r>
            <a:r>
              <a:rPr lang="uk-UA" sz="2000" b="1" dirty="0" smtClean="0">
                <a:latin typeface="Georgia" pitchFamily="18" charset="0"/>
              </a:rPr>
              <a:t> на місці екскурсії</a:t>
            </a:r>
            <a:r>
              <a:rPr lang="uk-UA" sz="2000" dirty="0" smtClean="0">
                <a:latin typeface="Georgia" pitchFamily="18" charset="0"/>
              </a:rPr>
              <a:t>, а продовжується на </a:t>
            </a:r>
            <a:r>
              <a:rPr lang="uk-UA" sz="2000" b="1" dirty="0" smtClean="0">
                <a:latin typeface="Georgia" pitchFamily="18" charset="0"/>
              </a:rPr>
              <a:t>наступному уроці біології</a:t>
            </a:r>
            <a:r>
              <a:rPr lang="uk-UA" sz="2000" dirty="0" smtClean="0">
                <a:latin typeface="Georgia" pitchFamily="18" charset="0"/>
              </a:rPr>
              <a:t> та </a:t>
            </a:r>
            <a:r>
              <a:rPr lang="uk-UA" sz="2000" b="1" dirty="0" smtClean="0">
                <a:latin typeface="Georgia" pitchFamily="18" charset="0"/>
              </a:rPr>
              <a:t>вдома</a:t>
            </a:r>
            <a:r>
              <a:rPr lang="uk-UA" sz="2000" dirty="0" smtClean="0">
                <a:latin typeface="Georgia" pitchFamily="18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uk-UA" sz="2000" dirty="0" smtClean="0">
                <a:latin typeface="Georgia" pitchFamily="18" charset="0"/>
              </a:rPr>
              <a:t>Під час </a:t>
            </a:r>
            <a:r>
              <a:rPr lang="uk-UA" sz="2000" b="1" dirty="0" smtClean="0">
                <a:latin typeface="Georgia" pitchFamily="18" charset="0"/>
              </a:rPr>
              <a:t>заключної узагальнюючої бесіді </a:t>
            </a:r>
            <a:r>
              <a:rPr lang="uk-UA" sz="2000" dirty="0" smtClean="0">
                <a:latin typeface="Georgia" pitchFamily="18" charset="0"/>
              </a:rPr>
              <a:t>вчитель перевіряє як учні </a:t>
            </a:r>
            <a:r>
              <a:rPr lang="uk-UA" sz="2000" b="1" dirty="0" smtClean="0">
                <a:latin typeface="Georgia" pitchFamily="18" charset="0"/>
              </a:rPr>
              <a:t>впоралися із завданнями</a:t>
            </a:r>
            <a:r>
              <a:rPr lang="uk-UA" sz="2000" dirty="0" smtClean="0">
                <a:latin typeface="Georgia" pitchFamily="18" charset="0"/>
              </a:rPr>
              <a:t>, про що нове дізналися, що їм вдалося з’ясувати, а також повідомляє </a:t>
            </a:r>
            <a:r>
              <a:rPr lang="uk-UA" sz="2000" b="1" dirty="0" smtClean="0">
                <a:latin typeface="Georgia" pitchFamily="18" charset="0"/>
              </a:rPr>
              <a:t>додаткову інформацію</a:t>
            </a:r>
            <a:r>
              <a:rPr lang="uk-UA" sz="2000" dirty="0" smtClean="0">
                <a:latin typeface="Georgia" pitchFamily="18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uk-UA" sz="2000" dirty="0" smtClean="0">
                <a:latin typeface="Georgia" pitchFamily="18" charset="0"/>
              </a:rPr>
              <a:t>Короткі повідомлення учнів про результати виконання завдання </a:t>
            </a:r>
            <a:r>
              <a:rPr lang="uk-UA" sz="2000" b="1" dirty="0" smtClean="0">
                <a:latin typeface="Georgia" pitchFamily="18" charset="0"/>
              </a:rPr>
              <a:t>сприяють формуванню в учнів цілісного сприйняття екскурсії про її зміст</a:t>
            </a:r>
            <a:r>
              <a:rPr lang="uk-UA" sz="2000" dirty="0" smtClean="0">
                <a:latin typeface="Georgia" pitchFamily="18" charset="0"/>
              </a:rPr>
              <a:t>.</a:t>
            </a:r>
            <a:endParaRPr lang="uk-UA" sz="20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Підсумковий етап</a:t>
            </a:r>
            <a:endParaRPr lang="uk-UA" sz="3200" dirty="0"/>
          </a:p>
        </p:txBody>
      </p:sp>
      <p:pic>
        <p:nvPicPr>
          <p:cNvPr id="5" name="Содержимое 4" descr="imagesXB8M7TK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02174" y="1928802"/>
            <a:ext cx="3798915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85860"/>
            <a:ext cx="4186238" cy="484030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300" b="1" dirty="0" smtClean="0">
                <a:latin typeface="Georgia" pitchFamily="18" charset="0"/>
              </a:rPr>
              <a:t>Звіт з природничої екскурсії складається </a:t>
            </a:r>
            <a:r>
              <a:rPr lang="uk-UA" sz="2300" b="1" i="1" dirty="0" smtClean="0">
                <a:latin typeface="Georgia" pitchFamily="18" charset="0"/>
              </a:rPr>
              <a:t>з:</a:t>
            </a:r>
            <a:endParaRPr lang="ru-RU" sz="2300" dirty="0" smtClean="0">
              <a:latin typeface="Georgia" pitchFamily="18" charset="0"/>
            </a:endParaRPr>
          </a:p>
          <a:p>
            <a:pPr marL="360363" lvl="0" indent="-360363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300" dirty="0" smtClean="0">
                <a:latin typeface="Georgia" pitchFamily="18" charset="0"/>
              </a:rPr>
              <a:t>тексту;</a:t>
            </a:r>
            <a:endParaRPr lang="ru-RU" sz="2300" dirty="0" smtClean="0">
              <a:latin typeface="Georgia" pitchFamily="18" charset="0"/>
            </a:endParaRPr>
          </a:p>
          <a:p>
            <a:pPr marL="360363" lvl="0" indent="-360363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300" dirty="0" smtClean="0">
                <a:latin typeface="Georgia" pitchFamily="18" charset="0"/>
              </a:rPr>
              <a:t>таблиць;</a:t>
            </a:r>
            <a:endParaRPr lang="ru-RU" sz="2300" dirty="0" smtClean="0">
              <a:latin typeface="Georgia" pitchFamily="18" charset="0"/>
            </a:endParaRPr>
          </a:p>
          <a:p>
            <a:pPr marL="360363" lvl="0" indent="-360363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300" dirty="0" smtClean="0">
                <a:latin typeface="Georgia" pitchFamily="18" charset="0"/>
              </a:rPr>
              <a:t>фотографій рослин чи тварин;</a:t>
            </a:r>
            <a:endParaRPr lang="ru-RU" sz="2300" dirty="0" smtClean="0">
              <a:latin typeface="Georgia" pitchFamily="18" charset="0"/>
            </a:endParaRPr>
          </a:p>
          <a:p>
            <a:pPr marL="360363" indent="-360363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uk-UA" sz="2300" dirty="0" smtClean="0">
                <a:latin typeface="Georgia" pitchFamily="18" charset="0"/>
              </a:rPr>
              <a:t>гербарію рослин чи колекції тварин.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300" b="1" i="1" dirty="0" smtClean="0">
                <a:latin typeface="Georgia" pitchFamily="18" charset="0"/>
              </a:rPr>
              <a:t>Звіт з екскурсії кожен учень готує самостійно</a:t>
            </a:r>
            <a:r>
              <a:rPr lang="uk-UA" sz="2300" dirty="0" smtClean="0">
                <a:latin typeface="Georgia" pitchFamily="18" charset="0"/>
              </a:rPr>
              <a:t>. Оформлені звіти учні здають учителю для аналізу та оцінювання.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sz="2300" b="1" i="1" dirty="0" smtClean="0">
                <a:latin typeface="Georgia" pitchFamily="18" charset="0"/>
              </a:rPr>
              <a:t>Поведінка</a:t>
            </a:r>
            <a:r>
              <a:rPr lang="uk-UA" sz="2300" dirty="0" smtClean="0">
                <a:latin typeface="Georgia" pitchFamily="18" charset="0"/>
              </a:rPr>
              <a:t> під час екскурсії також </a:t>
            </a:r>
            <a:r>
              <a:rPr lang="uk-UA" sz="2300" b="1" i="1" dirty="0" smtClean="0">
                <a:latin typeface="Georgia" pitchFamily="18" charset="0"/>
              </a:rPr>
              <a:t>впливає на оцінку їх діяльності</a:t>
            </a:r>
            <a:endParaRPr lang="ru-RU" sz="2300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dirty="0">
                <a:latin typeface="Georgia" pitchFamily="18" charset="0"/>
              </a:rPr>
              <a:t>План</a:t>
            </a:r>
            <a:endParaRPr lang="ru-RU" dirty="0">
              <a:latin typeface="Georgia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dirty="0">
                <a:latin typeface="Georgia" pitchFamily="18" charset="0"/>
              </a:rPr>
              <a:t> </a:t>
            </a:r>
            <a:endParaRPr lang="ru-RU" dirty="0" smtClean="0">
              <a:latin typeface="Georgia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dirty="0" smtClean="0">
                <a:latin typeface="Georgia" pitchFamily="18" charset="0"/>
              </a:rPr>
              <a:t>Екскурсія як організаційна форма навчання біології, її функції.</a:t>
            </a:r>
            <a:endParaRPr lang="ru-RU" b="1" dirty="0" smtClean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>
                <a:latin typeface="Georgia" pitchFamily="18" charset="0"/>
              </a:rPr>
              <a:t>Типи </a:t>
            </a:r>
            <a:r>
              <a:rPr lang="uk-UA" dirty="0">
                <a:latin typeface="Georgia" pitchFamily="18" charset="0"/>
              </a:rPr>
              <a:t>екскурсій з біології.</a:t>
            </a:r>
            <a:endParaRPr lang="ru-RU" b="1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Методика організації та проведення біологічної екскурсії.</a:t>
            </a:r>
            <a:endParaRPr lang="ru-RU" b="1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Віртуальні екскурсії – сучасний етап розвитку організаційної форми.</a:t>
            </a:r>
            <a:endParaRPr lang="ru-RU" b="1" dirty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58204" cy="1162050"/>
          </a:xfrm>
        </p:spPr>
        <p:txBody>
          <a:bodyPr anchor="ctr">
            <a:noAutofit/>
          </a:bodyPr>
          <a:lstStyle/>
          <a:p>
            <a:pPr algn="ctr"/>
            <a:r>
              <a:rPr lang="uk-UA" sz="3200" i="1" cap="small" dirty="0" smtClean="0">
                <a:latin typeface="Georgia" pitchFamily="18" charset="0"/>
              </a:rPr>
              <a:t>Етап</a:t>
            </a:r>
            <a:r>
              <a:rPr lang="uk-UA" sz="3200" i="1" dirty="0" smtClean="0">
                <a:latin typeface="Georgia" pitchFamily="18" charset="0"/>
              </a:rPr>
              <a:t> </a:t>
            </a:r>
            <a:r>
              <a:rPr lang="uk-UA" sz="3200" i="1" cap="small" dirty="0" smtClean="0">
                <a:latin typeface="Georgia" pitchFamily="18" charset="0"/>
              </a:rPr>
              <a:t>використання результатів екскурсії в подальшому навчанні учнів</a:t>
            </a:r>
            <a:endParaRPr lang="uk-UA" sz="3200" i="1" dirty="0">
              <a:latin typeface="Georg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2214554"/>
            <a:ext cx="4257676" cy="3768733"/>
          </a:xfrm>
        </p:spPr>
        <p:txBody>
          <a:bodyPr anchor="ctr">
            <a:noAutofit/>
          </a:bodyPr>
          <a:lstStyle/>
          <a:p>
            <a:r>
              <a:rPr lang="uk-UA" sz="2200" dirty="0" smtClean="0">
                <a:latin typeface="Georgia" pitchFamily="18" charset="0"/>
              </a:rPr>
              <a:t>передбачає </a:t>
            </a:r>
            <a:r>
              <a:rPr lang="uk-UA" sz="2200" b="1" dirty="0" smtClean="0">
                <a:latin typeface="Georgia" pitchFamily="18" charset="0"/>
              </a:rPr>
              <a:t>застосування матеріалів екскурсії на наступних уроках</a:t>
            </a:r>
            <a:r>
              <a:rPr lang="uk-UA" sz="2200" dirty="0" smtClean="0">
                <a:latin typeface="Georgia" pitchFamily="18" charset="0"/>
              </a:rPr>
              <a:t>, </a:t>
            </a:r>
            <a:r>
              <a:rPr lang="uk-UA" sz="2200" b="1" dirty="0" smtClean="0">
                <a:latin typeface="Georgia" pitchFamily="18" charset="0"/>
              </a:rPr>
              <a:t>наведення прикладів </a:t>
            </a:r>
            <a:r>
              <a:rPr lang="uk-UA" sz="2200" dirty="0" smtClean="0">
                <a:latin typeface="Georgia" pitchFamily="18" charset="0"/>
              </a:rPr>
              <a:t>і фактів отриманих в результаті її для конкретизації біологічних явищ і процесів. </a:t>
            </a:r>
            <a:r>
              <a:rPr lang="uk-UA" sz="2200" b="1" dirty="0" smtClean="0">
                <a:latin typeface="Georgia" pitchFamily="18" charset="0"/>
              </a:rPr>
              <a:t>Зібраний природний матеріал</a:t>
            </a:r>
            <a:r>
              <a:rPr lang="uk-UA" sz="2200" dirty="0" smtClean="0">
                <a:latin typeface="Georgia" pitchFamily="18" charset="0"/>
              </a:rPr>
              <a:t> може застосовуватися в якості </a:t>
            </a:r>
            <a:r>
              <a:rPr lang="uk-UA" sz="2200" b="1" dirty="0" smtClean="0">
                <a:latin typeface="Georgia" pitchFamily="18" charset="0"/>
              </a:rPr>
              <a:t>роздавального для ілюстрацій чи виконання завдань</a:t>
            </a:r>
            <a:endParaRPr lang="uk-UA" sz="2200" b="1" dirty="0">
              <a:latin typeface="Georgia" pitchFamily="18" charset="0"/>
            </a:endParaRPr>
          </a:p>
        </p:txBody>
      </p:sp>
      <p:pic>
        <p:nvPicPr>
          <p:cNvPr id="9" name="Содержимое 8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14876" y="2643182"/>
            <a:ext cx="3556026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Екскурсія вважається завершеною</a:t>
            </a:r>
            <a:r>
              <a:rPr lang="uk-UA" sz="3200" dirty="0" smtClean="0">
                <a:latin typeface="Georgia" pitchFamily="18" charset="0"/>
              </a:rPr>
              <a:t> лише тоді, коли весь екскурсійний матеріал ретельно опрацьований, підведені підсумки і поставлені оцінки кожному учню.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7" name="Содержимое 6" descr="imagesB9T4X1H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2928934"/>
            <a:ext cx="4857784" cy="3143271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472" y="785794"/>
            <a:ext cx="8001024" cy="4870462"/>
          </a:xfrm>
        </p:spPr>
        <p:txBody>
          <a:bodyPr>
            <a:normAutofit fontScale="90000"/>
          </a:bodyPr>
          <a:lstStyle/>
          <a:p>
            <a:pPr algn="l"/>
            <a:r>
              <a:rPr lang="uk-UA" sz="3100" b="1" dirty="0" smtClean="0">
                <a:latin typeface="Georgia" pitchFamily="18" charset="0"/>
              </a:rPr>
              <a:t>Навчальна</a:t>
            </a:r>
            <a:r>
              <a:rPr lang="uk-UA" sz="3100" dirty="0" smtClean="0">
                <a:latin typeface="Georgia" pitchFamily="18" charset="0"/>
              </a:rPr>
              <a:t> </a:t>
            </a:r>
            <a:r>
              <a:rPr lang="uk-UA" sz="3100" b="1" dirty="0" smtClean="0">
                <a:latin typeface="Georgia" pitchFamily="18" charset="0"/>
              </a:rPr>
              <a:t>екскурсія</a:t>
            </a:r>
            <a:r>
              <a:rPr lang="uk-UA" sz="3100" dirty="0" smtClean="0">
                <a:latin typeface="Georgia" pitchFamily="18" charset="0"/>
              </a:rPr>
              <a:t> – ефективна організаційна форма навчання біології, що </a:t>
            </a:r>
            <a:r>
              <a:rPr lang="uk-UA" sz="3100" b="1" dirty="0" smtClean="0">
                <a:latin typeface="Georgia" pitchFamily="18" charset="0"/>
              </a:rPr>
              <a:t>потребує систематичного застосування.</a:t>
            </a:r>
            <a:r>
              <a:rPr lang="uk-UA" sz="3100" dirty="0" smtClean="0">
                <a:latin typeface="Georgia" pitchFamily="18" charset="0"/>
              </a:rPr>
              <a:t> </a:t>
            </a:r>
            <a:br>
              <a:rPr lang="uk-UA" sz="3100" dirty="0" smtClean="0">
                <a:latin typeface="Georgia" pitchFamily="18" charset="0"/>
              </a:rPr>
            </a:br>
            <a:r>
              <a:rPr lang="uk-UA" sz="3100" dirty="0" smtClean="0">
                <a:latin typeface="Georgia" pitchFamily="18" charset="0"/>
              </a:rPr>
              <a:t>Поодинокі екскурсії не дозволяють дітям виробити необхідні навики пізнання реальності і лише розхолоджують їх. Тому екскурсії слід проводити регулярно, забезпечуючи їх ретельно розробленими навчальними завданнями, за яким учні звітують так само, як і за іншими контрольними видами робіт.</a:t>
            </a:r>
            <a:endParaRPr lang="uk-UA" sz="31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3600" b="1" dirty="0" smtClean="0">
                <a:latin typeface="Georgia" pitchFamily="18" charset="0"/>
              </a:rPr>
              <a:t>Віртуальні екскурсії – сучасний етап розвитку організаційної форми</a:t>
            </a:r>
            <a:endParaRPr lang="uk-UA" sz="3600" b="1" dirty="0">
              <a:latin typeface="Georgia" pitchFamily="18" charset="0"/>
            </a:endParaRPr>
          </a:p>
        </p:txBody>
      </p:sp>
      <p:pic>
        <p:nvPicPr>
          <p:cNvPr id="4" name="Содержимое 3" descr="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71670" y="2214554"/>
            <a:ext cx="5500726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Віртуальна екскурсія до зоологічного музею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4" name="Содержимое 3" descr="1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28794" y="2214554"/>
            <a:ext cx="4572032" cy="3286148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1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71934" y="1571612"/>
            <a:ext cx="3929090" cy="3357585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000109"/>
            <a:ext cx="3471858" cy="4229092"/>
          </a:xfrm>
        </p:spPr>
        <p:txBody>
          <a:bodyPr>
            <a:normAutofit/>
          </a:bodyPr>
          <a:lstStyle/>
          <a:p>
            <a:r>
              <a:rPr lang="uk-UA" sz="2200" dirty="0" smtClean="0">
                <a:latin typeface="Georgia" pitchFamily="18" charset="0"/>
              </a:rPr>
              <a:t>Віртуальна екскурсія, по суті, це – </a:t>
            </a:r>
            <a:r>
              <a:rPr lang="uk-UA" sz="2200" b="1" dirty="0" smtClean="0">
                <a:latin typeface="Georgia" pitchFamily="18" charset="0"/>
              </a:rPr>
              <a:t>мультимедійна фотопанорама</a:t>
            </a:r>
            <a:r>
              <a:rPr lang="uk-UA" sz="2200" dirty="0" smtClean="0">
                <a:latin typeface="Georgia" pitchFamily="18" charset="0"/>
              </a:rPr>
              <a:t>, в яку можна помістити відео, графіку, текст, посилання. </a:t>
            </a:r>
          </a:p>
          <a:p>
            <a:r>
              <a:rPr lang="uk-UA" sz="2200" dirty="0" smtClean="0">
                <a:latin typeface="Georgia" pitchFamily="18" charset="0"/>
              </a:rPr>
              <a:t>Але на відміну від відео або звичайної серії фотографій, віртуальні екскурсії </a:t>
            </a:r>
            <a:r>
              <a:rPr lang="uk-UA" sz="2200" b="1" dirty="0" smtClean="0">
                <a:latin typeface="Georgia" pitchFamily="18" charset="0"/>
              </a:rPr>
              <a:t>володіють інтерактивністю</a:t>
            </a:r>
            <a:r>
              <a:rPr lang="uk-UA" dirty="0" smtClean="0"/>
              <a:t>. </a:t>
            </a:r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/>
              <a:t>«</a:t>
            </a:r>
            <a:r>
              <a:rPr lang="uk-UA" sz="4000" b="1" dirty="0" smtClean="0">
                <a:latin typeface="Georgia" pitchFamily="18" charset="0"/>
              </a:rPr>
              <a:t>10 заповідей </a:t>
            </a:r>
            <a:br>
              <a:rPr lang="uk-UA" sz="4000" b="1" dirty="0" smtClean="0">
                <a:latin typeface="Georgia" pitchFamily="18" charset="0"/>
              </a:rPr>
            </a:br>
            <a:r>
              <a:rPr lang="uk-UA" sz="4000" b="1" dirty="0" smtClean="0">
                <a:latin typeface="Georgia" pitchFamily="18" charset="0"/>
              </a:rPr>
              <a:t>екскурсійної справи</a:t>
            </a:r>
            <a:r>
              <a:rPr lang="uk-UA" b="1" dirty="0" smtClean="0"/>
              <a:t>»</a:t>
            </a:r>
            <a:endParaRPr lang="uk-UA" dirty="0"/>
          </a:p>
        </p:txBody>
      </p:sp>
      <p:pic>
        <p:nvPicPr>
          <p:cNvPr id="7" name="Содержимое 6" descr="imagesEU0ILRB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14546" y="1785926"/>
            <a:ext cx="4714907" cy="4000528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/>
          <a:lstStyle/>
          <a:p>
            <a:r>
              <a:rPr lang="uk-UA" b="1" dirty="0" smtClean="0">
                <a:latin typeface="Georgia" pitchFamily="18" charset="0"/>
              </a:rPr>
              <a:t>Дякую за увагу</a:t>
            </a:r>
            <a:endParaRPr lang="uk-UA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images61SCOOH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99992" y="4221088"/>
            <a:ext cx="4000528" cy="22768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642918"/>
            <a:ext cx="8147248" cy="3794193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uk-UA" sz="2000" b="1" dirty="0" smtClean="0">
                <a:latin typeface="Georgia" pitchFamily="18" charset="0"/>
              </a:rPr>
              <a:t>Без екскурсій </a:t>
            </a:r>
            <a:r>
              <a:rPr lang="uk-UA" sz="2000" b="1" dirty="0">
                <a:latin typeface="Georgia" pitchFamily="18" charset="0"/>
              </a:rPr>
              <a:t>вивчення </a:t>
            </a:r>
            <a:r>
              <a:rPr lang="uk-UA" sz="2000" b="1" dirty="0" smtClean="0">
                <a:latin typeface="Georgia" pitchFamily="18" charset="0"/>
              </a:rPr>
              <a:t>природи </a:t>
            </a:r>
            <a:r>
              <a:rPr lang="uk-UA" sz="2000" dirty="0">
                <a:latin typeface="Georgia" pitchFamily="18" charset="0"/>
              </a:rPr>
              <a:t>набуває </a:t>
            </a:r>
            <a:r>
              <a:rPr lang="uk-UA" sz="2000" b="1" dirty="0">
                <a:latin typeface="Georgia" pitchFamily="18" charset="0"/>
              </a:rPr>
              <a:t>схоластичного характеру</a:t>
            </a:r>
            <a:r>
              <a:rPr lang="uk-UA" sz="2000" dirty="0" smtClean="0">
                <a:latin typeface="Georgia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uk-UA" sz="2000" b="1" dirty="0" smtClean="0">
                <a:latin typeface="Georgia" pitchFamily="18" charset="0"/>
              </a:rPr>
              <a:t>Екскурсії </a:t>
            </a:r>
            <a:r>
              <a:rPr lang="uk-UA" sz="2000" b="1" dirty="0">
                <a:latin typeface="Georgia" pitchFamily="18" charset="0"/>
              </a:rPr>
              <a:t>зближують школу з життям, збуджують інтерес до рідного краю, до своєї країни. </a:t>
            </a:r>
            <a:r>
              <a:rPr lang="uk-UA" sz="2000" dirty="0">
                <a:latin typeface="Georgia" pitchFamily="18" charset="0"/>
              </a:rPr>
              <a:t>Екскурсії цінні тим, що на відміну від уроків в класі, </a:t>
            </a:r>
            <a:r>
              <a:rPr lang="uk-UA" sz="2000" b="1" dirty="0">
                <a:latin typeface="Georgia" pitchFamily="18" charset="0"/>
              </a:rPr>
              <a:t>учні можуть сприймати природу безпосередньо різними органами чуттів.</a:t>
            </a:r>
            <a:r>
              <a:rPr lang="uk-UA" sz="2000" dirty="0">
                <a:latin typeface="Georgia" pitchFamily="18" charset="0"/>
              </a:rPr>
              <a:t> Діти бачать об’єкти в природному середовищі, спостерігають взаємозв’язок рослин і ґрунту, тварин і рослин. Це дає можливість сформувати уявлення про </a:t>
            </a:r>
            <a:r>
              <a:rPr lang="uk-UA" sz="2000" b="1" dirty="0">
                <a:latin typeface="Georgia" pitchFamily="18" charset="0"/>
              </a:rPr>
              <a:t>природу як єдине ціле, в якому всі елементи перебувають у тісному взаємозв’язку, утворюючи природний ланцюг</a:t>
            </a:r>
            <a:r>
              <a:rPr lang="uk-UA" sz="1900" dirty="0">
                <a:latin typeface="Georg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2012942"/>
          </a:xfrm>
        </p:spPr>
        <p:txBody>
          <a:bodyPr anchor="ctr">
            <a:noAutofit/>
          </a:bodyPr>
          <a:lstStyle/>
          <a:p>
            <a:r>
              <a:rPr lang="uk-UA" dirty="0">
                <a:latin typeface="Georgia" pitchFamily="18" charset="0"/>
              </a:rPr>
              <a:t>Екскурсія</a:t>
            </a:r>
            <a:r>
              <a:rPr lang="uk-UA" b="0" dirty="0">
                <a:latin typeface="Georgia" pitchFamily="18" charset="0"/>
              </a:rPr>
              <a:t> – це організаційна форма навчання в умовах природного ландшафту, виробництва, музею, виставки тощо, яка проводиться з метою спостереження і вивчення учнями різних об’єктів і явищ дійсності. </a:t>
            </a:r>
            <a:r>
              <a:rPr lang="uk-UA" b="0" dirty="0" smtClean="0">
                <a:latin typeface="Georgia" pitchFamily="18" charset="0"/>
              </a:rPr>
              <a:t/>
            </a:r>
            <a:br>
              <a:rPr lang="uk-UA" b="0" dirty="0" smtClean="0">
                <a:latin typeface="Georgia" pitchFamily="18" charset="0"/>
              </a:rPr>
            </a:br>
            <a:r>
              <a:rPr lang="uk-UA" b="0" dirty="0" smtClean="0">
                <a:latin typeface="Georgia" pitchFamily="18" charset="0"/>
              </a:rPr>
              <a:t>Вона </a:t>
            </a:r>
            <a:r>
              <a:rPr lang="uk-UA" dirty="0" smtClean="0">
                <a:latin typeface="Georgia" pitchFamily="18" charset="0"/>
              </a:rPr>
              <a:t> </a:t>
            </a:r>
            <a:r>
              <a:rPr lang="uk-UA" dirty="0">
                <a:latin typeface="Georgia" pitchFamily="18" charset="0"/>
              </a:rPr>
              <a:t>характеризується такими ознаками:</a:t>
            </a:r>
            <a:endParaRPr lang="uk-UA" b="0" dirty="0">
              <a:latin typeface="Georgia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42938" y="2143125"/>
          <a:ext cx="8043862" cy="3983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Функції екскурсії як організаційної форми навчання біології:</a:t>
            </a:r>
            <a:endParaRPr lang="ru-RU" sz="3200" dirty="0"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28628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uk-UA" sz="3800" b="1" dirty="0" smtClean="0">
                <a:latin typeface="Georgia" pitchFamily="18" charset="0"/>
              </a:rPr>
              <a:t>реалізовує</a:t>
            </a:r>
            <a:r>
              <a:rPr lang="uk-UA" sz="3800" dirty="0" smtClean="0">
                <a:latin typeface="Georgia" pitchFamily="18" charset="0"/>
              </a:rPr>
              <a:t> </a:t>
            </a:r>
            <a:r>
              <a:rPr lang="uk-UA" sz="3800" b="1" dirty="0" smtClean="0">
                <a:latin typeface="Georgia" pitchFamily="18" charset="0"/>
              </a:rPr>
              <a:t>принцип наочності</a:t>
            </a:r>
            <a:r>
              <a:rPr lang="uk-UA" sz="3800" dirty="0" smtClean="0">
                <a:latin typeface="Georgia" pitchFamily="18" charset="0"/>
              </a:rPr>
              <a:t>, адже в її процесі учні безпосередньо ознайомлюються з біологічними об’єктами та явищами;</a:t>
            </a:r>
            <a:endParaRPr lang="ru-RU" sz="3800" dirty="0" smtClean="0">
              <a:latin typeface="Georgia" pitchFamily="18" charset="0"/>
            </a:endParaRPr>
          </a:p>
          <a:p>
            <a:pPr lvl="0"/>
            <a:r>
              <a:rPr lang="uk-UA" sz="3800" b="1" dirty="0" smtClean="0">
                <a:latin typeface="Georgia" pitchFamily="18" charset="0"/>
              </a:rPr>
              <a:t>посилюють науковість </a:t>
            </a:r>
            <a:r>
              <a:rPr lang="uk-UA" sz="3800" dirty="0" smtClean="0">
                <a:latin typeface="Georgia" pitchFamily="18" charset="0"/>
              </a:rPr>
              <a:t>навчання;</a:t>
            </a:r>
            <a:endParaRPr lang="ru-RU" sz="3800" dirty="0" smtClean="0">
              <a:latin typeface="Georgia" pitchFamily="18" charset="0"/>
            </a:endParaRPr>
          </a:p>
          <a:p>
            <a:pPr lvl="0"/>
            <a:r>
              <a:rPr lang="uk-UA" sz="3800" b="1" dirty="0" smtClean="0">
                <a:latin typeface="Georgia" pitchFamily="18" charset="0"/>
              </a:rPr>
              <a:t>зв’язують навчання з життям, з практикою</a:t>
            </a:r>
            <a:r>
              <a:rPr lang="uk-UA" sz="3800" dirty="0" smtClean="0">
                <a:latin typeface="Georgia" pitchFamily="18" charset="0"/>
              </a:rPr>
              <a:t>;</a:t>
            </a:r>
            <a:endParaRPr lang="ru-RU" sz="3800" dirty="0" smtClean="0">
              <a:latin typeface="Georgia" pitchFamily="18" charset="0"/>
            </a:endParaRPr>
          </a:p>
          <a:p>
            <a:pPr lvl="0"/>
            <a:r>
              <a:rPr lang="uk-UA" sz="3800" b="1" dirty="0" smtClean="0">
                <a:latin typeface="Georgia" pitchFamily="18" charset="0"/>
              </a:rPr>
              <a:t>налагоджують міжпредметні зв’язки</a:t>
            </a:r>
            <a:r>
              <a:rPr lang="uk-UA" sz="3800" dirty="0" smtClean="0">
                <a:latin typeface="Georgia" pitchFamily="18" charset="0"/>
              </a:rPr>
              <a:t>, адже на екскурсії учні мають можливість осягнути зміст навчання різнобічно, побачити взаємозв’язок явищ і законів, які вивчаються у різних шкільних предметах, набути навичок їх універсального використання;</a:t>
            </a:r>
            <a:endParaRPr lang="ru-RU" sz="3800" dirty="0" smtClean="0">
              <a:latin typeface="Georgia" pitchFamily="18" charset="0"/>
            </a:endParaRPr>
          </a:p>
          <a:p>
            <a:pPr lvl="0"/>
            <a:endParaRPr lang="ru-RU" sz="3800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Функції екскурсії як організаційної форми навчання біології: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40237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uk-UA" sz="2400" b="1" dirty="0" smtClean="0">
                <a:latin typeface="Georgia" pitchFamily="18" charset="0"/>
              </a:rPr>
              <a:t>сприяють проблемному навчанню</a:t>
            </a:r>
            <a:r>
              <a:rPr lang="uk-UA" sz="2400" dirty="0" smtClean="0">
                <a:latin typeface="Georgia" pitchFamily="18" charset="0"/>
              </a:rPr>
              <a:t>, адже самі об’єкти пізнання під час екскурсії виявляються більш цікавими для учнів, ніж при абстрактному їх вивченню в межах кабінету біології; </a:t>
            </a:r>
          </a:p>
          <a:p>
            <a:pPr lvl="0">
              <a:spcBef>
                <a:spcPts val="0"/>
              </a:spcBef>
            </a:pPr>
            <a:r>
              <a:rPr lang="uk-UA" sz="2400" dirty="0" smtClean="0">
                <a:latin typeface="Georgia" pitchFamily="18" charset="0"/>
              </a:rPr>
              <a:t>відіграють велику роль у </a:t>
            </a:r>
            <a:r>
              <a:rPr lang="uk-UA" sz="2400" b="1" dirty="0" smtClean="0">
                <a:latin typeface="Georgia" pitchFamily="18" charset="0"/>
              </a:rPr>
              <a:t>патріотичному, етичному, естетичному, економічному та екологічному вихованні</a:t>
            </a:r>
            <a:r>
              <a:rPr lang="uk-UA" sz="2400" dirty="0" smtClean="0">
                <a:latin typeface="Georgia" pitchFamily="18" charset="0"/>
              </a:rPr>
              <a:t> учнів, адже спілкування з природою на екскурсіях впливає на емоційне сприйняття знань, переконує у необхідності захисту природи від шкідливого впливу людини;</a:t>
            </a:r>
            <a:endParaRPr lang="ru-RU" sz="2400" dirty="0" smtClean="0">
              <a:latin typeface="Georgia" pitchFamily="18" charset="0"/>
            </a:endParaRPr>
          </a:p>
          <a:p>
            <a:pPr lvl="0">
              <a:spcBef>
                <a:spcPts val="0"/>
              </a:spcBef>
            </a:pPr>
            <a:r>
              <a:rPr lang="uk-UA" sz="2400" dirty="0" smtClean="0">
                <a:latin typeface="Georgia" pitchFamily="18" charset="0"/>
              </a:rPr>
              <a:t>сприяють </a:t>
            </a:r>
            <a:r>
              <a:rPr lang="uk-UA" sz="2400" b="1" dirty="0" smtClean="0">
                <a:latin typeface="Georgia" pitchFamily="18" charset="0"/>
              </a:rPr>
              <a:t>трудовому вихованню</a:t>
            </a:r>
            <a:r>
              <a:rPr lang="uk-UA" sz="2400" dirty="0" smtClean="0">
                <a:latin typeface="Georgia" pitchFamily="18" charset="0"/>
              </a:rPr>
              <a:t>, адже активний характер навчальної діяльності учнів на екскурсії є важливою умовою;</a:t>
            </a:r>
            <a:endParaRPr lang="ru-RU" sz="2400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Функції екскурсії як організаційної форми навчання біології: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sz="2600" b="1" dirty="0" smtClean="0">
                <a:latin typeface="Georgia" pitchFamily="18" charset="0"/>
              </a:rPr>
              <a:t>розширюють технологічний кругозір учнів </a:t>
            </a:r>
            <a:r>
              <a:rPr lang="uk-UA" sz="2600" dirty="0" smtClean="0">
                <a:latin typeface="Georgia" pitchFamily="18" charset="0"/>
              </a:rPr>
              <a:t>(реалізовують політехнічний принцип навчання), їм надається можливість спостерігати реальне виробництво і знайомитися з використанням наукових знань в промисловості та сільськогосподарському виробництві;</a:t>
            </a:r>
            <a:endParaRPr lang="ru-RU" sz="2600" dirty="0" smtClean="0">
              <a:latin typeface="Georgia" pitchFamily="18" charset="0"/>
            </a:endParaRPr>
          </a:p>
          <a:p>
            <a:pPr lvl="0"/>
            <a:r>
              <a:rPr lang="uk-UA" sz="2600" dirty="0" smtClean="0">
                <a:latin typeface="Georgia" pitchFamily="18" charset="0"/>
              </a:rPr>
              <a:t>відіграють важливу роль у </a:t>
            </a:r>
            <a:r>
              <a:rPr lang="uk-UA" sz="2600" b="1" dirty="0" smtClean="0">
                <a:latin typeface="Georgia" pitchFamily="18" charset="0"/>
              </a:rPr>
              <a:t>профорієнтації учнів</a:t>
            </a:r>
            <a:r>
              <a:rPr lang="uk-UA" sz="2600" dirty="0" smtClean="0">
                <a:latin typeface="Georgia" pitchFamily="18" charset="0"/>
              </a:rPr>
              <a:t>, </a:t>
            </a:r>
            <a:r>
              <a:rPr lang="uk-UA" sz="2600" b="1" dirty="0" smtClean="0">
                <a:latin typeface="Georgia" pitchFamily="18" charset="0"/>
              </a:rPr>
              <a:t>ознайомлюють з професіями</a:t>
            </a:r>
            <a:r>
              <a:rPr lang="uk-UA" sz="2600" dirty="0" smtClean="0">
                <a:latin typeface="Georgia" pitchFamily="18" charset="0"/>
              </a:rPr>
              <a:t>, що обслуговують промислове і сільськогосподарське виробництва;</a:t>
            </a:r>
            <a:endParaRPr lang="ru-RU" sz="2600" dirty="0" smtClean="0">
              <a:latin typeface="Georgia" pitchFamily="18" charset="0"/>
            </a:endParaRPr>
          </a:p>
          <a:p>
            <a:pPr lvl="0"/>
            <a:r>
              <a:rPr lang="uk-UA" sz="2600" b="1" dirty="0" smtClean="0">
                <a:latin typeface="Georgia" pitchFamily="18" charset="0"/>
              </a:rPr>
              <a:t>збагачує вчителя інформацією про учнів</a:t>
            </a:r>
            <a:r>
              <a:rPr lang="uk-UA" sz="2600" dirty="0" smtClean="0">
                <a:latin typeface="Georgia" pitchFamily="18" charset="0"/>
              </a:rPr>
              <a:t>, адже в природних і невимушених обставинах особистісні якості дітей виявляються і розвиваються швидше.</a:t>
            </a:r>
            <a:endParaRPr lang="ru-RU" sz="2600" dirty="0" smtClean="0">
              <a:latin typeface="Georgia" pitchFamily="18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939916"/>
          </a:xfrm>
        </p:spPr>
        <p:txBody>
          <a:bodyPr>
            <a:noAutofit/>
          </a:bodyPr>
          <a:lstStyle/>
          <a:p>
            <a:pPr algn="l"/>
            <a:r>
              <a:rPr lang="uk-UA" sz="2800" dirty="0" smtClean="0">
                <a:latin typeface="Georgia" pitchFamily="18" charset="0"/>
              </a:rPr>
              <a:t>У </a:t>
            </a:r>
            <a:r>
              <a:rPr lang="uk-UA" sz="2800" b="1" dirty="0" smtClean="0">
                <a:latin typeface="Georgia" pitchFamily="18" charset="0"/>
              </a:rPr>
              <a:t>склад</a:t>
            </a:r>
            <a:r>
              <a:rPr lang="uk-UA" sz="2800" dirty="0" smtClean="0">
                <a:latin typeface="Georgia" pitchFamily="18" charset="0"/>
              </a:rPr>
              <a:t> екскурсійної групи можуть входити </a:t>
            </a:r>
            <a:r>
              <a:rPr lang="uk-UA" sz="2800" b="1" dirty="0" smtClean="0">
                <a:latin typeface="Georgia" pitchFamily="18" charset="0"/>
              </a:rPr>
              <a:t>максимально 40 учнів</a:t>
            </a:r>
            <a:r>
              <a:rPr lang="uk-UA" sz="2800" dirty="0" smtClean="0">
                <a:latin typeface="Georgia" pitchFamily="18" charset="0"/>
              </a:rPr>
              <a:t>, </a:t>
            </a:r>
            <a:r>
              <a:rPr lang="en-US" sz="2800" dirty="0" smtClean="0">
                <a:latin typeface="Georgia" pitchFamily="18" charset="0"/>
              </a:rPr>
              <a:t/>
            </a:r>
            <a:br>
              <a:rPr lang="en-US" sz="2800" dirty="0" smtClean="0">
                <a:latin typeface="Georgia" pitchFamily="18" charset="0"/>
              </a:rPr>
            </a:br>
            <a:r>
              <a:rPr lang="uk-UA" sz="2800" b="1" dirty="0" smtClean="0">
                <a:latin typeface="Georgia" pitchFamily="18" charset="0"/>
              </a:rPr>
              <a:t>тривалість</a:t>
            </a:r>
            <a:r>
              <a:rPr lang="uk-UA" sz="2800" dirty="0" smtClean="0">
                <a:latin typeface="Georgia" pitchFamily="18" charset="0"/>
              </a:rPr>
              <a:t> </a:t>
            </a:r>
            <a:r>
              <a:rPr lang="uk-UA" sz="2800" dirty="0" smtClean="0">
                <a:latin typeface="Georgia" pitchFamily="18" charset="0"/>
              </a:rPr>
              <a:t>традиційної навчальної екскурсії </a:t>
            </a:r>
            <a:r>
              <a:rPr lang="uk-UA" sz="2800" b="1" dirty="0" smtClean="0">
                <a:latin typeface="Georgia" pitchFamily="18" charset="0"/>
              </a:rPr>
              <a:t>від 40 до 90 хвилин.</a:t>
            </a:r>
            <a:r>
              <a:rPr lang="uk-UA" sz="2800" dirty="0" smtClean="0">
                <a:latin typeface="Georgia" pitchFamily="18" charset="0"/>
              </a:rPr>
              <a:t> </a:t>
            </a:r>
            <a:endParaRPr lang="uk-UA" sz="2800" dirty="0">
              <a:latin typeface="Georgia" pitchFamily="18" charset="0"/>
            </a:endParaRPr>
          </a:p>
        </p:txBody>
      </p:sp>
      <p:pic>
        <p:nvPicPr>
          <p:cNvPr id="4" name="Содержимое 3" descr="images897SBJD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480" y="2571744"/>
            <a:ext cx="5429288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Georgia" pitchFamily="18" charset="0"/>
              </a:rPr>
              <a:t>Класифікація екскурсій</a:t>
            </a:r>
            <a:endParaRPr lang="uk-UA" sz="3200" b="1" dirty="0">
              <a:latin typeface="Georgia" pitchFamily="18" charset="0"/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885</Words>
  <Application>Microsoft Office PowerPoint</Application>
  <PresentationFormat>Экран (4:3)</PresentationFormat>
  <Paragraphs>85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ЕКСКУРСІЯ  ЯК ОБОВ’ЯЗКОВА ОРГАНІЗАЦІЙНА ФОРМА НАВЧАННЯ БІОЛОГІЇ</vt:lpstr>
      <vt:lpstr>Слайд 2</vt:lpstr>
      <vt:lpstr>Слайд 3</vt:lpstr>
      <vt:lpstr>Екскурсія – це організаційна форма навчання в умовах природного ландшафту, виробництва, музею, виставки тощо, яка проводиться з метою спостереження і вивчення учнями різних об’єктів і явищ дійсності.  Вона  характеризується такими ознаками:</vt:lpstr>
      <vt:lpstr>Функції екскурсії як організаційної форми навчання біології:</vt:lpstr>
      <vt:lpstr>Функції екскурсії як організаційної форми навчання біології:</vt:lpstr>
      <vt:lpstr>Функції екскурсії як організаційної форми навчання біології:</vt:lpstr>
      <vt:lpstr>У склад екскурсійної групи можуть входити максимально 40 учнів,  тривалість традиційної навчальної екскурсії від 40 до 90 хвилин. </vt:lpstr>
      <vt:lpstr>Класифікація екскурсій</vt:lpstr>
      <vt:lpstr>Слайд 10</vt:lpstr>
      <vt:lpstr>Етапи біологічної екскурсії</vt:lpstr>
      <vt:lpstr>Підготовчий етап</vt:lpstr>
      <vt:lpstr>Підготовчий етап</vt:lpstr>
      <vt:lpstr>Змістовний етап</vt:lpstr>
      <vt:lpstr>Змістовний етап</vt:lpstr>
      <vt:lpstr>Змістовний етап</vt:lpstr>
      <vt:lpstr>Змістовний етап</vt:lpstr>
      <vt:lpstr>Підсумковий етап</vt:lpstr>
      <vt:lpstr>Підсумковий етап</vt:lpstr>
      <vt:lpstr>Етап використання результатів екскурсії в подальшому навчанні учнів</vt:lpstr>
      <vt:lpstr>Екскурсія вважається завершеною лише тоді, коли весь екскурсійний матеріал ретельно опрацьований, підведені підсумки і поставлені оцінки кожному учню.</vt:lpstr>
      <vt:lpstr>Навчальна екскурсія – ефективна організаційна форма навчання біології, що потребує систематичного застосування.  Поодинокі екскурсії не дозволяють дітям виробити необхідні навики пізнання реальності і лише розхолоджують їх. Тому екскурсії слід проводити регулярно, забезпечуючи їх ретельно розробленими навчальними завданнями, за яким учні звітують так само, як і за іншими контрольними видами робіт.</vt:lpstr>
      <vt:lpstr>  Віртуальні екскурсії – сучасний етап розвитку організаційної форми</vt:lpstr>
      <vt:lpstr>Віртуальна екскурсія до зоологічного музею</vt:lpstr>
      <vt:lpstr>Слайд 25</vt:lpstr>
      <vt:lpstr>«10 заповідей  екскурсійної справи»</vt:lpstr>
      <vt:lpstr>Дякую за увагу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ЕКСКУРСІЯ  ЯК ОБОВ’ЯЗКОВА ОРГАНІЗАЦІЙНА ФОРМА НАВЧАННЯ БІОЛОГІЇ</dc:title>
  <dc:creator>User</dc:creator>
  <cp:lastModifiedBy>User</cp:lastModifiedBy>
  <cp:revision>58</cp:revision>
  <dcterms:created xsi:type="dcterms:W3CDTF">2019-04-10T19:28:36Z</dcterms:created>
  <dcterms:modified xsi:type="dcterms:W3CDTF">2021-04-12T20:50:14Z</dcterms:modified>
</cp:coreProperties>
</file>