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>
        <p:scale>
          <a:sx n="75" d="100"/>
          <a:sy n="75" d="100"/>
        </p:scale>
        <p:origin x="-9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a-referat.com/%D0%A2%D0%BE%D0%B2%D0%B0%D1%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Підприємництво: сутність та об’єктивні засади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Запорізький національний університет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04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З точки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рин­кових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класифікувати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як: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науково-технічних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"ноу-хау";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валютний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ВИНИКНЕННЯ І РОЗВИТОК ПІДПРИЄМНИЦТВА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Появу терміна "підприємець" (від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enterpreneur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посередник) пов'язують з ім'ям англійського економіста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Кантільйома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який також вперше здійснив наукову інтерпретацію підприємництва як діяльності, пов'язаної з ризиком.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пособы-снижения-рис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562600" cy="308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190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Поняття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розвивалось, змінюючись відповідно до конкретно-історичних економічних і соціальних умов суспільства. Еволюція поглядів на підприємництво і на роль особи підприємця в економічних і соціальних процесах, залежить від конкретно-історичних етапів розвитку суспільства, впроваджень досягнень науково-технічної революції в промисловість, культурних і політичних пріоритетів у соціумі. 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4" name="Рисунок 3" descr="delovoe-rukopojat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4648200" cy="3100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>ПОНЯТТЯ «ПІДПРИЄМСТВО»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таких умов,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господарюючий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суб'єкт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мету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25f54611c4a051905b527e7521bbd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192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ВИЗНАЧЕННЯ СУТНОСТІ ПІДПРИЄМНИЦТВА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Підприємництво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динамічність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цілеспрямованість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настирливість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ініціативність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нетрадиційних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комунікативний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потреби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ринку;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морально-етичних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принципів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етикету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838200"/>
            <a:ext cx="5029200" cy="3358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закріпитись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ринку,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географічних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просторах.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доходи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Витримати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конкуренцію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спроможний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турбується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оновлює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попитом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закономірністю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передумовою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впорядкування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витісненню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неперспективних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неефективних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перегрупуванню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контрагентів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недобросовісної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слабкі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тактику;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реагувати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підготовленими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пріоритети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застережні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імпульс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інновацій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прогресивних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ОБ</a:t>
            </a:r>
            <a:r>
              <a:rPr lang="en-US" sz="4000" b="1" dirty="0" smtClean="0"/>
              <a:t>’</a:t>
            </a:r>
            <a:r>
              <a:rPr lang="uk-UA" sz="4000" b="1" dirty="0" smtClean="0"/>
              <a:t>ЄКТИВНІ ЗАСАДИ ПІДПРИЄМНИЦТВА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6482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hlinkClick r:id="rId2" tooltip="Товар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Товар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задовольнити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етод-учета-това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95400"/>
            <a:ext cx="4191000" cy="314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Ринок</a:t>
            </a:r>
            <a:r>
              <a:rPr lang="ru-RU" sz="3200" b="1" dirty="0" smtClean="0"/>
              <a:t> </a:t>
            </a:r>
            <a:r>
              <a:rPr lang="uk-UA" sz="3200" b="1" dirty="0" smtClean="0"/>
              <a:t>та його функції</a:t>
            </a:r>
            <a:r>
              <a:rPr lang="ru-RU" sz="3200" b="1" dirty="0" smtClean="0"/>
              <a:t>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законами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продаж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слово 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асоціюється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базаром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благ.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rednevekoviy-rinok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3595688" cy="248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98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Підприємництво: сутність та об’єктивні засади</vt:lpstr>
      <vt:lpstr>ВИНИКНЕННЯ І РОЗВИТОК ПІДПРИЄМНИЦТВА </vt:lpstr>
      <vt:lpstr>Презентация PowerPoint</vt:lpstr>
      <vt:lpstr>ПОНЯТТЯ «ПІДПРИЄМСТВО» </vt:lpstr>
      <vt:lpstr>ВИЗНАЧЕННЯ СУТНОСТІ ПІДПРИЄМНИЦТВА </vt:lpstr>
      <vt:lpstr>Презентация PowerPoint</vt:lpstr>
      <vt:lpstr>Презентация PowerPoint</vt:lpstr>
      <vt:lpstr>ОБ’ЄКТИВНІ ЗАСАДИ ПІДПРИЄМНИЦТВА </vt:lpstr>
      <vt:lpstr>Ринок та його функції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Підприємництво: сутність та об’єктивні засади</dc:title>
  <dc:creator>Кирилл</dc:creator>
  <cp:lastModifiedBy>Наташа</cp:lastModifiedBy>
  <cp:revision>10</cp:revision>
  <dcterms:created xsi:type="dcterms:W3CDTF">2015-05-01T14:43:23Z</dcterms:created>
  <dcterms:modified xsi:type="dcterms:W3CDTF">2021-08-18T05:16:11Z</dcterms:modified>
</cp:coreProperties>
</file>