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5964"/>
  </p:normalViewPr>
  <p:slideViewPr>
    <p:cSldViewPr snapToGrid="0">
      <p:cViewPr varScale="1">
        <p:scale>
          <a:sx n="117" d="100"/>
          <a:sy n="117" d="100"/>
        </p:scale>
        <p:origin x="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B01961-283C-6266-BBAD-C6A54EEDD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Спеціалізований туризм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DDC22C-2E0E-235F-E7CD-7E16F3C2C1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Презентація</a:t>
            </a:r>
          </a:p>
        </p:txBody>
      </p:sp>
    </p:spTree>
    <p:extLst>
      <p:ext uri="{BB962C8B-B14F-4D97-AF65-F5344CB8AC3E}">
        <p14:creationId xmlns:p14="http://schemas.microsoft.com/office/powerpoint/2010/main" val="253076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E5E72-98E0-F848-18A8-260632CA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Мета вивчення дисципліни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A2BB0C-7729-2687-F1E5-A75F1DFB6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 навчальної дисципліни «Спеціалізований туризм» – є формування теоретичних знань, умінь і практичних навичок студентів з питань управління галузями індустрії спеціалізованого туризму і створення спеціалізованого туристичного продукту. Предметом вивчення дисципліни є організація ділового, релігійного, круїзного,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івентивного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спортивного, сільського зеленого, екологічного, пригодницького, екстремального та інших сучасних видів туризму, а також географія їх розповсюдження.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9377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A1416-F388-E243-5349-488357C6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Завдання вивчення дисципліни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ABD534-A932-0BD5-9FC6-FC3D4012A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 вивчення дисципліни «Спеціалізований туризм» є теоретична і практична підготовка студентів з питань: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історії виникнення та розвитку спеціалізованих видів туризму;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особливостей територіального розміщення їх ресурсної бази;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методології дослідження світових туристичних потоків за цільовими сегментами міжнародного туристичного ринку;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визначення форм і методів обслуговування туристів при плануванні спеціалізованих видів туристичних подорожей,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розробки та реалізації програм перебування туристів у різних видах туристичних подорожей.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3352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7EA85-3315-69D3-765B-5146EFC9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/>
              <a:t>Контрольні заходи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BD27C6-A887-C280-1421-0E683947B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Лекційні заняття, практичні заняття, самостійна творча робота, індивідуальна робота, інтерактивні вправи, рольові ігри, тестування, контрольні роботи, опитування, вікторини</a:t>
            </a:r>
            <a:r>
              <a:rPr lang="ru-UA" dirty="0">
                <a:effectLst/>
              </a:rPr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12275998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8</TotalTime>
  <Words>178</Words>
  <Application>Microsoft Macintosh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 Light</vt:lpstr>
      <vt:lpstr>Rockwell</vt:lpstr>
      <vt:lpstr>Times New Roman</vt:lpstr>
      <vt:lpstr>Wingdings</vt:lpstr>
      <vt:lpstr>Атлас</vt:lpstr>
      <vt:lpstr>Спеціалізований туризм</vt:lpstr>
      <vt:lpstr>Мета вивчення дисципліни</vt:lpstr>
      <vt:lpstr>Завдання вивчення дисципліни</vt:lpstr>
      <vt:lpstr>Контрольні заходи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Спеціалізований туризм</dc:title>
  <dc:creator>andrey.volobuev1999@gmail.com</dc:creator>
  <cp:lastModifiedBy>andrey.volobuev1999@gmail.com</cp:lastModifiedBy>
  <cp:revision>1</cp:revision>
  <dcterms:created xsi:type="dcterms:W3CDTF">2023-09-19T10:48:12Z</dcterms:created>
  <dcterms:modified xsi:type="dcterms:W3CDTF">2023-09-19T10:57:21Z</dcterms:modified>
</cp:coreProperties>
</file>