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uk-UA" dirty="0" smtClean="0"/>
              <a:t>ГЕНДЕРНІ ВИМІРИ МІЖКУЛЬТУРНИХ КОМУНІКАЦІЙ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02900" y="2565779"/>
            <a:ext cx="1137065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 </a:t>
            </a:r>
            <a:r>
              <a:rPr lang="uk-U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з характерними особливостями гендерних відносин у здійсненні міжкультурної комунікації та проблем, пов’язаних із реалізацією комунікаційних завдань у спілкуванні представників різних </a:t>
            </a:r>
            <a:r>
              <a:rPr lang="uk-UA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гендерів</a:t>
            </a:r>
            <a:r>
              <a:rPr lang="uk-U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мультикультурному середовищі.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формуванню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цілісного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феномену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гендерних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міжкультурних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комунікацій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262011"/>
            <a:ext cx="2636530" cy="206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161" y="682388"/>
            <a:ext cx="951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</a:rPr>
              <a:t>Основні проблемні питання курсу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263" y="1542197"/>
            <a:ext cx="1014028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Філософське осмислення проблеми </a:t>
            </a:r>
            <a:r>
              <a:rPr lang="uk-UA" sz="3600" dirty="0" err="1" smtClean="0">
                <a:solidFill>
                  <a:schemeClr val="bg1"/>
                </a:solidFill>
              </a:rPr>
              <a:t>гендера</a:t>
            </a:r>
            <a:r>
              <a:rPr lang="uk-UA" sz="36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Рефлексія феномену міжкультурних комунікацій.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Роль міжкультурних комунікацій в глобалізованому світі.</a:t>
            </a:r>
            <a:endParaRPr lang="ru-RU" sz="36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Проблемні аспекти гендерних комунікацій у </a:t>
            </a:r>
            <a:r>
              <a:rPr lang="uk-UA" sz="3600" dirty="0" err="1" smtClean="0">
                <a:solidFill>
                  <a:schemeClr val="bg1"/>
                </a:solidFill>
              </a:rPr>
              <a:t>полікультуральному</a:t>
            </a:r>
            <a:r>
              <a:rPr lang="uk-UA" sz="3600" dirty="0" smtClean="0">
                <a:solidFill>
                  <a:schemeClr val="bg1"/>
                </a:solidFill>
              </a:rPr>
              <a:t> середовищі.</a:t>
            </a:r>
            <a:endParaRPr lang="ru-RU" sz="3600" dirty="0" smtClean="0">
              <a:solidFill>
                <a:schemeClr val="bg1"/>
              </a:solidFill>
            </a:endParaRPr>
          </a:p>
          <a:p>
            <a:endParaRPr lang="uk-UA" sz="36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99566" y="467749"/>
            <a:ext cx="2492434" cy="140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10169"/>
      </p:ext>
    </p:extLst>
  </p:cSld>
  <p:clrMapOvr>
    <a:masterClrMapping/>
  </p:clrMapOvr>
  <p:transition spd="med" advClick="0" advTm="4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87</TotalTime>
  <Words>84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Trebuchet MS</vt:lpstr>
      <vt:lpstr>Берлин</vt:lpstr>
      <vt:lpstr> ГЕНДЕРНІ ВИМІРИ МІЖКУЛЬТУРНИХ КОМУНІКАЦІЙ</vt:lpstr>
      <vt:lpstr>Мета курсу:</vt:lpstr>
      <vt:lpstr>Презентация PowerPoint</vt:lpstr>
    </vt:vector>
  </TitlesOfParts>
  <Company>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Owner</cp:lastModifiedBy>
  <cp:revision>22</cp:revision>
  <dcterms:created xsi:type="dcterms:W3CDTF">2016-01-23T19:25:21Z</dcterms:created>
  <dcterms:modified xsi:type="dcterms:W3CDTF">2021-09-17T14:03:54Z</dcterms:modified>
</cp:coreProperties>
</file>