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60" r:id="rId5"/>
    <p:sldId id="261" r:id="rId6"/>
    <p:sldId id="259" r:id="rId7"/>
    <p:sldId id="262" r:id="rId8"/>
    <p:sldId id="263" r:id="rId9"/>
    <p:sldId id="264" r:id="rId10"/>
    <p:sldId id="257" r:id="rId11"/>
    <p:sldId id="265" r:id="rId12"/>
    <p:sldId id="266" r:id="rId13"/>
    <p:sldId id="25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7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0000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Історія </a:t>
            </a:r>
            <a:r>
              <a:rPr lang="uk-UA" dirty="0" err="1" smtClean="0"/>
              <a:t>шоубізнесу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60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1997 В ефір виходить перший випуск СВ-шоу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У 2021 </a:t>
            </a:r>
            <a:r>
              <a:rPr lang="uk-UA" dirty="0"/>
              <a:t>році Вєрка Сердючка - суперзірка, а </a:t>
            </a:r>
            <a:r>
              <a:rPr lang="uk-UA" dirty="0" smtClean="0"/>
              <a:t>24 </a:t>
            </a:r>
            <a:r>
              <a:rPr lang="uk-UA" dirty="0"/>
              <a:t>років тому вона змінила образ </a:t>
            </a:r>
            <a:r>
              <a:rPr lang="uk-UA" dirty="0" err="1" smtClean="0"/>
              <a:t>продавчині</a:t>
            </a:r>
            <a:r>
              <a:rPr lang="uk-UA" dirty="0" smtClean="0"/>
              <a:t> </a:t>
            </a:r>
            <a:r>
              <a:rPr lang="uk-UA" dirty="0"/>
              <a:t>на амплуа провідниці, в якому і постала в якості ведучої СВ-шоу. Андрій Данилко разом з вічно мовчазною напарницею </a:t>
            </a:r>
            <a:r>
              <a:rPr lang="uk-UA" dirty="0" smtClean="0"/>
              <a:t>Гелею </a:t>
            </a:r>
            <a:r>
              <a:rPr lang="uk-UA" dirty="0"/>
              <a:t>поїв чаєм, годував бутербродами і </a:t>
            </a:r>
            <a:r>
              <a:rPr lang="uk-UA" dirty="0" smtClean="0"/>
              <a:t>накидав </a:t>
            </a:r>
            <a:r>
              <a:rPr lang="uk-UA" dirty="0"/>
              <a:t>пледом Людмилу Гурченко, Сергія Звєрєва, Бориса </a:t>
            </a:r>
            <a:r>
              <a:rPr lang="uk-UA" dirty="0" err="1"/>
              <a:t>Моїсеєва</a:t>
            </a:r>
            <a:r>
              <a:rPr lang="uk-UA" dirty="0"/>
              <a:t>, Святослава Вакарчука, </a:t>
            </a:r>
            <a:r>
              <a:rPr lang="uk-UA" dirty="0" err="1"/>
              <a:t>Лоліту</a:t>
            </a:r>
            <a:r>
              <a:rPr lang="uk-UA" dirty="0"/>
              <a:t> </a:t>
            </a:r>
            <a:r>
              <a:rPr lang="uk-UA" dirty="0" smtClean="0"/>
              <a:t>та </a:t>
            </a:r>
            <a:r>
              <a:rPr lang="uk-UA" dirty="0"/>
              <a:t>інших зірок першої величини.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99189"/>
            <a:ext cx="4038600" cy="292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35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1998. </a:t>
            </a:r>
            <a:r>
              <a:rPr lang="uk-UA" dirty="0"/>
              <a:t>Перші виступи команди КВН 95 квартал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Ця </a:t>
            </a:r>
            <a:r>
              <a:rPr lang="uk-UA" dirty="0"/>
              <a:t>ж команда в 2001 році виграє Українську лігу КВН, а пізніше створить Студію Квартал-95. Вечірній квартал, Вечірній Київ і Розсміши коміка - </a:t>
            </a:r>
            <a:r>
              <a:rPr lang="uk-UA" dirty="0" err="1" smtClean="0"/>
              <a:t>проєкти</a:t>
            </a:r>
            <a:r>
              <a:rPr lang="uk-UA" dirty="0"/>
              <a:t>, з якими половина українців буде сміятися і проводити дні безперервно. За участю зірок студії будуть також створені серіали Свати і Слуга народу, три фільми </a:t>
            </a:r>
            <a:r>
              <a:rPr lang="uk-UA" dirty="0" err="1"/>
              <a:t>Любовь</a:t>
            </a:r>
            <a:r>
              <a:rPr lang="uk-UA" dirty="0"/>
              <a:t> в </a:t>
            </a:r>
            <a:r>
              <a:rPr lang="uk-UA" dirty="0" err="1"/>
              <a:t>большом</a:t>
            </a:r>
            <a:r>
              <a:rPr lang="uk-UA" dirty="0"/>
              <a:t> городе і </a:t>
            </a:r>
            <a:r>
              <a:rPr lang="uk-UA" dirty="0" err="1"/>
              <a:t>ремейк</a:t>
            </a:r>
            <a:r>
              <a:rPr lang="uk-UA" dirty="0"/>
              <a:t> Службового роману</a:t>
            </a:r>
            <a:r>
              <a:rPr lang="uk-UA" dirty="0" smtClean="0"/>
              <a:t>. А потім…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4610808" cy="409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51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1999. </a:t>
            </a:r>
            <a:r>
              <a:rPr lang="uk-UA" dirty="0"/>
              <a:t>Ані Лорак стала Заслуженою артисткою України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Співачка </a:t>
            </a:r>
            <a:r>
              <a:rPr lang="uk-UA" dirty="0"/>
              <a:t>стала наймолодшою ​​виконавицею, яка коли-небудь була удостоєна цього звання. 20-річна Ані на той час вже встигла випустити альбоми Хочу літати і Я повернуся, зайняти друге місце на фестивалі Червона рута і дати концерти в США, Франції, Німеччини та Угорщини. </a:t>
            </a:r>
            <a:r>
              <a:rPr lang="uk-UA" dirty="0" smtClean="0"/>
              <a:t>Згодом, у </a:t>
            </a:r>
            <a:r>
              <a:rPr lang="uk-UA" dirty="0"/>
              <a:t>2008 році виконавиця представить Україну на Євробаченні і займе друге місце.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80431"/>
            <a:ext cx="40386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78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2000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колективу</a:t>
            </a:r>
            <a:r>
              <a:rPr lang="ru-RU" dirty="0"/>
              <a:t> ВІА </a:t>
            </a:r>
            <a:r>
              <a:rPr lang="ru-RU" dirty="0" err="1"/>
              <a:t>Гра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err="1"/>
              <a:t>Надалі</a:t>
            </a:r>
            <a:r>
              <a:rPr lang="ru-RU" dirty="0"/>
              <a:t> </a:t>
            </a:r>
            <a:r>
              <a:rPr lang="ru-RU" dirty="0" err="1"/>
              <a:t>солістами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Віра</a:t>
            </a:r>
            <a:r>
              <a:rPr lang="ru-RU" dirty="0"/>
              <a:t> </a:t>
            </a:r>
            <a:r>
              <a:rPr lang="ru-RU" dirty="0" err="1"/>
              <a:t>Брежнєва</a:t>
            </a:r>
            <a:r>
              <a:rPr lang="ru-RU" dirty="0"/>
              <a:t>, </a:t>
            </a:r>
            <a:r>
              <a:rPr lang="ru-RU" dirty="0" err="1"/>
              <a:t>Альона</a:t>
            </a:r>
            <a:r>
              <a:rPr lang="ru-RU" dirty="0"/>
              <a:t> </a:t>
            </a:r>
            <a:r>
              <a:rPr lang="ru-RU" dirty="0" err="1"/>
              <a:t>Вінницька</a:t>
            </a:r>
            <a:r>
              <a:rPr lang="ru-RU" dirty="0"/>
              <a:t>, </a:t>
            </a:r>
            <a:r>
              <a:rPr lang="ru-RU" dirty="0" err="1"/>
              <a:t>Надія</a:t>
            </a:r>
            <a:r>
              <a:rPr lang="ru-RU" dirty="0"/>
              <a:t> </a:t>
            </a:r>
            <a:r>
              <a:rPr lang="ru-RU" dirty="0" err="1"/>
              <a:t>Грановська</a:t>
            </a:r>
            <a:r>
              <a:rPr lang="ru-RU" dirty="0"/>
              <a:t>, Анна </a:t>
            </a:r>
            <a:r>
              <a:rPr lang="ru-RU" dirty="0" err="1"/>
              <a:t>Седокова</a:t>
            </a:r>
            <a:r>
              <a:rPr lang="ru-RU" dirty="0"/>
              <a:t>, </a:t>
            </a:r>
            <a:r>
              <a:rPr lang="ru-RU" dirty="0" err="1"/>
              <a:t>Світлана</a:t>
            </a:r>
            <a:r>
              <a:rPr lang="ru-RU" dirty="0"/>
              <a:t> Лобода, </a:t>
            </a:r>
            <a:r>
              <a:rPr lang="ru-RU" dirty="0" err="1"/>
              <a:t>Альбіна</a:t>
            </a:r>
            <a:r>
              <a:rPr lang="ru-RU" dirty="0"/>
              <a:t> </a:t>
            </a:r>
            <a:r>
              <a:rPr lang="ru-RU" dirty="0" err="1"/>
              <a:t>Джанабаєва</a:t>
            </a:r>
            <a:r>
              <a:rPr lang="ru-RU" dirty="0"/>
              <a:t>, </a:t>
            </a:r>
            <a:r>
              <a:rPr lang="ru-RU" dirty="0" err="1"/>
              <a:t>Єва</a:t>
            </a:r>
            <a:r>
              <a:rPr lang="ru-RU" dirty="0"/>
              <a:t> </a:t>
            </a:r>
            <a:r>
              <a:rPr lang="ru-RU" dirty="0" err="1"/>
              <a:t>Бушміна</a:t>
            </a:r>
            <a:r>
              <a:rPr lang="ru-RU" dirty="0"/>
              <a:t>, Санта </a:t>
            </a:r>
            <a:r>
              <a:rPr lang="ru-RU" dirty="0" err="1"/>
              <a:t>Дімопулос</a:t>
            </a:r>
            <a:r>
              <a:rPr lang="ru-RU" dirty="0"/>
              <a:t> і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 </a:t>
            </a:r>
            <a:r>
              <a:rPr lang="ru-RU" dirty="0" err="1"/>
              <a:t>Одні</a:t>
            </a:r>
            <a:r>
              <a:rPr lang="ru-RU" dirty="0"/>
              <a:t> </a:t>
            </a:r>
            <a:r>
              <a:rPr lang="ru-RU" dirty="0" err="1"/>
              <a:t>дівчата</a:t>
            </a:r>
            <a:r>
              <a:rPr lang="ru-RU" dirty="0"/>
              <a:t> </a:t>
            </a:r>
            <a:r>
              <a:rPr lang="ru-RU" dirty="0" err="1"/>
              <a:t>почнуть</a:t>
            </a:r>
            <a:r>
              <a:rPr lang="ru-RU" dirty="0"/>
              <a:t> </a:t>
            </a:r>
            <a:r>
              <a:rPr lang="ru-RU" dirty="0" err="1"/>
              <a:t>сольну</a:t>
            </a:r>
            <a:r>
              <a:rPr lang="ru-RU" dirty="0"/>
              <a:t> </a:t>
            </a:r>
            <a:r>
              <a:rPr lang="ru-RU" dirty="0" err="1"/>
              <a:t>кар'єру</a:t>
            </a:r>
            <a:r>
              <a:rPr lang="ru-RU" dirty="0"/>
              <a:t>,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підуть</a:t>
            </a:r>
            <a:r>
              <a:rPr lang="ru-RU" dirty="0"/>
              <a:t> на </a:t>
            </a:r>
            <a:r>
              <a:rPr lang="ru-RU" dirty="0" err="1"/>
              <a:t>телебачення</a:t>
            </a:r>
            <a:r>
              <a:rPr lang="ru-RU" dirty="0"/>
              <a:t>, але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 smtClean="0"/>
              <a:t>проєкту</a:t>
            </a:r>
            <a:r>
              <a:rPr lang="ru-RU" dirty="0" smtClean="0"/>
              <a:t> </a:t>
            </a:r>
            <a:r>
              <a:rPr lang="ru-RU" dirty="0" err="1"/>
              <a:t>Дмитра</a:t>
            </a:r>
            <a:r>
              <a:rPr lang="ru-RU" dirty="0"/>
              <a:t> Костюка та </a:t>
            </a:r>
            <a:r>
              <a:rPr lang="ru-RU" dirty="0" err="1"/>
              <a:t>Костянтина</a:t>
            </a:r>
            <a:r>
              <a:rPr lang="ru-RU" dirty="0"/>
              <a:t> </a:t>
            </a:r>
            <a:r>
              <a:rPr lang="ru-RU" dirty="0" err="1"/>
              <a:t>Меладзе</a:t>
            </a:r>
            <a:r>
              <a:rPr lang="ru-RU" dirty="0"/>
              <a:t>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змусити</a:t>
            </a:r>
            <a:r>
              <a:rPr lang="ru-RU" dirty="0"/>
              <a:t> </a:t>
            </a:r>
            <a:r>
              <a:rPr lang="ru-RU" dirty="0" err="1"/>
              <a:t>Україну</a:t>
            </a:r>
            <a:r>
              <a:rPr lang="ru-RU" dirty="0"/>
              <a:t> </a:t>
            </a:r>
            <a:r>
              <a:rPr lang="ru-RU" dirty="0" err="1"/>
              <a:t>наспівувати</a:t>
            </a:r>
            <a:r>
              <a:rPr lang="ru-RU" dirty="0"/>
              <a:t> </a:t>
            </a:r>
            <a:r>
              <a:rPr lang="ru-RU" dirty="0" err="1"/>
              <a:t>хіт</a:t>
            </a:r>
            <a:r>
              <a:rPr lang="ru-RU" dirty="0"/>
              <a:t> </a:t>
            </a:r>
            <a:r>
              <a:rPr lang="ru-RU" dirty="0" err="1"/>
              <a:t>Спроба</a:t>
            </a:r>
            <a:r>
              <a:rPr lang="ru-RU" dirty="0"/>
              <a:t> №5.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19382"/>
            <a:ext cx="4038600" cy="288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77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519" y="33265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2001.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/>
              <a:t>пройшла</a:t>
            </a:r>
            <a:r>
              <a:rPr lang="ru-RU" dirty="0"/>
              <a:t> </a:t>
            </a:r>
            <a:r>
              <a:rPr lang="ru-RU" dirty="0" err="1"/>
              <a:t>церемонія</a:t>
            </a:r>
            <a:r>
              <a:rPr lang="ru-RU" dirty="0"/>
              <a:t> </a:t>
            </a:r>
            <a:r>
              <a:rPr lang="ru-RU" dirty="0" err="1"/>
              <a:t>Телетріумф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телевізійна</a:t>
            </a:r>
            <a:r>
              <a:rPr lang="ru-RU" dirty="0"/>
              <a:t> </a:t>
            </a:r>
            <a:r>
              <a:rPr lang="ru-RU" dirty="0" err="1"/>
              <a:t>премія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вручена в </a:t>
            </a:r>
            <a:r>
              <a:rPr lang="ru-RU" dirty="0" err="1"/>
              <a:t>Палаці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.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номінацій</a:t>
            </a:r>
            <a:r>
              <a:rPr lang="ru-RU" dirty="0"/>
              <a:t> </a:t>
            </a:r>
            <a:r>
              <a:rPr lang="ru-RU" dirty="0" err="1"/>
              <a:t>надалі</a:t>
            </a:r>
            <a:r>
              <a:rPr lang="ru-RU" dirty="0"/>
              <a:t> </a:t>
            </a:r>
            <a:r>
              <a:rPr lang="ru-RU" dirty="0" err="1"/>
              <a:t>збільшилася</a:t>
            </a:r>
            <a:r>
              <a:rPr lang="ru-RU" dirty="0"/>
              <a:t> з 14 до 50 і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зростати</a:t>
            </a:r>
            <a:r>
              <a:rPr lang="ru-RU" dirty="0"/>
              <a:t>. </a:t>
            </a:r>
            <a:r>
              <a:rPr lang="ru-RU" dirty="0" err="1"/>
              <a:t>Нагородами</a:t>
            </a:r>
            <a:r>
              <a:rPr lang="ru-RU" dirty="0"/>
              <a:t> </a:t>
            </a:r>
            <a:r>
              <a:rPr lang="ru-RU" dirty="0" err="1"/>
              <a:t>встигли</a:t>
            </a:r>
            <a:r>
              <a:rPr lang="ru-RU" dirty="0"/>
              <a:t> </a:t>
            </a:r>
            <a:r>
              <a:rPr lang="ru-RU" dirty="0" err="1"/>
              <a:t>відзначити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шоу як Свобода слова, </a:t>
            </a:r>
            <a:r>
              <a:rPr lang="ru-RU" dirty="0" err="1"/>
              <a:t>Вечірній</a:t>
            </a:r>
            <a:r>
              <a:rPr lang="ru-RU" dirty="0"/>
              <a:t> квартал, </a:t>
            </a:r>
            <a:r>
              <a:rPr lang="ru-RU" dirty="0" err="1"/>
              <a:t>Найрозумніший</a:t>
            </a:r>
            <a:r>
              <a:rPr lang="ru-RU" dirty="0"/>
              <a:t>, </a:t>
            </a:r>
            <a:r>
              <a:rPr lang="ru-RU" dirty="0" err="1" smtClean="0"/>
              <a:t>ведучих</a:t>
            </a:r>
            <a:r>
              <a:rPr lang="ru-RU" dirty="0" smtClean="0"/>
              <a:t> </a:t>
            </a:r>
            <a:r>
              <a:rPr lang="ru-RU" dirty="0"/>
              <a:t>Аллу </a:t>
            </a:r>
            <a:r>
              <a:rPr lang="ru-RU" dirty="0" err="1"/>
              <a:t>Мазур</a:t>
            </a:r>
            <a:r>
              <a:rPr lang="ru-RU" dirty="0"/>
              <a:t>, </a:t>
            </a:r>
            <a:r>
              <a:rPr lang="ru-RU" dirty="0" err="1"/>
              <a:t>Володимира</a:t>
            </a:r>
            <a:r>
              <a:rPr lang="ru-RU" dirty="0"/>
              <a:t> </a:t>
            </a:r>
            <a:r>
              <a:rPr lang="ru-RU" dirty="0" err="1"/>
              <a:t>Зеленського</a:t>
            </a:r>
            <a:r>
              <a:rPr lang="ru-RU" dirty="0"/>
              <a:t>, </a:t>
            </a:r>
            <a:r>
              <a:rPr lang="ru-RU" dirty="0" err="1"/>
              <a:t>Юрія</a:t>
            </a:r>
            <a:r>
              <a:rPr lang="ru-RU" dirty="0"/>
              <a:t> Горбунова, </a:t>
            </a:r>
            <a:r>
              <a:rPr lang="ru-RU" dirty="0" err="1"/>
              <a:t>Лідію</a:t>
            </a:r>
            <a:r>
              <a:rPr lang="ru-RU" dirty="0"/>
              <a:t> Таран, Оксану Марченко і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16487"/>
            <a:ext cx="4038600" cy="349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55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2002 </a:t>
            </a:r>
            <a:r>
              <a:rPr lang="uk-UA" dirty="0" smtClean="0"/>
              <a:t>. Розпочинає </a:t>
            </a:r>
            <a:r>
              <a:rPr lang="uk-UA" dirty="0"/>
              <a:t>мовлення музичний канал М1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Музика </a:t>
            </a:r>
            <a:r>
              <a:rPr lang="uk-UA" dirty="0"/>
              <a:t>24 години на добу, кліпи українських і зарубіжних виконавців, хіт-паради, новини шоу-бізнесу та інтерв'ю з зірками - все це буде на каналі М1. Саме тут українці вперше почують свої улюблені пісні та виконавців, які пізніше стануть культовими.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15051"/>
            <a:ext cx="4038600" cy="309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55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2003. </a:t>
            </a:r>
            <a:r>
              <a:rPr lang="uk-UA" dirty="0"/>
              <a:t>Україна вперше бере участь в Євробаченні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Олександр </a:t>
            </a:r>
            <a:r>
              <a:rPr lang="uk-UA" dirty="0"/>
              <a:t>Пономарьов з піснею </a:t>
            </a:r>
            <a:r>
              <a:rPr lang="uk-UA" dirty="0" err="1"/>
              <a:t>Hasta</a:t>
            </a:r>
            <a:r>
              <a:rPr lang="uk-UA" dirty="0"/>
              <a:t> </a:t>
            </a:r>
            <a:r>
              <a:rPr lang="uk-UA" dirty="0" err="1"/>
              <a:t>la</a:t>
            </a:r>
            <a:r>
              <a:rPr lang="uk-UA" dirty="0"/>
              <a:t> </a:t>
            </a:r>
            <a:r>
              <a:rPr lang="uk-UA" dirty="0" err="1"/>
              <a:t>vista</a:t>
            </a:r>
            <a:r>
              <a:rPr lang="uk-UA" dirty="0"/>
              <a:t> представив Україну на пісенному конкурсі в Ризі, Латвія. На сцену разом з музикантом вийшли дві танцівниці, дві бек-</a:t>
            </a:r>
            <a:r>
              <a:rPr lang="uk-UA" dirty="0" err="1"/>
              <a:t>вокалістки</a:t>
            </a:r>
            <a:r>
              <a:rPr lang="uk-UA" dirty="0"/>
              <a:t> і навіть художня гімнастка. На жаль, глядачі не оцінили виступ і співак посів лише 14-е місце.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624119" cy="25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19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2004. </a:t>
            </a:r>
            <a:r>
              <a:rPr lang="uk-UA" dirty="0"/>
              <a:t>Руслана перемагає на Євробаченні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 smtClean="0"/>
              <a:t>Співачка </a:t>
            </a:r>
            <a:r>
              <a:rPr lang="uk-UA" dirty="0"/>
              <a:t>Руслана Лижичко приїхала з перемогою зі Стамбула, Туреччина, де проходив конкурс. Коментатори шоу називали її принцесою-воїном, а пісня Дикі танці стала європейським хітом. Після повернення Руслани в Україні президент Леонід Кучма удостоїв її звання Народної артистки України.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Новини України: 13 років тому на Євробаченні перемогла Русла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23737"/>
            <a:ext cx="25622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685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2005. </a:t>
            </a:r>
            <a:r>
              <a:rPr lang="uk-UA" dirty="0"/>
              <a:t>Євробачення вперше проходить в Україні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 smtClean="0"/>
              <a:t>Перемога </a:t>
            </a:r>
            <a:r>
              <a:rPr lang="uk-UA" dirty="0"/>
              <a:t>Руслани на Євробаченні означала, що в наступному році воно буде проведено в Києві. Ювілейний 50-й конкурс пройшов у Палаці спорту, а перемогу в ньому здобула представниця Греції - Єлена </a:t>
            </a:r>
            <a:r>
              <a:rPr lang="uk-UA" dirty="0" err="1"/>
              <a:t>Папарізу</a:t>
            </a:r>
            <a:r>
              <a:rPr lang="uk-UA" dirty="0"/>
              <a:t> з піснею </a:t>
            </a:r>
            <a:r>
              <a:rPr lang="uk-UA" dirty="0" err="1"/>
              <a:t>My</a:t>
            </a:r>
            <a:r>
              <a:rPr lang="uk-UA" dirty="0"/>
              <a:t> </a:t>
            </a:r>
            <a:r>
              <a:rPr lang="uk-UA" dirty="0" err="1"/>
              <a:t>number</a:t>
            </a:r>
            <a:r>
              <a:rPr lang="uk-UA" dirty="0"/>
              <a:t> </a:t>
            </a:r>
            <a:r>
              <a:rPr lang="uk-UA" dirty="0" err="1"/>
              <a:t>one</a:t>
            </a:r>
            <a:r>
              <a:rPr lang="uk-UA" dirty="0"/>
              <a:t>. Український гурт </a:t>
            </a:r>
            <a:r>
              <a:rPr lang="uk-UA" dirty="0" err="1"/>
              <a:t>Гринджоли</a:t>
            </a:r>
            <a:r>
              <a:rPr lang="uk-UA" dirty="0"/>
              <a:t> зайняла тільки 19-е місце.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12651"/>
            <a:ext cx="4038600" cy="290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95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2006. </a:t>
            </a:r>
            <a:r>
              <a:rPr lang="uk-UA" dirty="0"/>
              <a:t>Дебют дуету Потап і Настя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Настя </a:t>
            </a:r>
            <a:r>
              <a:rPr lang="uk-UA" dirty="0"/>
              <a:t>Каменських і Олексій </a:t>
            </a:r>
            <a:r>
              <a:rPr lang="uk-UA" dirty="0" err="1"/>
              <a:t>Потапенко</a:t>
            </a:r>
            <a:r>
              <a:rPr lang="uk-UA" dirty="0"/>
              <a:t> об'єдналися в дует і підірвали хіт-паради піснею Непара. Прості тексти на </a:t>
            </a:r>
            <a:r>
              <a:rPr lang="uk-UA" dirty="0" smtClean="0"/>
              <a:t>мотиви, що швидко запам'ятовуються, стали </a:t>
            </a:r>
            <a:r>
              <a:rPr lang="uk-UA" dirty="0"/>
              <a:t>візитною карткою Потапа і Насті, і їх хітам досі підспівує вся країна. Надалі репер став успішним продюсером і запустив </a:t>
            </a:r>
            <a:r>
              <a:rPr lang="uk-UA" dirty="0" err="1" smtClean="0"/>
              <a:t>проєкти</a:t>
            </a:r>
            <a:r>
              <a:rPr lang="uk-UA" dirty="0" smtClean="0"/>
              <a:t> </a:t>
            </a:r>
            <a:r>
              <a:rPr lang="uk-UA" dirty="0" err="1"/>
              <a:t>Mozgi</a:t>
            </a:r>
            <a:r>
              <a:rPr lang="uk-UA" dirty="0"/>
              <a:t> і </a:t>
            </a:r>
            <a:r>
              <a:rPr lang="uk-UA" dirty="0" err="1"/>
              <a:t>Время</a:t>
            </a:r>
            <a:r>
              <a:rPr lang="uk-UA" dirty="0"/>
              <a:t> и Стекло</a:t>
            </a:r>
            <a:r>
              <a:rPr lang="uk-UA" dirty="0" smtClean="0"/>
              <a:t>. А далі вони одружилися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96294"/>
            <a:ext cx="40386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7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таке </a:t>
            </a:r>
            <a:r>
              <a:rPr lang="uk-UA" dirty="0" err="1" smtClean="0"/>
              <a:t>шоубізнес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У </a:t>
            </a:r>
            <a:r>
              <a:rPr lang="ru-RU" dirty="0" err="1"/>
              <a:t>вузькому</a:t>
            </a:r>
            <a:r>
              <a:rPr lang="ru-RU" dirty="0"/>
              <a:t> </a:t>
            </a:r>
            <a:r>
              <a:rPr lang="ru-RU" dirty="0" err="1"/>
              <a:t>сенсі</a:t>
            </a:r>
            <a:r>
              <a:rPr lang="ru-RU" dirty="0"/>
              <a:t> слова </a:t>
            </a:r>
            <a:r>
              <a:rPr lang="ru-RU" dirty="0" err="1" smtClean="0"/>
              <a:t>шоубізнесом</a:t>
            </a:r>
            <a:r>
              <a:rPr lang="ru-RU" dirty="0" smtClean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</a:t>
            </a:r>
            <a:r>
              <a:rPr lang="ru-RU" dirty="0" err="1"/>
              <a:t>номерів</a:t>
            </a:r>
            <a:r>
              <a:rPr lang="ru-RU" dirty="0"/>
              <a:t>, </a:t>
            </a:r>
            <a:r>
              <a:rPr lang="ru-RU" dirty="0" err="1"/>
              <a:t>розрахованих</a:t>
            </a:r>
            <a:r>
              <a:rPr lang="ru-RU" dirty="0"/>
              <a:t> на </a:t>
            </a:r>
            <a:r>
              <a:rPr lang="ru-RU" dirty="0" err="1"/>
              <a:t>масову</a:t>
            </a:r>
            <a:r>
              <a:rPr lang="ru-RU" dirty="0"/>
              <a:t> </a:t>
            </a:r>
            <a:r>
              <a:rPr lang="ru-RU" dirty="0" err="1"/>
              <a:t>аудиторію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більш</a:t>
            </a:r>
            <a:r>
              <a:rPr lang="ru-RU" dirty="0"/>
              <a:t> широкому </a:t>
            </a:r>
            <a:r>
              <a:rPr lang="ru-RU" dirty="0" err="1"/>
              <a:t>сенсі</a:t>
            </a:r>
            <a:r>
              <a:rPr lang="ru-RU" dirty="0"/>
              <a:t> слова до </a:t>
            </a:r>
            <a:r>
              <a:rPr lang="ru-RU" dirty="0" err="1" smtClean="0"/>
              <a:t>шоубізнесу</a:t>
            </a:r>
            <a:r>
              <a:rPr lang="ru-RU" dirty="0" smtClean="0"/>
              <a:t> </a:t>
            </a:r>
            <a:r>
              <a:rPr lang="ru-RU" dirty="0" err="1"/>
              <a:t>відносять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музичну</a:t>
            </a:r>
            <a:r>
              <a:rPr lang="ru-RU" dirty="0"/>
              <a:t> </a:t>
            </a:r>
            <a:r>
              <a:rPr lang="ru-RU" dirty="0" err="1"/>
              <a:t>естраду</a:t>
            </a:r>
            <a:r>
              <a:rPr lang="ru-RU" dirty="0"/>
              <a:t>, а й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 smtClean="0"/>
              <a:t>близьких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/>
              <a:t>неї</a:t>
            </a:r>
            <a:r>
              <a:rPr lang="ru-RU" dirty="0"/>
              <a:t> за </a:t>
            </a:r>
            <a:r>
              <a:rPr lang="ru-RU" dirty="0" err="1"/>
              <a:t>функціональним</a:t>
            </a:r>
            <a:r>
              <a:rPr lang="ru-RU" dirty="0"/>
              <a:t> </a:t>
            </a:r>
            <a:r>
              <a:rPr lang="ru-RU" dirty="0" err="1"/>
              <a:t>призначенням</a:t>
            </a:r>
            <a:r>
              <a:rPr lang="ru-RU" dirty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/>
              <a:t>: </a:t>
            </a:r>
            <a:r>
              <a:rPr lang="ru-RU" dirty="0" err="1"/>
              <a:t>кіноіндустрію</a:t>
            </a:r>
            <a:r>
              <a:rPr lang="ru-RU" dirty="0"/>
              <a:t>, </a:t>
            </a:r>
            <a:r>
              <a:rPr lang="ru-RU" dirty="0" err="1"/>
              <a:t>видовищні</a:t>
            </a:r>
            <a:r>
              <a:rPr lang="ru-RU" dirty="0"/>
              <a:t> </a:t>
            </a:r>
            <a:r>
              <a:rPr lang="ru-RU" dirty="0" err="1"/>
              <a:t>спортивні</a:t>
            </a:r>
            <a:r>
              <a:rPr lang="ru-RU" dirty="0"/>
              <a:t> </a:t>
            </a:r>
            <a:r>
              <a:rPr lang="ru-RU" dirty="0" err="1"/>
              <a:t>змагання</a:t>
            </a:r>
            <a:r>
              <a:rPr lang="ru-RU" dirty="0"/>
              <a:t>, </a:t>
            </a:r>
            <a:r>
              <a:rPr lang="ru-RU" dirty="0" err="1"/>
              <a:t>розважальні</a:t>
            </a:r>
            <a:r>
              <a:rPr lang="ru-RU" dirty="0"/>
              <a:t> </a:t>
            </a:r>
            <a:r>
              <a:rPr lang="ru-RU" dirty="0" err="1"/>
              <a:t>телепередачі</a:t>
            </a:r>
            <a:r>
              <a:rPr lang="ru-RU" dirty="0"/>
              <a:t>, </a:t>
            </a:r>
            <a:r>
              <a:rPr lang="ru-RU" dirty="0" err="1"/>
              <a:t>конкурси</a:t>
            </a:r>
            <a:r>
              <a:rPr lang="ru-RU" dirty="0"/>
              <a:t> </a:t>
            </a:r>
            <a:r>
              <a:rPr lang="ru-RU" dirty="0" err="1"/>
              <a:t>краси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музичне</a:t>
            </a:r>
            <a:r>
              <a:rPr lang="ru-RU" dirty="0"/>
              <a:t> </a:t>
            </a:r>
            <a:r>
              <a:rPr lang="ru-RU" dirty="0" err="1"/>
              <a:t>радіомовлення</a:t>
            </a:r>
            <a:r>
              <a:rPr lang="ru-RU" dirty="0"/>
              <a:t>. </a:t>
            </a:r>
            <a:r>
              <a:rPr lang="ru-RU" dirty="0" err="1"/>
              <a:t>Нарешті</a:t>
            </a:r>
            <a:r>
              <a:rPr lang="ru-RU" dirty="0"/>
              <a:t>, в </a:t>
            </a:r>
            <a:r>
              <a:rPr lang="ru-RU" dirty="0" err="1"/>
              <a:t>гранично</a:t>
            </a:r>
            <a:r>
              <a:rPr lang="ru-RU" dirty="0"/>
              <a:t> </a:t>
            </a:r>
            <a:r>
              <a:rPr lang="ru-RU" dirty="0" err="1"/>
              <a:t>розширювальному</a:t>
            </a:r>
            <a:r>
              <a:rPr lang="ru-RU" dirty="0"/>
              <a:t> </a:t>
            </a:r>
            <a:r>
              <a:rPr lang="ru-RU" dirty="0" err="1"/>
              <a:t>тлумаченні</a:t>
            </a:r>
            <a:r>
              <a:rPr lang="ru-RU" dirty="0"/>
              <a:t> </a:t>
            </a:r>
            <a:r>
              <a:rPr lang="ru-RU" dirty="0" err="1"/>
              <a:t>говорять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шоу-</a:t>
            </a:r>
            <a:r>
              <a:rPr lang="ru-RU" dirty="0" err="1"/>
              <a:t>бізнес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реклама, </a:t>
            </a:r>
            <a:r>
              <a:rPr lang="ru-RU" dirty="0" err="1"/>
              <a:t>оптова</a:t>
            </a:r>
            <a:r>
              <a:rPr lang="ru-RU" dirty="0"/>
              <a:t> </a:t>
            </a:r>
            <a:r>
              <a:rPr lang="ru-RU" dirty="0" err="1"/>
              <a:t>торгівля</a:t>
            </a:r>
            <a:r>
              <a:rPr lang="ru-RU" dirty="0"/>
              <a:t> і </a:t>
            </a:r>
            <a:r>
              <a:rPr lang="ru-RU" dirty="0" err="1"/>
              <a:t>індустрія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та </a:t>
            </a:r>
            <a:r>
              <a:rPr lang="ru-RU" dirty="0" err="1"/>
              <a:t>інформаційних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, </a:t>
            </a:r>
            <a:r>
              <a:rPr lang="ru-RU" dirty="0" err="1"/>
              <a:t>виробництво</a:t>
            </a:r>
            <a:r>
              <a:rPr lang="ru-RU" dirty="0"/>
              <a:t> та </a:t>
            </a:r>
            <a:r>
              <a:rPr lang="ru-RU" dirty="0" err="1"/>
              <a:t>тиражування</a:t>
            </a:r>
            <a:r>
              <a:rPr lang="ru-RU" dirty="0"/>
              <a:t> </a:t>
            </a:r>
            <a:r>
              <a:rPr lang="ru-RU" dirty="0" err="1"/>
              <a:t>фільмів</a:t>
            </a:r>
            <a:r>
              <a:rPr lang="ru-RU" dirty="0"/>
              <a:t>, </a:t>
            </a:r>
            <a:r>
              <a:rPr lang="ru-RU" dirty="0" err="1"/>
              <a:t>фонограм</a:t>
            </a:r>
            <a:r>
              <a:rPr lang="ru-RU" dirty="0"/>
              <a:t> і </a:t>
            </a:r>
            <a:r>
              <a:rPr lang="ru-RU" dirty="0" err="1"/>
              <a:t>аудіовізуальної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, </a:t>
            </a:r>
            <a:r>
              <a:rPr lang="ru-RU" dirty="0" err="1"/>
              <a:t>комерційна</a:t>
            </a:r>
            <a:r>
              <a:rPr lang="ru-RU" dirty="0"/>
              <a:t> </a:t>
            </a:r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естрадних</a:t>
            </a:r>
            <a:r>
              <a:rPr lang="ru-RU" dirty="0"/>
              <a:t> </a:t>
            </a:r>
            <a:r>
              <a:rPr lang="ru-RU" dirty="0" err="1"/>
              <a:t>групових</a:t>
            </a:r>
            <a:r>
              <a:rPr lang="ru-RU" dirty="0"/>
              <a:t> та </a:t>
            </a:r>
            <a:r>
              <a:rPr lang="ru-RU" dirty="0" err="1"/>
              <a:t>індивідуальних</a:t>
            </a:r>
            <a:r>
              <a:rPr lang="ru-RU" dirty="0"/>
              <a:t> </a:t>
            </a:r>
            <a:r>
              <a:rPr lang="ru-RU" dirty="0" err="1"/>
              <a:t>виступів</a:t>
            </a:r>
            <a:r>
              <a:rPr lang="ru-RU" dirty="0"/>
              <a:t> </a:t>
            </a:r>
            <a:r>
              <a:rPr lang="ru-RU" dirty="0" err="1"/>
              <a:t>акторів</a:t>
            </a:r>
            <a:r>
              <a:rPr lang="ru-RU" dirty="0"/>
              <a:t>, </a:t>
            </a:r>
            <a:r>
              <a:rPr lang="ru-RU" dirty="0" err="1"/>
              <a:t>співаків</a:t>
            </a:r>
            <a:r>
              <a:rPr lang="ru-RU" dirty="0"/>
              <a:t>, </a:t>
            </a:r>
            <a:r>
              <a:rPr lang="ru-RU" dirty="0" err="1"/>
              <a:t>торгівля</a:t>
            </a:r>
            <a:r>
              <a:rPr lang="ru-RU" dirty="0"/>
              <a:t> </a:t>
            </a:r>
            <a:r>
              <a:rPr lang="ru-RU" dirty="0" err="1"/>
              <a:t>авторськими</a:t>
            </a:r>
            <a:r>
              <a:rPr lang="ru-RU" dirty="0"/>
              <a:t> і </a:t>
            </a:r>
            <a:r>
              <a:rPr lang="ru-RU" dirty="0" err="1"/>
              <a:t>суміжними</a:t>
            </a:r>
            <a:r>
              <a:rPr lang="ru-RU" dirty="0"/>
              <a:t> правами,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і </a:t>
            </a:r>
            <a:r>
              <a:rPr lang="ru-RU" dirty="0" err="1"/>
              <a:t>відео-кліпів</a:t>
            </a:r>
            <a:r>
              <a:rPr lang="ru-RU" dirty="0"/>
              <a:t>, </a:t>
            </a:r>
            <a:r>
              <a:rPr lang="ru-RU" dirty="0" err="1"/>
              <a:t>рекламних</a:t>
            </a:r>
            <a:r>
              <a:rPr lang="ru-RU" dirty="0"/>
              <a:t> </a:t>
            </a:r>
            <a:r>
              <a:rPr lang="ru-RU" dirty="0" err="1"/>
              <a:t>фільмів</a:t>
            </a:r>
            <a:r>
              <a:rPr lang="ru-RU" dirty="0"/>
              <a:t>, </a:t>
            </a:r>
            <a:r>
              <a:rPr lang="ru-RU" dirty="0" err="1"/>
              <a:t>буклетів</a:t>
            </a:r>
            <a:r>
              <a:rPr lang="ru-RU" dirty="0"/>
              <a:t>, </a:t>
            </a:r>
            <a:r>
              <a:rPr lang="ru-RU" dirty="0" err="1"/>
              <a:t>афіш</a:t>
            </a:r>
            <a:r>
              <a:rPr lang="ru-RU" dirty="0"/>
              <a:t>, </a:t>
            </a:r>
            <a:r>
              <a:rPr lang="ru-RU" dirty="0" err="1"/>
              <a:t>проспектів</a:t>
            </a:r>
            <a:r>
              <a:rPr lang="ru-RU" dirty="0"/>
              <a:t> та </a:t>
            </a:r>
            <a:r>
              <a:rPr lang="ru-RU" dirty="0" err="1"/>
              <a:t>іншого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13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2007 Пройшов перший сезон Фабрики зірок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Музичний </a:t>
            </a:r>
            <a:r>
              <a:rPr lang="uk-UA" dirty="0"/>
              <a:t>проект, який об'єднав в собі вокальну програму і </a:t>
            </a:r>
            <a:r>
              <a:rPr lang="uk-UA" dirty="0" err="1"/>
              <a:t>реаліті</a:t>
            </a:r>
            <a:r>
              <a:rPr lang="uk-UA" dirty="0"/>
              <a:t>-шоу, зібрав талановитих людей з усієї України: сьогодні імена Ольги Цибульської, Даші </a:t>
            </a:r>
            <a:r>
              <a:rPr lang="uk-UA" dirty="0" err="1"/>
              <a:t>Астаф'євої</a:t>
            </a:r>
            <a:r>
              <a:rPr lang="uk-UA" dirty="0"/>
              <a:t>, Євгенія Толочного, Дмитра </a:t>
            </a:r>
            <a:r>
              <a:rPr lang="uk-UA" dirty="0" err="1"/>
              <a:t>Кадная</a:t>
            </a:r>
            <a:r>
              <a:rPr lang="uk-UA" dirty="0"/>
              <a:t> та Даші Коломієць на слуху у кожного, а колись хлопці </a:t>
            </a:r>
            <a:r>
              <a:rPr lang="uk-UA" dirty="0" smtClean="0"/>
              <a:t>й дівчата прийшли </a:t>
            </a:r>
            <a:r>
              <a:rPr lang="uk-UA" dirty="0"/>
              <a:t>на </a:t>
            </a:r>
            <a:r>
              <a:rPr lang="uk-UA" dirty="0" err="1" smtClean="0"/>
              <a:t>проєкт</a:t>
            </a:r>
            <a:r>
              <a:rPr lang="uk-UA" dirty="0" smtClean="0"/>
              <a:t> </a:t>
            </a:r>
            <a:r>
              <a:rPr lang="uk-UA" dirty="0"/>
              <a:t>юними, але дуже амбітними артистами.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41917"/>
            <a:ext cx="4515078" cy="481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710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2008. </a:t>
            </a:r>
            <a:r>
              <a:rPr lang="ru-RU" dirty="0" err="1" smtClean="0"/>
              <a:t>Дівчиною</a:t>
            </a:r>
            <a:r>
              <a:rPr lang="ru-RU" dirty="0" smtClean="0"/>
              <a:t> </a:t>
            </a:r>
            <a:r>
              <a:rPr lang="ru-RU" dirty="0"/>
              <a:t>Бонда </a:t>
            </a:r>
            <a:r>
              <a:rPr lang="ru-RU" dirty="0" err="1"/>
              <a:t>вперше</a:t>
            </a:r>
            <a:r>
              <a:rPr lang="ru-RU" dirty="0"/>
              <a:t> стала </a:t>
            </a:r>
            <a:r>
              <a:rPr lang="ru-RU" dirty="0" err="1"/>
              <a:t>українка</a:t>
            </a:r>
            <a:r>
              <a:rPr lang="ru-RU" dirty="0"/>
              <a:t> Ольга Куриленко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/>
              <a:t>Актриса </a:t>
            </a:r>
            <a:r>
              <a:rPr lang="ru-RU" dirty="0" err="1"/>
              <a:t>народилася</a:t>
            </a:r>
            <a:r>
              <a:rPr lang="ru-RU" dirty="0"/>
              <a:t> в </a:t>
            </a:r>
            <a:r>
              <a:rPr lang="ru-RU" dirty="0" err="1"/>
              <a:t>Бердянську</a:t>
            </a:r>
            <a:r>
              <a:rPr lang="ru-RU" dirty="0"/>
              <a:t>, але </a:t>
            </a:r>
            <a:r>
              <a:rPr lang="ru-RU" dirty="0" err="1"/>
              <a:t>вже</a:t>
            </a:r>
            <a:r>
              <a:rPr lang="ru-RU" dirty="0"/>
              <a:t> в 16 </a:t>
            </a:r>
            <a:r>
              <a:rPr lang="ru-RU" dirty="0" err="1"/>
              <a:t>переїхала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в Париж, де </a:t>
            </a:r>
            <a:r>
              <a:rPr lang="ru-RU" dirty="0" err="1"/>
              <a:t>будувала</a:t>
            </a:r>
            <a:r>
              <a:rPr lang="ru-RU" dirty="0"/>
              <a:t> свою </a:t>
            </a:r>
            <a:r>
              <a:rPr lang="ru-RU" dirty="0" err="1"/>
              <a:t>модельну</a:t>
            </a:r>
            <a:r>
              <a:rPr lang="ru-RU" dirty="0"/>
              <a:t> </a:t>
            </a:r>
            <a:r>
              <a:rPr lang="ru-RU" dirty="0" err="1"/>
              <a:t>кар'єру</a:t>
            </a:r>
            <a:r>
              <a:rPr lang="ru-RU" dirty="0"/>
              <a:t>. </a:t>
            </a:r>
            <a:r>
              <a:rPr lang="ru-RU" dirty="0" err="1"/>
              <a:t>Світову</a:t>
            </a:r>
            <a:r>
              <a:rPr lang="ru-RU" dirty="0"/>
              <a:t> славу </a:t>
            </a:r>
            <a:r>
              <a:rPr lang="ru-RU" dirty="0" err="1"/>
              <a:t>Ользі</a:t>
            </a:r>
            <a:r>
              <a:rPr lang="ru-RU" dirty="0"/>
              <a:t> принесла роль </a:t>
            </a:r>
            <a:r>
              <a:rPr lang="ru-RU" dirty="0" err="1"/>
              <a:t>дівчини</a:t>
            </a:r>
            <a:r>
              <a:rPr lang="ru-RU" dirty="0"/>
              <a:t> Бонда в </a:t>
            </a:r>
            <a:r>
              <a:rPr lang="ru-RU" dirty="0" err="1"/>
              <a:t>черговому</a:t>
            </a:r>
            <a:r>
              <a:rPr lang="ru-RU" dirty="0"/>
              <a:t> </a:t>
            </a:r>
            <a:r>
              <a:rPr lang="ru-RU" dirty="0" err="1"/>
              <a:t>фільмі</a:t>
            </a:r>
            <a:r>
              <a:rPr lang="ru-RU" dirty="0"/>
              <a:t> про агента 007 Квант </a:t>
            </a:r>
            <a:r>
              <a:rPr lang="ru-RU" dirty="0" err="1"/>
              <a:t>милосердя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українка</a:t>
            </a:r>
            <a:r>
              <a:rPr lang="ru-RU" dirty="0"/>
              <a:t> стала </a:t>
            </a:r>
            <a:r>
              <a:rPr lang="ru-RU" dirty="0" err="1"/>
              <a:t>голлівудською</a:t>
            </a:r>
            <a:r>
              <a:rPr lang="ru-RU" dirty="0"/>
              <a:t> </a:t>
            </a:r>
            <a:r>
              <a:rPr lang="ru-RU" dirty="0" err="1"/>
              <a:t>зіркою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величини</a:t>
            </a:r>
            <a:r>
              <a:rPr lang="ru-RU" dirty="0"/>
              <a:t>, </a:t>
            </a:r>
            <a:r>
              <a:rPr lang="ru-RU" dirty="0" err="1"/>
              <a:t>зігравши</a:t>
            </a:r>
            <a:r>
              <a:rPr lang="ru-RU" dirty="0"/>
              <a:t> з Томом </a:t>
            </a:r>
            <a:r>
              <a:rPr lang="ru-RU" dirty="0" err="1"/>
              <a:t>Крузом</a:t>
            </a:r>
            <a:r>
              <a:rPr lang="ru-RU" dirty="0"/>
              <a:t>, Майклом </a:t>
            </a:r>
            <a:r>
              <a:rPr lang="ru-RU" dirty="0" err="1"/>
              <a:t>Фассбендером</a:t>
            </a:r>
            <a:r>
              <a:rPr lang="ru-RU" dirty="0"/>
              <a:t>, </a:t>
            </a:r>
            <a:r>
              <a:rPr lang="ru-RU" dirty="0" err="1" smtClean="0"/>
              <a:t>Колліном</a:t>
            </a:r>
            <a:r>
              <a:rPr lang="ru-RU" dirty="0" smtClean="0"/>
              <a:t> </a:t>
            </a:r>
            <a:r>
              <a:rPr lang="ru-RU" dirty="0" err="1"/>
              <a:t>Фарреллом</a:t>
            </a:r>
            <a:r>
              <a:rPr lang="ru-RU" dirty="0"/>
              <a:t>, Беном </a:t>
            </a:r>
            <a:r>
              <a:rPr lang="ru-RU" dirty="0" err="1"/>
              <a:t>Аффлеком</a:t>
            </a:r>
            <a:r>
              <a:rPr lang="ru-RU" dirty="0"/>
              <a:t>.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0"/>
            <a:ext cx="2276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84177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30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2009. </a:t>
            </a:r>
            <a:r>
              <a:rPr lang="uk-UA" dirty="0"/>
              <a:t>Тіна Кароль стала Заслуженою артисткою України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24-річна </a:t>
            </a:r>
            <a:r>
              <a:rPr lang="uk-UA" dirty="0"/>
              <a:t>Тіна до того моменту стала тріумфатором Нової хвилі 2005, де не зайняла перше місце, але отримала почесну премію Алли </a:t>
            </a:r>
            <a:r>
              <a:rPr lang="uk-UA" dirty="0" err="1"/>
              <a:t>Пугачової</a:t>
            </a:r>
            <a:r>
              <a:rPr lang="uk-UA" dirty="0"/>
              <a:t> в розмірі $ 50 тисяч. Співачка також представила Україну на </a:t>
            </a:r>
            <a:r>
              <a:rPr lang="uk-UA" dirty="0" smtClean="0"/>
              <a:t>Евробаченні-2006</a:t>
            </a:r>
            <a:r>
              <a:rPr lang="uk-UA" dirty="0"/>
              <a:t>, звідки повернулася з сьомим місцем, а три альбоми виконавиці отримали золотий статус.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56873"/>
            <a:ext cx="4038600" cy="341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21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2010. </a:t>
            </a:r>
            <a:r>
              <a:rPr lang="ru-RU" dirty="0"/>
              <a:t>Перший сезон вокального шоу Х-фактор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Масштабне</a:t>
            </a:r>
            <a:r>
              <a:rPr lang="ru-RU" dirty="0" smtClean="0"/>
              <a:t> </a:t>
            </a:r>
            <a:r>
              <a:rPr lang="ru-RU" dirty="0" err="1"/>
              <a:t>музичне</a:t>
            </a:r>
            <a:r>
              <a:rPr lang="ru-RU" dirty="0"/>
              <a:t> талант-шоу </a:t>
            </a:r>
            <a:r>
              <a:rPr lang="ru-RU" dirty="0" err="1"/>
              <a:t>визнаного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формату довело,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українське</a:t>
            </a:r>
            <a:r>
              <a:rPr lang="ru-RU" dirty="0"/>
              <a:t> </a:t>
            </a:r>
            <a:r>
              <a:rPr lang="ru-RU" dirty="0" err="1"/>
              <a:t>телебачення</a:t>
            </a:r>
            <a:r>
              <a:rPr lang="ru-RU" dirty="0"/>
              <a:t> </a:t>
            </a:r>
            <a:r>
              <a:rPr lang="ru-RU" dirty="0" err="1"/>
              <a:t>здатне</a:t>
            </a:r>
            <a:r>
              <a:rPr lang="ru-RU" dirty="0"/>
              <a:t>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 </a:t>
            </a:r>
            <a:r>
              <a:rPr lang="ru-RU" dirty="0" err="1"/>
              <a:t>високої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. </a:t>
            </a:r>
            <a:r>
              <a:rPr lang="ru-RU" dirty="0" err="1"/>
              <a:t>Незмінна</a:t>
            </a:r>
            <a:r>
              <a:rPr lang="ru-RU" dirty="0"/>
              <a:t> </a:t>
            </a:r>
            <a:r>
              <a:rPr lang="ru-RU" dirty="0" err="1"/>
              <a:t>ведуча</a:t>
            </a:r>
            <a:r>
              <a:rPr lang="ru-RU" dirty="0"/>
              <a:t> Оксана Марченко </a:t>
            </a:r>
            <a:r>
              <a:rPr lang="ru-RU" dirty="0" err="1"/>
              <a:t>зустрічала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таких уже </a:t>
            </a:r>
            <a:r>
              <a:rPr lang="ru-RU" dirty="0" err="1"/>
              <a:t>визнаних</a:t>
            </a:r>
            <a:r>
              <a:rPr lang="ru-RU" dirty="0"/>
              <a:t> </a:t>
            </a:r>
            <a:r>
              <a:rPr lang="ru-RU" dirty="0" err="1"/>
              <a:t>артистів</a:t>
            </a:r>
            <a:r>
              <a:rPr lang="ru-RU" dirty="0"/>
              <a:t> як </a:t>
            </a:r>
            <a:r>
              <a:rPr lang="ru-RU" dirty="0" err="1"/>
              <a:t>Аїда</a:t>
            </a:r>
            <a:r>
              <a:rPr lang="ru-RU" dirty="0"/>
              <a:t> </a:t>
            </a:r>
            <a:r>
              <a:rPr lang="ru-RU" dirty="0" err="1"/>
              <a:t>Ніколайчук</a:t>
            </a:r>
            <a:r>
              <a:rPr lang="ru-RU" dirty="0"/>
              <a:t>, Олег </a:t>
            </a:r>
            <a:r>
              <a:rPr lang="ru-RU" dirty="0" err="1"/>
              <a:t>Кензов</a:t>
            </a:r>
            <a:r>
              <a:rPr lang="ru-RU" dirty="0"/>
              <a:t>, </a:t>
            </a:r>
            <a:r>
              <a:rPr lang="en-US" dirty="0"/>
              <a:t>MONATIK </a:t>
            </a:r>
            <a:r>
              <a:rPr lang="ru-RU" dirty="0"/>
              <a:t>і </a:t>
            </a:r>
            <a:r>
              <a:rPr lang="ru-RU" dirty="0" err="1"/>
              <a:t>Євген</a:t>
            </a:r>
            <a:r>
              <a:rPr lang="ru-RU" dirty="0"/>
              <a:t> </a:t>
            </a:r>
            <a:r>
              <a:rPr lang="ru-RU" dirty="0" err="1"/>
              <a:t>Літвінкович</a:t>
            </a:r>
            <a:r>
              <a:rPr lang="ru-RU" dirty="0"/>
              <a:t> 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89" y="1600200"/>
            <a:ext cx="330362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476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2011. </a:t>
            </a:r>
            <a:r>
              <a:rPr lang="uk-UA" dirty="0"/>
              <a:t>Створення премії YUNA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Щорічна </a:t>
            </a:r>
            <a:r>
              <a:rPr lang="uk-UA" dirty="0"/>
              <a:t>українська національна премія була вперше проведена в честь 20-річчя незалежності України. Кращим виконавцями стали Олександр Пономарьов та Ірина Білик, кращою групою була визнана Океан Ельзи. Але справжніми тріумфаторами стали </a:t>
            </a:r>
            <a:r>
              <a:rPr lang="uk-UA" dirty="0" err="1"/>
              <a:t>Воплі</a:t>
            </a:r>
            <a:r>
              <a:rPr lang="uk-UA" dirty="0"/>
              <a:t> </a:t>
            </a:r>
            <a:r>
              <a:rPr lang="uk-UA" dirty="0" err="1" smtClean="0"/>
              <a:t>Видоплясова</a:t>
            </a:r>
            <a:r>
              <a:rPr lang="uk-UA" dirty="0"/>
              <a:t>, забравши статуетки відразу в трьох номінаціях за найкращі альбом (</a:t>
            </a:r>
            <a:r>
              <a:rPr lang="uk-UA" dirty="0" err="1"/>
              <a:t>Музіка</a:t>
            </a:r>
            <a:r>
              <a:rPr lang="uk-UA" dirty="0"/>
              <a:t>), пісню і кліп (Весна).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19382"/>
            <a:ext cx="4038600" cy="288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773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2012. </a:t>
            </a:r>
            <a:r>
              <a:rPr lang="uk-UA" dirty="0"/>
              <a:t>Група KAZAKY знялася в кліпі Мадонни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Слава </a:t>
            </a:r>
            <a:r>
              <a:rPr lang="uk-UA" dirty="0"/>
              <a:t>про українські хлопців, вміло танцюючих на підборах, пронеслася в Мережі і дійшла до самої Мадонни. Легенда світової поп-музики запросила колектив знятися у своєму кліпі на пісню </a:t>
            </a:r>
            <a:r>
              <a:rPr lang="uk-UA" dirty="0" err="1"/>
              <a:t>Girl</a:t>
            </a:r>
            <a:r>
              <a:rPr lang="uk-UA" dirty="0"/>
              <a:t> </a:t>
            </a:r>
            <a:r>
              <a:rPr lang="uk-UA" dirty="0" err="1"/>
              <a:t>Gone</a:t>
            </a:r>
            <a:r>
              <a:rPr lang="uk-UA" dirty="0"/>
              <a:t> </a:t>
            </a:r>
            <a:r>
              <a:rPr lang="uk-UA" dirty="0" err="1"/>
              <a:t>Wild</a:t>
            </a:r>
            <a:r>
              <a:rPr lang="uk-UA" dirty="0"/>
              <a:t>, а потім і приєднатися до неї в світовому турне.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974126" cy="21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46" y="3789040"/>
            <a:ext cx="42862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10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2013. </a:t>
            </a:r>
            <a:r>
              <a:rPr lang="ru-RU" dirty="0" err="1" smtClean="0"/>
              <a:t>Небувале</a:t>
            </a:r>
            <a:r>
              <a:rPr lang="ru-RU" dirty="0" smtClean="0"/>
              <a:t> </a:t>
            </a:r>
            <a:r>
              <a:rPr lang="ru-RU" dirty="0" err="1"/>
              <a:t>єднання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артистів</a:t>
            </a:r>
            <a:r>
              <a:rPr lang="ru-RU" dirty="0"/>
              <a:t> на </a:t>
            </a:r>
            <a:r>
              <a:rPr lang="ru-RU" dirty="0" err="1"/>
              <a:t>Евромайдане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  <a:p>
            <a:r>
              <a:rPr lang="ru-RU" dirty="0" err="1"/>
              <a:t>Політичні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в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зачепили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Український</a:t>
            </a:r>
            <a:r>
              <a:rPr lang="ru-RU" dirty="0"/>
              <a:t> шоу-</a:t>
            </a:r>
            <a:r>
              <a:rPr lang="ru-RU" dirty="0" err="1"/>
              <a:t>бізнес</a:t>
            </a:r>
            <a:r>
              <a:rPr lang="ru-RU" dirty="0"/>
              <a:t> не </a:t>
            </a:r>
            <a:r>
              <a:rPr lang="ru-RU" dirty="0" err="1"/>
              <a:t>залишився</a:t>
            </a:r>
            <a:r>
              <a:rPr lang="ru-RU" dirty="0"/>
              <a:t> в </a:t>
            </a:r>
            <a:r>
              <a:rPr lang="ru-RU" dirty="0" err="1"/>
              <a:t>стороні</a:t>
            </a:r>
            <a:r>
              <a:rPr lang="ru-RU" dirty="0"/>
              <a:t>: Руслана, </a:t>
            </a:r>
            <a:r>
              <a:rPr lang="ru-RU" dirty="0" err="1"/>
              <a:t>Джамала</a:t>
            </a:r>
            <a:r>
              <a:rPr lang="ru-RU" dirty="0"/>
              <a:t>, </a:t>
            </a:r>
            <a:r>
              <a:rPr lang="ru-RU" dirty="0" err="1"/>
              <a:t>ДахаБраха</a:t>
            </a:r>
            <a:r>
              <a:rPr lang="ru-RU" dirty="0"/>
              <a:t>, </a:t>
            </a:r>
            <a:r>
              <a:rPr lang="en-US" dirty="0" err="1"/>
              <a:t>Kosak</a:t>
            </a:r>
            <a:r>
              <a:rPr lang="en-US" dirty="0"/>
              <a:t> System </a:t>
            </a:r>
            <a:r>
              <a:rPr lang="ru-RU" dirty="0"/>
              <a:t>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підтримали</a:t>
            </a:r>
            <a:r>
              <a:rPr lang="ru-RU" dirty="0"/>
              <a:t> народ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виступами</a:t>
            </a:r>
            <a:r>
              <a:rPr lang="ru-RU" dirty="0"/>
              <a:t> на </a:t>
            </a:r>
            <a:r>
              <a:rPr lang="ru-RU" dirty="0" err="1" smtClean="0"/>
              <a:t>Євромайдані</a:t>
            </a:r>
            <a:r>
              <a:rPr lang="ru-RU" dirty="0" smtClean="0"/>
              <a:t>, </a:t>
            </a:r>
            <a:r>
              <a:rPr lang="ru-RU" dirty="0"/>
              <a:t>а Океан </a:t>
            </a:r>
            <a:r>
              <a:rPr lang="ru-RU" dirty="0" err="1"/>
              <a:t>Ельзи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вийшли</a:t>
            </a:r>
            <a:r>
              <a:rPr lang="ru-RU" dirty="0"/>
              <a:t> на сцену золотим складом. Святослав Вакарчук </a:t>
            </a:r>
            <a:r>
              <a:rPr lang="ru-RU" dirty="0" err="1"/>
              <a:t>заспівав</a:t>
            </a:r>
            <a:r>
              <a:rPr lang="ru-RU" dirty="0"/>
              <a:t> з </a:t>
            </a:r>
            <a:r>
              <a:rPr lang="ru-RU" dirty="0" err="1"/>
              <a:t>Дмитром</a:t>
            </a:r>
            <a:r>
              <a:rPr lang="ru-RU" dirty="0"/>
              <a:t> </a:t>
            </a:r>
            <a:r>
              <a:rPr lang="ru-RU" dirty="0" err="1"/>
              <a:t>Шуровим</a:t>
            </a:r>
            <a:r>
              <a:rPr lang="ru-RU" dirty="0"/>
              <a:t>, </a:t>
            </a:r>
            <a:r>
              <a:rPr lang="ru-RU" dirty="0" smtClean="0"/>
              <a:t>Павлом </a:t>
            </a:r>
            <a:r>
              <a:rPr lang="ru-RU" dirty="0" err="1" smtClean="0"/>
              <a:t>Гудімовим</a:t>
            </a:r>
            <a:r>
              <a:rPr lang="ru-RU" dirty="0" smtClean="0"/>
              <a:t>, </a:t>
            </a:r>
            <a:r>
              <a:rPr lang="ru-RU" dirty="0" err="1"/>
              <a:t>Юрієм</a:t>
            </a:r>
            <a:r>
              <a:rPr lang="ru-RU" dirty="0"/>
              <a:t> </a:t>
            </a:r>
            <a:r>
              <a:rPr lang="ru-RU" dirty="0" err="1"/>
              <a:t>Хусточкою</a:t>
            </a:r>
            <a:r>
              <a:rPr lang="ru-RU" dirty="0"/>
              <a:t> та </a:t>
            </a:r>
            <a:r>
              <a:rPr lang="ru-RU" dirty="0" smtClean="0"/>
              <a:t>Денисом </a:t>
            </a:r>
            <a:r>
              <a:rPr lang="ru-RU" dirty="0" err="1" smtClean="0"/>
              <a:t>Глініним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2554"/>
            <a:ext cx="4038600" cy="292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289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2014. </a:t>
            </a:r>
            <a:r>
              <a:rPr lang="ru-RU" dirty="0" err="1" smtClean="0"/>
              <a:t>Іван</a:t>
            </a:r>
            <a:r>
              <a:rPr lang="ru-RU" dirty="0" smtClean="0"/>
              <a:t> </a:t>
            </a:r>
            <a:r>
              <a:rPr lang="ru-RU" dirty="0"/>
              <a:t>Дорн </a:t>
            </a:r>
            <a:r>
              <a:rPr lang="ru-RU" dirty="0" err="1"/>
              <a:t>виступив</a:t>
            </a:r>
            <a:r>
              <a:rPr lang="ru-RU" dirty="0"/>
              <a:t> на </a:t>
            </a:r>
            <a:r>
              <a:rPr lang="ru-RU" dirty="0" err="1"/>
              <a:t>Новій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в </a:t>
            </a:r>
            <a:r>
              <a:rPr lang="ru-RU" dirty="0" err="1"/>
              <a:t>светрі</a:t>
            </a:r>
            <a:r>
              <a:rPr lang="ru-RU" dirty="0"/>
              <a:t> з гербом </a:t>
            </a:r>
            <a:r>
              <a:rPr lang="ru-RU" dirty="0" err="1"/>
              <a:t>України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анексії</a:t>
            </a:r>
            <a:r>
              <a:rPr lang="ru-RU" dirty="0"/>
              <a:t> </a:t>
            </a:r>
            <a:r>
              <a:rPr lang="ru-RU" dirty="0" err="1"/>
              <a:t>Криму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Росією</a:t>
            </a:r>
            <a:r>
              <a:rPr lang="ru-RU" dirty="0"/>
              <a:t> і </a:t>
            </a:r>
            <a:r>
              <a:rPr lang="ru-RU" dirty="0" err="1"/>
              <a:t>Україною</a:t>
            </a:r>
            <a:r>
              <a:rPr lang="ru-RU" dirty="0"/>
              <a:t> </a:t>
            </a:r>
            <a:r>
              <a:rPr lang="ru-RU" dirty="0" err="1"/>
              <a:t>склалися</a:t>
            </a:r>
            <a:r>
              <a:rPr lang="ru-RU" dirty="0"/>
              <a:t> </a:t>
            </a:r>
            <a:r>
              <a:rPr lang="ru-RU" dirty="0" err="1"/>
              <a:t>напружені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.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обстановці</a:t>
            </a:r>
            <a:r>
              <a:rPr lang="ru-RU" dirty="0"/>
              <a:t> </a:t>
            </a:r>
            <a:r>
              <a:rPr lang="ru-RU" dirty="0" err="1"/>
              <a:t>Іван</a:t>
            </a:r>
            <a:r>
              <a:rPr lang="ru-RU" dirty="0"/>
              <a:t> Дорн </a:t>
            </a:r>
            <a:r>
              <a:rPr lang="ru-RU" dirty="0" err="1"/>
              <a:t>поїхав</a:t>
            </a:r>
            <a:r>
              <a:rPr lang="ru-RU" dirty="0"/>
              <a:t> на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хвилю</a:t>
            </a:r>
            <a:r>
              <a:rPr lang="ru-RU" dirty="0"/>
              <a:t> в Юрмалу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запрошеної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виступу</a:t>
            </a:r>
            <a:r>
              <a:rPr lang="ru-RU" dirty="0"/>
              <a:t> </a:t>
            </a:r>
            <a:r>
              <a:rPr lang="ru-RU" dirty="0" err="1"/>
              <a:t>Іван</a:t>
            </a:r>
            <a:r>
              <a:rPr lang="ru-RU" dirty="0"/>
              <a:t> </a:t>
            </a:r>
            <a:r>
              <a:rPr lang="ru-RU" dirty="0" err="1"/>
              <a:t>танцював</a:t>
            </a:r>
            <a:r>
              <a:rPr lang="ru-RU" dirty="0"/>
              <a:t> в </a:t>
            </a:r>
            <a:r>
              <a:rPr lang="ru-RU" dirty="0" err="1"/>
              <a:t>світшоти</a:t>
            </a:r>
            <a:r>
              <a:rPr lang="ru-RU" dirty="0"/>
              <a:t> з </a:t>
            </a:r>
            <a:r>
              <a:rPr lang="ru-RU" dirty="0" err="1"/>
              <a:t>українським</a:t>
            </a:r>
            <a:r>
              <a:rPr lang="ru-RU" dirty="0"/>
              <a:t> гербом і </a:t>
            </a:r>
            <a:r>
              <a:rPr lang="ru-RU" dirty="0" err="1"/>
              <a:t>виконав</a:t>
            </a:r>
            <a:r>
              <a:rPr lang="ru-RU" dirty="0"/>
              <a:t> </a:t>
            </a:r>
            <a:r>
              <a:rPr lang="ru-RU" dirty="0" err="1"/>
              <a:t>пісню</a:t>
            </a:r>
            <a:r>
              <a:rPr lang="ru-RU" dirty="0"/>
              <a:t> гурту </a:t>
            </a:r>
            <a:r>
              <a:rPr lang="ru-RU" dirty="0" err="1"/>
              <a:t>Скрябін</a:t>
            </a:r>
            <a:r>
              <a:rPr lang="ru-RU" dirty="0"/>
              <a:t> </a:t>
            </a:r>
            <a:r>
              <a:rPr lang="ru-RU" dirty="0" err="1"/>
              <a:t>Танець</a:t>
            </a:r>
            <a:r>
              <a:rPr lang="ru-RU" dirty="0"/>
              <a:t> </a:t>
            </a:r>
            <a:r>
              <a:rPr lang="ru-RU" dirty="0" err="1"/>
              <a:t>пінгвіна</a:t>
            </a:r>
            <a:r>
              <a:rPr lang="ru-RU" dirty="0"/>
              <a:t> </a:t>
            </a:r>
            <a:r>
              <a:rPr lang="ru-RU" dirty="0" err="1" smtClean="0"/>
              <a:t>укранською</a:t>
            </a:r>
            <a:r>
              <a:rPr lang="ru-RU" dirty="0" smtClean="0"/>
              <a:t> </a:t>
            </a:r>
            <a:r>
              <a:rPr lang="ru-RU" dirty="0" err="1"/>
              <a:t>мовою</a:t>
            </a:r>
            <a:r>
              <a:rPr lang="ru-RU" dirty="0"/>
              <a:t>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1071"/>
            <a:ext cx="4038600" cy="346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16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2015.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/>
              <a:t>була</a:t>
            </a:r>
            <a:r>
              <a:rPr lang="ru-RU" dirty="0"/>
              <a:t> вручена </a:t>
            </a:r>
            <a:r>
              <a:rPr lang="ru-RU" dirty="0" err="1"/>
              <a:t>премія</a:t>
            </a:r>
            <a:r>
              <a:rPr lang="ru-RU" dirty="0"/>
              <a:t> М1 </a:t>
            </a:r>
            <a:r>
              <a:rPr lang="en-US" dirty="0"/>
              <a:t>Music Awards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телеглядачі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впливати</a:t>
            </a:r>
            <a:r>
              <a:rPr lang="ru-RU" dirty="0"/>
              <a:t> на </a:t>
            </a:r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dirty="0" err="1"/>
              <a:t>переможців</a:t>
            </a:r>
            <a:r>
              <a:rPr lang="ru-RU" dirty="0"/>
              <a:t> </a:t>
            </a:r>
            <a:r>
              <a:rPr lang="ru-RU" dirty="0" err="1"/>
              <a:t>музичної</a:t>
            </a:r>
            <a:r>
              <a:rPr lang="ru-RU" dirty="0"/>
              <a:t> </a:t>
            </a:r>
            <a:r>
              <a:rPr lang="ru-RU" dirty="0" err="1"/>
              <a:t>премії</a:t>
            </a:r>
            <a:r>
              <a:rPr lang="ru-RU" dirty="0"/>
              <a:t>, </a:t>
            </a:r>
            <a:r>
              <a:rPr lang="ru-RU" dirty="0" err="1" smtClean="0"/>
              <a:t>бо</a:t>
            </a:r>
            <a:r>
              <a:rPr lang="ru-RU" dirty="0" smtClean="0"/>
              <a:t> М1 </a:t>
            </a:r>
            <a:r>
              <a:rPr lang="ru-RU" dirty="0" err="1"/>
              <a:t>визначив</a:t>
            </a:r>
            <a:r>
              <a:rPr lang="ru-RU" dirty="0"/>
              <a:t>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виконавців</a:t>
            </a:r>
            <a:r>
              <a:rPr lang="ru-RU" dirty="0"/>
              <a:t> за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переглядів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кліпів</a:t>
            </a:r>
            <a:r>
              <a:rPr lang="ru-RU" dirty="0"/>
              <a:t> на </a:t>
            </a:r>
            <a:r>
              <a:rPr lang="ru-RU" dirty="0" err="1"/>
              <a:t>каналі</a:t>
            </a:r>
            <a:r>
              <a:rPr lang="ru-RU" dirty="0"/>
              <a:t>. </a:t>
            </a:r>
            <a:r>
              <a:rPr lang="ru-RU" dirty="0" err="1"/>
              <a:t>Премію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Тіна</a:t>
            </a:r>
            <a:r>
              <a:rPr lang="ru-RU" dirty="0"/>
              <a:t> </a:t>
            </a:r>
            <a:r>
              <a:rPr lang="ru-RU" dirty="0" err="1"/>
              <a:t>Кароль</a:t>
            </a:r>
            <a:r>
              <a:rPr lang="ru-RU" dirty="0"/>
              <a:t>, Макс </a:t>
            </a:r>
            <a:r>
              <a:rPr lang="ru-RU" dirty="0" err="1"/>
              <a:t>Барських</a:t>
            </a:r>
            <a:r>
              <a:rPr lang="ru-RU" dirty="0"/>
              <a:t>, Потап і Настя, </a:t>
            </a:r>
            <a:r>
              <a:rPr lang="en-US" dirty="0"/>
              <a:t>Quest Pistols Show </a:t>
            </a:r>
            <a:r>
              <a:rPr lang="ru-RU" dirty="0"/>
              <a:t>і </a:t>
            </a:r>
            <a:r>
              <a:rPr lang="ru-RU" dirty="0" err="1"/>
              <a:t>Іван</a:t>
            </a:r>
            <a:r>
              <a:rPr lang="ru-RU" dirty="0"/>
              <a:t> Дорн.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18393"/>
            <a:ext cx="4038600" cy="448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599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2016. </a:t>
            </a:r>
            <a:r>
              <a:rPr lang="ru-RU" dirty="0" err="1" smtClean="0"/>
              <a:t>Джамала</a:t>
            </a:r>
            <a:r>
              <a:rPr lang="ru-RU" dirty="0" smtClean="0"/>
              <a:t> </a:t>
            </a:r>
            <a:r>
              <a:rPr lang="ru-RU" dirty="0"/>
              <a:t>перемогла на </a:t>
            </a:r>
            <a:r>
              <a:rPr lang="ru-RU" dirty="0" err="1"/>
              <a:t>Євробаченні</a:t>
            </a:r>
            <a:r>
              <a:rPr lang="ru-RU" dirty="0"/>
              <a:t> в </a:t>
            </a:r>
            <a:r>
              <a:rPr lang="ru-RU" dirty="0" err="1"/>
              <a:t>Стокгольмі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Нам нема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додати</a:t>
            </a:r>
            <a:r>
              <a:rPr lang="ru-RU" dirty="0"/>
              <a:t> з </a:t>
            </a:r>
            <a:r>
              <a:rPr lang="ru-RU" dirty="0" err="1"/>
              <a:t>цього</a:t>
            </a:r>
            <a:r>
              <a:rPr lang="ru-RU" dirty="0"/>
              <a:t> приводу. </a:t>
            </a:r>
            <a:r>
              <a:rPr lang="ru-RU" dirty="0" err="1"/>
              <a:t>Джамала</a:t>
            </a:r>
            <a:r>
              <a:rPr lang="ru-RU" dirty="0"/>
              <a:t> - </a:t>
            </a:r>
            <a:r>
              <a:rPr lang="ru-RU" dirty="0" err="1"/>
              <a:t>молодець</a:t>
            </a:r>
            <a:r>
              <a:rPr lang="ru-RU" dirty="0"/>
              <a:t>, і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нічого</a:t>
            </a:r>
            <a:r>
              <a:rPr lang="ru-RU" dirty="0"/>
              <a:t>, раз </a:t>
            </a:r>
            <a:r>
              <a:rPr lang="ru-RU" dirty="0" err="1"/>
              <a:t>змогли</a:t>
            </a:r>
            <a:r>
              <a:rPr lang="ru-RU" dirty="0"/>
              <a:t> </a:t>
            </a:r>
            <a:r>
              <a:rPr lang="ru-RU" dirty="0" err="1"/>
              <a:t>прочитати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.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57938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44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шоу-</a:t>
            </a:r>
            <a:r>
              <a:rPr lang="ru-RU" dirty="0" err="1"/>
              <a:t>бізнесу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прибутки</a:t>
            </a:r>
            <a:r>
              <a:rPr lang="ru-RU" dirty="0"/>
              <a:t>, є: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904656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dirty="0" err="1"/>
              <a:t>нічні</a:t>
            </a:r>
            <a:r>
              <a:rPr lang="ru-RU" dirty="0"/>
              <a:t> клуби (</a:t>
            </a:r>
            <a:r>
              <a:rPr lang="ru-RU" dirty="0" err="1"/>
              <a:t>прибутки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незначні</a:t>
            </a:r>
            <a:r>
              <a:rPr lang="ru-RU" dirty="0"/>
              <a:t>);</a:t>
            </a:r>
          </a:p>
          <a:p>
            <a:r>
              <a:rPr lang="ru-RU" dirty="0" err="1"/>
              <a:t>концерти</a:t>
            </a:r>
            <a:r>
              <a:rPr lang="ru-RU" dirty="0"/>
              <a:t> (</a:t>
            </a:r>
            <a:r>
              <a:rPr lang="ru-RU" dirty="0" err="1"/>
              <a:t>обсяги</a:t>
            </a:r>
            <a:r>
              <a:rPr lang="ru-RU" dirty="0"/>
              <a:t> </a:t>
            </a:r>
            <a:r>
              <a:rPr lang="ru-RU" dirty="0" err="1"/>
              <a:t>доходів</a:t>
            </a:r>
            <a:r>
              <a:rPr lang="ru-RU" dirty="0"/>
              <a:t> тут </a:t>
            </a:r>
            <a:r>
              <a:rPr lang="ru-RU" dirty="0" err="1"/>
              <a:t>бувають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,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конкретних</a:t>
            </a:r>
            <a:r>
              <a:rPr lang="ru-RU" dirty="0"/>
              <a:t> </a:t>
            </a:r>
            <a:r>
              <a:rPr lang="ru-RU" dirty="0" err="1"/>
              <a:t>обставин</a:t>
            </a:r>
            <a:r>
              <a:rPr lang="ru-RU" dirty="0"/>
              <a:t>);</a:t>
            </a:r>
          </a:p>
          <a:p>
            <a:r>
              <a:rPr lang="ru-RU" dirty="0" err="1"/>
              <a:t>сервісні</a:t>
            </a:r>
            <a:r>
              <a:rPr lang="ru-RU" dirty="0"/>
              <a:t> </a:t>
            </a:r>
            <a:r>
              <a:rPr lang="ru-RU" dirty="0" err="1"/>
              <a:t>виконавські</a:t>
            </a:r>
            <a:r>
              <a:rPr lang="ru-RU" dirty="0"/>
              <a:t> заходи </a:t>
            </a:r>
            <a:r>
              <a:rPr lang="ru-RU" dirty="0" err="1"/>
              <a:t>закритого</a:t>
            </a:r>
            <a:r>
              <a:rPr lang="ru-RU" dirty="0"/>
              <a:t> типу (</a:t>
            </a:r>
            <a:r>
              <a:rPr lang="ru-RU" dirty="0" err="1"/>
              <a:t>наприклад</a:t>
            </a:r>
            <a:r>
              <a:rPr lang="ru-RU" dirty="0"/>
              <a:t>, „</a:t>
            </a:r>
            <a:r>
              <a:rPr lang="ru-RU" dirty="0" err="1"/>
              <a:t>культурне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”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приватного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</a:t>
            </a:r>
            <a:r>
              <a:rPr lang="ru-RU" dirty="0" err="1"/>
              <a:t>еліти</a:t>
            </a:r>
            <a:r>
              <a:rPr lang="ru-RU" dirty="0"/>
              <a:t>. Величина доходу тут </a:t>
            </a:r>
            <a:r>
              <a:rPr lang="ru-RU" dirty="0" err="1"/>
              <a:t>зумовлюється</a:t>
            </a:r>
            <a:r>
              <a:rPr lang="ru-RU" dirty="0"/>
              <a:t> </a:t>
            </a:r>
            <a:r>
              <a:rPr lang="ru-RU" dirty="0" err="1"/>
              <a:t>можливостями</a:t>
            </a:r>
            <a:r>
              <a:rPr lang="ru-RU" dirty="0"/>
              <a:t> </a:t>
            </a:r>
            <a:r>
              <a:rPr lang="ru-RU" dirty="0" err="1"/>
              <a:t>замовника</a:t>
            </a:r>
            <a:r>
              <a:rPr lang="ru-RU" dirty="0"/>
              <a:t>);</a:t>
            </a:r>
          </a:p>
          <a:p>
            <a:r>
              <a:rPr lang="ru-RU" dirty="0" err="1"/>
              <a:t>випуск</a:t>
            </a:r>
            <a:r>
              <a:rPr lang="ru-RU" dirty="0"/>
              <a:t> </a:t>
            </a:r>
            <a:r>
              <a:rPr lang="en-US" dirty="0"/>
              <a:t>CD (</a:t>
            </a:r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галузь</a:t>
            </a:r>
            <a:r>
              <a:rPr lang="ru-RU" dirty="0"/>
              <a:t> шоу-</a:t>
            </a:r>
            <a:r>
              <a:rPr lang="ru-RU" dirty="0" err="1"/>
              <a:t>бізнесу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не є </a:t>
            </a:r>
            <a:r>
              <a:rPr lang="ru-RU" dirty="0" err="1"/>
              <a:t>прибутковою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наклади</a:t>
            </a:r>
            <a:r>
              <a:rPr lang="ru-RU" dirty="0"/>
              <a:t> компакт-</a:t>
            </a:r>
            <a:r>
              <a:rPr lang="ru-RU" dirty="0" err="1"/>
              <a:t>дисків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випускає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</a:t>
            </a:r>
            <a:r>
              <a:rPr lang="ru-RU" dirty="0" err="1"/>
              <a:t>Польщі</a:t>
            </a:r>
            <a:r>
              <a:rPr lang="ru-RU" dirty="0"/>
              <a:t>, на 1-2 порядки </a:t>
            </a:r>
            <a:r>
              <a:rPr lang="ru-RU" dirty="0" err="1"/>
              <a:t>перевищують</a:t>
            </a:r>
            <a:r>
              <a:rPr lang="ru-RU" dirty="0"/>
              <a:t> </a:t>
            </a:r>
            <a:r>
              <a:rPr lang="ru-RU" dirty="0" err="1"/>
              <a:t>наклади</a:t>
            </a:r>
            <a:r>
              <a:rPr lang="ru-RU" dirty="0"/>
              <a:t> </a:t>
            </a:r>
            <a:r>
              <a:rPr lang="ru-RU" dirty="0" err="1"/>
              <a:t>аналогічної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);</a:t>
            </a:r>
          </a:p>
          <a:p>
            <a:r>
              <a:rPr lang="ru-RU" dirty="0" err="1"/>
              <a:t>випуск</a:t>
            </a:r>
            <a:r>
              <a:rPr lang="ru-RU" dirty="0"/>
              <a:t> </a:t>
            </a:r>
            <a:r>
              <a:rPr lang="ru-RU" dirty="0" err="1"/>
              <a:t>аудіо</a:t>
            </a:r>
            <a:r>
              <a:rPr lang="ru-RU" dirty="0"/>
              <a:t>- та </a:t>
            </a:r>
            <a:r>
              <a:rPr lang="ru-RU" dirty="0" err="1"/>
              <a:t>відеокасет</a:t>
            </a:r>
            <a:r>
              <a:rPr lang="ru-RU" dirty="0"/>
              <a:t> (а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галузь</a:t>
            </a:r>
            <a:r>
              <a:rPr lang="ru-RU" dirty="0"/>
              <a:t> є </a:t>
            </a:r>
            <a:r>
              <a:rPr lang="ru-RU" dirty="0" err="1"/>
              <a:t>прибутковішою</a:t>
            </a:r>
            <a:r>
              <a:rPr lang="ru-RU" dirty="0"/>
              <a:t> за </a:t>
            </a:r>
            <a:r>
              <a:rPr lang="ru-RU" dirty="0" err="1"/>
              <a:t>випуск</a:t>
            </a:r>
            <a:r>
              <a:rPr lang="ru-RU" dirty="0"/>
              <a:t> </a:t>
            </a:r>
            <a:r>
              <a:rPr lang="en-US" dirty="0"/>
              <a:t>CD,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зумовлено</a:t>
            </a:r>
            <a:r>
              <a:rPr lang="ru-RU" dirty="0"/>
              <a:t> як </a:t>
            </a:r>
            <a:r>
              <a:rPr lang="ru-RU" dirty="0" err="1"/>
              <a:t>купівельною</a:t>
            </a:r>
            <a:r>
              <a:rPr lang="ru-RU" dirty="0"/>
              <a:t> </a:t>
            </a:r>
            <a:r>
              <a:rPr lang="ru-RU" dirty="0" err="1"/>
              <a:t>спроможністю</a:t>
            </a:r>
            <a:r>
              <a:rPr lang="ru-RU" dirty="0"/>
              <a:t> </a:t>
            </a:r>
            <a:r>
              <a:rPr lang="ru-RU" dirty="0" err="1"/>
              <a:t>публіки</a:t>
            </a:r>
            <a:r>
              <a:rPr lang="ru-RU" dirty="0"/>
              <a:t>, так і </a:t>
            </a:r>
            <a:r>
              <a:rPr lang="ru-RU" dirty="0" err="1"/>
              <a:t>технічною</a:t>
            </a:r>
            <a:r>
              <a:rPr lang="ru-RU" dirty="0"/>
              <a:t> </a:t>
            </a:r>
            <a:r>
              <a:rPr lang="ru-RU" dirty="0" err="1"/>
              <a:t>оснащеністю</a:t>
            </a:r>
            <a:r>
              <a:rPr lang="ru-RU" dirty="0"/>
              <a:t> основного </a:t>
            </a:r>
            <a:r>
              <a:rPr lang="ru-RU" dirty="0" err="1"/>
              <a:t>загалу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r>
              <a:rPr lang="ru-RU" dirty="0"/>
              <a:t>);</a:t>
            </a:r>
          </a:p>
          <a:p>
            <a:r>
              <a:rPr lang="ru-RU" dirty="0"/>
              <a:t>реклама (у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шоу-</a:t>
            </a:r>
            <a:r>
              <a:rPr lang="ru-RU" dirty="0" err="1"/>
              <a:t>бізнесу</a:t>
            </a:r>
            <a:r>
              <a:rPr lang="ru-RU" dirty="0"/>
              <a:t> в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задіяні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„</a:t>
            </a:r>
            <a:r>
              <a:rPr lang="ru-RU" dirty="0" err="1"/>
              <a:t>зірки</a:t>
            </a:r>
            <a:r>
              <a:rPr lang="ru-RU" dirty="0"/>
              <a:t>”,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сам уже став „товаром”);</a:t>
            </a:r>
          </a:p>
          <a:p>
            <a:r>
              <a:rPr lang="ru-RU" dirty="0" err="1"/>
              <a:t>публічна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(„</a:t>
            </a:r>
            <a:r>
              <a:rPr lang="ru-RU" dirty="0" err="1"/>
              <a:t>культурне</a:t>
            </a:r>
            <a:r>
              <a:rPr lang="ru-RU" dirty="0"/>
              <a:t>”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виборів</a:t>
            </a:r>
            <a:r>
              <a:rPr lang="ru-RU" dirty="0"/>
              <a:t>, </a:t>
            </a:r>
            <a:r>
              <a:rPr lang="ru-RU" dirty="0" err="1"/>
              <a:t>референдумів</a:t>
            </a:r>
            <a:r>
              <a:rPr lang="ru-RU" dirty="0"/>
              <a:t>,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кампаній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44805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2017. </a:t>
            </a:r>
            <a:r>
              <a:rPr lang="ru-RU" dirty="0" err="1" smtClean="0"/>
              <a:t>Євробачення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в </a:t>
            </a:r>
            <a:r>
              <a:rPr lang="ru-RU" dirty="0" err="1"/>
              <a:t>Україні</a:t>
            </a:r>
            <a:r>
              <a:rPr lang="ru-RU" dirty="0"/>
              <a:t>!</a:t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err="1" smtClean="0"/>
              <a:t>Другий</a:t>
            </a:r>
            <a:r>
              <a:rPr lang="ru-RU" dirty="0" smtClean="0"/>
              <a:t> </a:t>
            </a:r>
            <a:r>
              <a:rPr lang="ru-RU" dirty="0"/>
              <a:t>раз в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пройшов</a:t>
            </a:r>
            <a:r>
              <a:rPr lang="ru-RU" dirty="0"/>
              <a:t> </a:t>
            </a:r>
            <a:r>
              <a:rPr lang="ru-RU" dirty="0" err="1"/>
              <a:t>музичний</a:t>
            </a:r>
            <a:r>
              <a:rPr lang="ru-RU" dirty="0"/>
              <a:t> конкурс </a:t>
            </a:r>
            <a:r>
              <a:rPr lang="ru-RU" dirty="0" err="1"/>
              <a:t>світового</a:t>
            </a:r>
            <a:r>
              <a:rPr lang="ru-RU" dirty="0"/>
              <a:t> масштабу.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038600" cy="278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441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dirty="0"/>
              <a:t>Таким чином, </a:t>
            </a:r>
            <a:r>
              <a:rPr lang="ru-RU" sz="2800" dirty="0" err="1"/>
              <a:t>можна</a:t>
            </a:r>
            <a:r>
              <a:rPr lang="ru-RU" sz="2800" dirty="0"/>
              <a:t> </a:t>
            </a:r>
            <a:r>
              <a:rPr lang="ru-RU" sz="2800" dirty="0" err="1"/>
              <a:t>зробити</a:t>
            </a:r>
            <a:r>
              <a:rPr lang="ru-RU" sz="2800" dirty="0"/>
              <a:t> </a:t>
            </a:r>
            <a:r>
              <a:rPr lang="ru-RU" sz="2800" dirty="0" err="1"/>
              <a:t>висновок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на </a:t>
            </a:r>
            <a:r>
              <a:rPr lang="ru-RU" sz="2800" dirty="0" err="1"/>
              <a:t>сучасному</a:t>
            </a:r>
            <a:r>
              <a:rPr lang="ru-RU" sz="2800" dirty="0"/>
              <a:t> </a:t>
            </a:r>
            <a:r>
              <a:rPr lang="ru-RU" sz="2800" dirty="0" err="1"/>
              <a:t>етапі</a:t>
            </a:r>
            <a:r>
              <a:rPr lang="ru-RU" sz="2800" dirty="0"/>
              <a:t> </a:t>
            </a:r>
            <a:r>
              <a:rPr lang="ru-RU" sz="2800" dirty="0" err="1"/>
              <a:t>розвиток</a:t>
            </a:r>
            <a:r>
              <a:rPr lang="ru-RU" sz="2800" dirty="0"/>
              <a:t> шоу-</a:t>
            </a:r>
            <a:r>
              <a:rPr lang="ru-RU" sz="2800" dirty="0" err="1"/>
              <a:t>бізнесу</a:t>
            </a:r>
            <a:r>
              <a:rPr lang="ru-RU" sz="2800" dirty="0"/>
              <a:t> в </a:t>
            </a:r>
            <a:r>
              <a:rPr lang="ru-RU" sz="2800" dirty="0" err="1"/>
              <a:t>Україні</a:t>
            </a:r>
            <a:r>
              <a:rPr lang="ru-RU" sz="2800" dirty="0"/>
              <a:t> </a:t>
            </a:r>
            <a:r>
              <a:rPr lang="ru-RU" sz="2800" dirty="0" err="1"/>
              <a:t>супроводжується</a:t>
            </a:r>
            <a:r>
              <a:rPr lang="ru-RU" sz="2800" dirty="0"/>
              <a:t> </a:t>
            </a:r>
            <a:r>
              <a:rPr lang="ru-RU" sz="2800" dirty="0" err="1"/>
              <a:t>певними</a:t>
            </a:r>
            <a:r>
              <a:rPr lang="ru-RU" sz="2800" dirty="0"/>
              <a:t> </a:t>
            </a:r>
            <a:r>
              <a:rPr lang="ru-RU" sz="2800" dirty="0" err="1"/>
              <a:t>обставинами</a:t>
            </a:r>
            <a:r>
              <a:rPr lang="ru-RU" sz="2800" dirty="0"/>
              <a:t> правового, </a:t>
            </a:r>
            <a:r>
              <a:rPr lang="ru-RU" sz="2800" dirty="0" err="1"/>
              <a:t>економічного</a:t>
            </a:r>
            <a:r>
              <a:rPr lang="ru-RU" sz="2800" dirty="0"/>
              <a:t> і </a:t>
            </a:r>
            <a:r>
              <a:rPr lang="ru-RU" sz="2800" dirty="0" err="1"/>
              <a:t>політичного</a:t>
            </a:r>
            <a:r>
              <a:rPr lang="ru-RU" sz="2800" dirty="0"/>
              <a:t> характеру: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шоу-</a:t>
            </a:r>
            <a:r>
              <a:rPr lang="ru-RU" dirty="0" err="1"/>
              <a:t>бізнесу</a:t>
            </a:r>
            <a:r>
              <a:rPr lang="ru-RU" dirty="0"/>
              <a:t> й </a:t>
            </a:r>
            <a:r>
              <a:rPr lang="ru-RU" dirty="0" err="1"/>
              <a:t>створення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 </a:t>
            </a:r>
            <a:r>
              <a:rPr lang="ru-RU" dirty="0" err="1"/>
              <a:t>діючих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 шоу-</a:t>
            </a:r>
            <a:r>
              <a:rPr lang="ru-RU" dirty="0" err="1"/>
              <a:t>бізнесу</a:t>
            </a:r>
            <a:r>
              <a:rPr lang="ru-RU" dirty="0"/>
              <a:t>;</a:t>
            </a:r>
          </a:p>
          <a:p>
            <a:r>
              <a:rPr lang="ru-RU" dirty="0" err="1"/>
              <a:t>вибудовування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технологічного</a:t>
            </a:r>
            <a:r>
              <a:rPr lang="ru-RU" dirty="0"/>
              <a:t> </a:t>
            </a:r>
            <a:r>
              <a:rPr lang="ru-RU" dirty="0" err="1"/>
              <a:t>ланцюга</a:t>
            </a:r>
            <a:r>
              <a:rPr lang="ru-RU" dirty="0"/>
              <a:t> у </a:t>
            </a:r>
            <a:r>
              <a:rPr lang="ru-RU" dirty="0" err="1"/>
              <a:t>виробництві</a:t>
            </a:r>
            <a:r>
              <a:rPr lang="ru-RU" dirty="0"/>
              <a:t> шоу-продукту та шоу-</a:t>
            </a:r>
            <a:r>
              <a:rPr lang="ru-RU" dirty="0" err="1"/>
              <a:t>послуги</a:t>
            </a:r>
            <a:r>
              <a:rPr lang="ru-RU" dirty="0"/>
              <a:t>: </a:t>
            </a:r>
            <a:r>
              <a:rPr lang="ru-RU" dirty="0" err="1"/>
              <a:t>створення</a:t>
            </a:r>
            <a:r>
              <a:rPr lang="ru-RU" dirty="0"/>
              <a:t>, </a:t>
            </a:r>
            <a:r>
              <a:rPr lang="ru-RU" dirty="0" err="1"/>
              <a:t>продукування</a:t>
            </a:r>
            <a:r>
              <a:rPr lang="ru-RU" dirty="0"/>
              <a:t>, </a:t>
            </a:r>
            <a:r>
              <a:rPr lang="ru-RU" dirty="0" err="1"/>
              <a:t>реалізація</a:t>
            </a:r>
            <a:r>
              <a:rPr lang="ru-RU" dirty="0"/>
              <a:t>;</a:t>
            </a:r>
          </a:p>
          <a:p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/>
              <a:t>комерційних</a:t>
            </a:r>
            <a:r>
              <a:rPr lang="ru-RU" dirty="0"/>
              <a:t> структур, </a:t>
            </a:r>
            <a:r>
              <a:rPr lang="ru-RU" dirty="0" err="1"/>
              <a:t>пов’язаних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шоу-</a:t>
            </a:r>
            <a:r>
              <a:rPr lang="ru-RU" dirty="0" err="1"/>
              <a:t>бізнесом</a:t>
            </a:r>
            <a:r>
              <a:rPr lang="ru-RU" dirty="0"/>
              <a:t>;</a:t>
            </a:r>
          </a:p>
          <a:p>
            <a:r>
              <a:rPr lang="ru-RU" dirty="0" err="1"/>
              <a:t>активний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</a:t>
            </a:r>
            <a:r>
              <a:rPr lang="ru-RU" dirty="0" err="1"/>
              <a:t>господарчий</a:t>
            </a:r>
            <a:r>
              <a:rPr lang="ru-RU" dirty="0"/>
              <a:t> аспект </a:t>
            </a:r>
            <a:r>
              <a:rPr lang="ru-RU" dirty="0" err="1"/>
              <a:t>функціонування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шоу-</a:t>
            </a:r>
            <a:r>
              <a:rPr lang="ru-RU" dirty="0" err="1"/>
              <a:t>бізнесу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партій</a:t>
            </a:r>
            <a:r>
              <a:rPr lang="ru-RU" dirty="0"/>
              <a:t> і </a:t>
            </a:r>
            <a:r>
              <a:rPr lang="ru-RU" dirty="0" err="1"/>
              <a:t>бізнесових</a:t>
            </a:r>
            <a:r>
              <a:rPr lang="ru-RU" dirty="0"/>
              <a:t> структур;</a:t>
            </a:r>
          </a:p>
          <a:p>
            <a:r>
              <a:rPr lang="ru-RU" dirty="0" err="1"/>
              <a:t>ускладнення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структур шоу-</a:t>
            </a:r>
            <a:r>
              <a:rPr lang="ru-RU" dirty="0" err="1"/>
              <a:t>бізнесу</a:t>
            </a:r>
            <a:r>
              <a:rPr lang="ru-RU" dirty="0"/>
              <a:t> в </a:t>
            </a:r>
            <a:r>
              <a:rPr lang="ru-RU" dirty="0" err="1"/>
              <a:t>зв’язку</a:t>
            </a:r>
            <a:r>
              <a:rPr lang="ru-RU" dirty="0"/>
              <a:t> з </a:t>
            </a:r>
            <a:r>
              <a:rPr lang="ru-RU" dirty="0" err="1"/>
              <a:t>активним</a:t>
            </a:r>
            <a:r>
              <a:rPr lang="ru-RU" dirty="0"/>
              <a:t> </a:t>
            </a:r>
            <a:r>
              <a:rPr lang="ru-RU" dirty="0" err="1"/>
              <a:t>наступом</a:t>
            </a:r>
            <a:r>
              <a:rPr lang="ru-RU" dirty="0"/>
              <a:t> на них </a:t>
            </a:r>
            <a:r>
              <a:rPr lang="ru-RU" dirty="0" err="1"/>
              <a:t>іноземних</a:t>
            </a:r>
            <a:r>
              <a:rPr lang="ru-RU" dirty="0"/>
              <a:t> </a:t>
            </a:r>
            <a:r>
              <a:rPr lang="ru-RU" dirty="0" err="1"/>
              <a:t>бізнесових</a:t>
            </a:r>
            <a:r>
              <a:rPr lang="ru-RU" dirty="0"/>
              <a:t> структур в </a:t>
            </a:r>
            <a:r>
              <a:rPr lang="ru-RU" dirty="0" err="1"/>
              <a:t>інформаційній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 (</a:t>
            </a:r>
            <a:r>
              <a:rPr lang="ru-RU" dirty="0" err="1"/>
              <a:t>телебачення</a:t>
            </a:r>
            <a:r>
              <a:rPr lang="ru-RU" dirty="0"/>
              <a:t>, </a:t>
            </a:r>
            <a:r>
              <a:rPr lang="ru-RU" dirty="0" err="1"/>
              <a:t>радіо</a:t>
            </a:r>
            <a:r>
              <a:rPr lang="ru-RU" dirty="0"/>
              <a:t>, </a:t>
            </a:r>
            <a:r>
              <a:rPr lang="ru-RU" dirty="0" err="1"/>
              <a:t>преса</a:t>
            </a:r>
            <a:r>
              <a:rPr lang="ru-RU" dirty="0"/>
              <a:t>, </a:t>
            </a:r>
            <a:r>
              <a:rPr lang="ru-RU" dirty="0" err="1"/>
              <a:t>кіно</a:t>
            </a:r>
            <a:r>
              <a:rPr lang="ru-RU" dirty="0"/>
              <a:t>);</a:t>
            </a:r>
          </a:p>
          <a:p>
            <a:r>
              <a:rPr lang="ru-RU" dirty="0"/>
              <a:t>проблема </a:t>
            </a:r>
            <a:r>
              <a:rPr lang="ru-RU" dirty="0" err="1"/>
              <a:t>інвестування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 шоу-</a:t>
            </a:r>
            <a:r>
              <a:rPr lang="ru-RU" dirty="0" err="1"/>
              <a:t>бізнесу</a:t>
            </a:r>
            <a:r>
              <a:rPr lang="ru-RU" dirty="0"/>
              <a:t> </a:t>
            </a:r>
            <a:r>
              <a:rPr lang="ru-RU" dirty="0" err="1"/>
              <a:t>зарубіжними</a:t>
            </a:r>
            <a:r>
              <a:rPr lang="ru-RU" dirty="0"/>
              <a:t> й </a:t>
            </a:r>
            <a:r>
              <a:rPr lang="ru-RU" dirty="0" err="1"/>
              <a:t>національними</a:t>
            </a:r>
            <a:r>
              <a:rPr lang="ru-RU" dirty="0"/>
              <a:t> </a:t>
            </a:r>
            <a:r>
              <a:rPr lang="ru-RU" dirty="0" err="1"/>
              <a:t>бізнесовими</a:t>
            </a:r>
            <a:r>
              <a:rPr lang="ru-RU" dirty="0"/>
              <a:t> структурами;</a:t>
            </a:r>
          </a:p>
          <a:p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чіткої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та </a:t>
            </a:r>
            <a:r>
              <a:rPr lang="ru-RU" dirty="0" err="1"/>
              <a:t>інформаційної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[1,101-102].</a:t>
            </a:r>
          </a:p>
        </p:txBody>
      </p:sp>
    </p:spTree>
    <p:extLst>
      <p:ext uri="{BB962C8B-B14F-4D97-AF65-F5344CB8AC3E}">
        <p14:creationId xmlns:p14="http://schemas.microsoft.com/office/powerpoint/2010/main" val="2947745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Літ-ра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Капсула </a:t>
            </a:r>
            <a:r>
              <a:rPr lang="ru-RU" dirty="0"/>
              <a:t>времени: история украинского шоу-бизнеса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ivona.ua/shou-biz/novosti/5387817-kapsula-vremeni-istorija-ukrainskogo-shou-biznesa</a:t>
            </a:r>
            <a:endParaRPr lang="uk-UA" dirty="0" smtClean="0"/>
          </a:p>
          <a:p>
            <a:pPr marL="514350" indent="-514350">
              <a:buAutoNum type="arabicPeriod"/>
            </a:pPr>
            <a:r>
              <a:rPr lang="ru-RU" dirty="0" err="1"/>
              <a:t>Поплавський</a:t>
            </a:r>
            <a:r>
              <a:rPr lang="ru-RU" dirty="0"/>
              <a:t> М. Шоу-</a:t>
            </a:r>
            <a:r>
              <a:rPr lang="ru-RU" dirty="0" err="1"/>
              <a:t>бізнес</a:t>
            </a:r>
            <a:r>
              <a:rPr lang="ru-RU" dirty="0"/>
              <a:t>: </a:t>
            </a:r>
            <a:r>
              <a:rPr lang="ru-RU" dirty="0" err="1"/>
              <a:t>теорія</a:t>
            </a:r>
            <a:r>
              <a:rPr lang="ru-RU" dirty="0"/>
              <a:t>, </a:t>
            </a:r>
            <a:r>
              <a:rPr lang="ru-RU" dirty="0" err="1"/>
              <a:t>історія</a:t>
            </a:r>
            <a:r>
              <a:rPr lang="ru-RU" dirty="0"/>
              <a:t>, практика. – К., 2001</a:t>
            </a:r>
            <a:r>
              <a:rPr lang="ru-RU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56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Народження незалежного українського шоу-бізнесу .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Через 30 років </a:t>
            </a:r>
            <a:r>
              <a:rPr lang="uk-UA" dirty="0"/>
              <a:t>перед іменами артистів розставлені прикметники "український" і "російський", а в далекому 1991 році український шоу-бізнес тільки почав формуватися. Вперше в незалежній Україні пройшов легендарний фестиваль </a:t>
            </a:r>
            <a:r>
              <a:rPr lang="uk-UA" dirty="0" smtClean="0"/>
              <a:t>«Червона рута», </a:t>
            </a:r>
            <a:r>
              <a:rPr lang="uk-UA" dirty="0"/>
              <a:t>а також з'явилося безліч вітчизняних колективів.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9261"/>
            <a:ext cx="4038600" cy="430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927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1992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Затвердження </a:t>
            </a:r>
            <a:r>
              <a:rPr lang="uk-UA" dirty="0"/>
              <a:t>гімну України Пісню Ще не вмерли України ні слава, ні воля з музикою Михайла Вербицького та текстом Павла Чубинського виконуватимуть під час усіх урочистостей, після заслужених </a:t>
            </a:r>
            <a:r>
              <a:rPr lang="uk-UA" dirty="0" err="1"/>
              <a:t>перемог</a:t>
            </a:r>
            <a:r>
              <a:rPr lang="uk-UA" dirty="0"/>
              <a:t> на Олімпіадах і під час </a:t>
            </a:r>
            <a:r>
              <a:rPr lang="uk-UA" dirty="0" err="1"/>
              <a:t>протестних</a:t>
            </a:r>
            <a:r>
              <a:rPr lang="uk-UA" dirty="0"/>
              <a:t> рухів. А поки Верховна Рада затвердила гімн і внесла до Конституції України відповідні положення.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82" y="2708920"/>
            <a:ext cx="4321118" cy="378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7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1993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Олександр Пономарьов створив студію звукозапису З ранку до ночі Надалі саме на цій студії будуть записані хіти Ані Лорак, Філіпа Кіркорова, Наталії Могилевської, Таїсії Повалій, Софії Ротару, Миколи Баскова, групи Океан Ельзи і десятків інших артистів. Пономарьов відкриє однойменний </a:t>
            </a:r>
            <a:r>
              <a:rPr lang="uk-UA" dirty="0" err="1"/>
              <a:t>продюсерський</a:t>
            </a:r>
            <a:r>
              <a:rPr lang="uk-UA" dirty="0"/>
              <a:t> центр, а студія буде функціонувати і 25 років по тому.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94" y="2996952"/>
            <a:ext cx="487796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81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1994. </a:t>
            </a:r>
            <a:r>
              <a:rPr lang="uk-UA" dirty="0"/>
              <a:t>Створення групи Океан Ельзи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Складно </a:t>
            </a:r>
            <a:r>
              <a:rPr lang="uk-UA" dirty="0"/>
              <a:t>повірити, але в 1994 році Святослав Вакарчук не збирав стадіони по всій Україні, а був лише студентом кафедри теоретичної фізики. Разом з Юрієм Хусточкою, </a:t>
            </a:r>
            <a:r>
              <a:rPr lang="uk-UA" dirty="0" smtClean="0"/>
              <a:t>Павлом </a:t>
            </a:r>
            <a:r>
              <a:rPr lang="uk-UA" dirty="0" err="1" smtClean="0"/>
              <a:t>Гудімовим</a:t>
            </a:r>
            <a:r>
              <a:rPr lang="uk-UA" dirty="0" smtClean="0"/>
              <a:t> </a:t>
            </a:r>
            <a:r>
              <a:rPr lang="uk-UA" dirty="0"/>
              <a:t>та </a:t>
            </a:r>
            <a:r>
              <a:rPr lang="uk-UA" dirty="0" smtClean="0"/>
              <a:t>Денисом </a:t>
            </a:r>
            <a:r>
              <a:rPr lang="uk-UA" dirty="0" err="1" smtClean="0"/>
              <a:t>Глініним</a:t>
            </a:r>
            <a:r>
              <a:rPr lang="uk-UA" dirty="0" smtClean="0"/>
              <a:t> </a:t>
            </a:r>
            <a:r>
              <a:rPr lang="uk-UA" dirty="0"/>
              <a:t>вони вперше зіграли перед будівлею Львівської опери. Попереду ще </a:t>
            </a:r>
            <a:r>
              <a:rPr lang="uk-UA" dirty="0" err="1" smtClean="0"/>
              <a:t>купаальбомів</a:t>
            </a:r>
            <a:r>
              <a:rPr lang="uk-UA" dirty="0"/>
              <a:t>, слава і нескінченна любов всіх українців.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8242"/>
            <a:ext cx="4430975" cy="383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9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1995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Поява</a:t>
            </a:r>
            <a:r>
              <a:rPr lang="ru-RU" dirty="0"/>
              <a:t> </a:t>
            </a:r>
            <a:r>
              <a:rPr lang="ru-RU" dirty="0" err="1"/>
              <a:t>хіт</a:t>
            </a:r>
            <a:r>
              <a:rPr lang="ru-RU" dirty="0"/>
              <a:t>-параду </a:t>
            </a:r>
            <a:r>
              <a:rPr lang="ru-RU" dirty="0" err="1"/>
              <a:t>Територія</a:t>
            </a:r>
            <a:r>
              <a:rPr lang="ru-RU" dirty="0"/>
              <a:t> А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2272" cy="4785395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Шоу стало першим на </a:t>
            </a:r>
            <a:r>
              <a:rPr lang="ru-RU" dirty="0" err="1"/>
              <a:t>українському</a:t>
            </a:r>
            <a:r>
              <a:rPr lang="ru-RU" dirty="0"/>
              <a:t> </a:t>
            </a:r>
            <a:r>
              <a:rPr lang="ru-RU" dirty="0" err="1"/>
              <a:t>телебаченні</a:t>
            </a:r>
            <a:r>
              <a:rPr lang="ru-RU" dirty="0"/>
              <a:t> </a:t>
            </a:r>
            <a:r>
              <a:rPr lang="ru-RU" dirty="0" err="1"/>
              <a:t>хіт</a:t>
            </a:r>
            <a:r>
              <a:rPr lang="ru-RU" dirty="0"/>
              <a:t>-парадом </a:t>
            </a:r>
            <a:r>
              <a:rPr lang="ru-RU" dirty="0" err="1"/>
              <a:t>кліпів</a:t>
            </a:r>
            <a:r>
              <a:rPr lang="ru-RU" dirty="0"/>
              <a:t>.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п'яти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беззмінною</a:t>
            </a:r>
            <a:r>
              <a:rPr lang="ru-RU" dirty="0"/>
              <a:t> </a:t>
            </a:r>
            <a:r>
              <a:rPr lang="ru-RU" dirty="0" err="1"/>
              <a:t>провідною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Анжеліка</a:t>
            </a:r>
            <a:r>
              <a:rPr lang="ru-RU" dirty="0"/>
              <a:t> </a:t>
            </a:r>
            <a:r>
              <a:rPr lang="ru-RU" dirty="0" err="1"/>
              <a:t>Рудницька</a:t>
            </a:r>
            <a:r>
              <a:rPr lang="ru-RU" dirty="0"/>
              <a:t>, а в </a:t>
            </a:r>
            <a:r>
              <a:rPr lang="ru-RU" dirty="0" err="1"/>
              <a:t>ефірі</a:t>
            </a:r>
            <a:r>
              <a:rPr lang="ru-RU" dirty="0"/>
              <a:t> звучали </a:t>
            </a:r>
            <a:r>
              <a:rPr lang="ru-RU" dirty="0" err="1"/>
              <a:t>пісні</a:t>
            </a:r>
            <a:r>
              <a:rPr lang="ru-RU" dirty="0"/>
              <a:t> </a:t>
            </a:r>
            <a:r>
              <a:rPr lang="ru-RU" dirty="0" err="1"/>
              <a:t>Скрябіна</a:t>
            </a:r>
            <a:r>
              <a:rPr lang="ru-RU" dirty="0"/>
              <a:t>, </a:t>
            </a:r>
            <a:r>
              <a:rPr lang="ru-RU" dirty="0" err="1"/>
              <a:t>Ірини</a:t>
            </a:r>
            <a:r>
              <a:rPr lang="ru-RU" dirty="0"/>
              <a:t> </a:t>
            </a:r>
            <a:r>
              <a:rPr lang="ru-RU" dirty="0" err="1"/>
              <a:t>Білик</a:t>
            </a:r>
            <a:r>
              <a:rPr lang="ru-RU" dirty="0"/>
              <a:t>, </a:t>
            </a:r>
            <a:r>
              <a:rPr lang="ru-RU" dirty="0" err="1"/>
              <a:t>Олександра</a:t>
            </a:r>
            <a:r>
              <a:rPr lang="ru-RU" dirty="0"/>
              <a:t> </a:t>
            </a:r>
            <a:r>
              <a:rPr lang="ru-RU" dirty="0" err="1"/>
              <a:t>Пономарьова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артистів</a:t>
            </a:r>
            <a:r>
              <a:rPr lang="ru-RU" dirty="0"/>
              <a:t>. </a:t>
            </a:r>
            <a:r>
              <a:rPr lang="ru-RU" dirty="0" err="1"/>
              <a:t>Програма</a:t>
            </a:r>
            <a:r>
              <a:rPr lang="ru-RU" dirty="0"/>
              <a:t> стала прообразом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прийдешніх</a:t>
            </a:r>
            <a:r>
              <a:rPr lang="ru-RU" dirty="0"/>
              <a:t> Фабрик </a:t>
            </a:r>
            <a:r>
              <a:rPr lang="ru-RU" dirty="0" err="1"/>
              <a:t>зірок</a:t>
            </a:r>
            <a:r>
              <a:rPr lang="ru-RU" dirty="0"/>
              <a:t>, Х-</a:t>
            </a:r>
            <a:r>
              <a:rPr lang="ru-RU" dirty="0" err="1"/>
              <a:t>факторів</a:t>
            </a:r>
            <a:r>
              <a:rPr lang="ru-RU" dirty="0"/>
              <a:t>, </a:t>
            </a:r>
            <a:r>
              <a:rPr lang="ru-RU" dirty="0" err="1"/>
              <a:t>Голосів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і </a:t>
            </a:r>
            <a:r>
              <a:rPr lang="ru-RU" dirty="0" err="1"/>
              <a:t>інших</a:t>
            </a:r>
            <a:r>
              <a:rPr lang="ru-RU" dirty="0"/>
              <a:t> шоу.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18393"/>
            <a:ext cx="4038600" cy="448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79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1996. </a:t>
            </a:r>
            <a:r>
              <a:rPr lang="uk-UA" dirty="0"/>
              <a:t>Ірина Білик стає Заслуженою артисткою України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26-річна </a:t>
            </a:r>
            <a:r>
              <a:rPr lang="uk-UA" dirty="0"/>
              <a:t>співачка взяла участь у Таврійських іграх, виграла премію Золота Жар-Птиця в номінаціях Співачка року і Пісня року (композиція Так просто). Ірина незабаром </a:t>
            </a:r>
            <a:r>
              <a:rPr lang="uk-UA" dirty="0" err="1"/>
              <a:t>запише</a:t>
            </a:r>
            <a:r>
              <a:rPr lang="uk-UA" dirty="0"/>
              <a:t> ще </a:t>
            </a:r>
            <a:r>
              <a:rPr lang="uk-UA" dirty="0" smtClean="0"/>
              <a:t>багато альбомів</a:t>
            </a:r>
            <a:r>
              <a:rPr lang="uk-UA" dirty="0"/>
              <a:t>, братиме участь в </a:t>
            </a:r>
            <a:r>
              <a:rPr lang="uk-UA" dirty="0" err="1" smtClean="0"/>
              <a:t>телепроєктах</a:t>
            </a:r>
            <a:r>
              <a:rPr lang="uk-UA" dirty="0" smtClean="0"/>
              <a:t> </a:t>
            </a:r>
            <a:r>
              <a:rPr lang="uk-UA" dirty="0"/>
              <a:t>Танці з зірками, Народна зірка і Зірка + Зірка, а також стане суддею на шоу Фабрика зірок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15051"/>
            <a:ext cx="4038600" cy="309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717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1941</Words>
  <Application>Microsoft Office PowerPoint</Application>
  <PresentationFormat>Экран (4:3)</PresentationFormat>
  <Paragraphs>88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Історія шоубізнесу</vt:lpstr>
      <vt:lpstr>Що таке шоубізнес?</vt:lpstr>
      <vt:lpstr>Основними елементами інфраструктури шоу-бізнесу, які забезпечують його прибутки, є: </vt:lpstr>
      <vt:lpstr>Народження незалежного українського шоу-бізнесу . </vt:lpstr>
      <vt:lpstr>1992</vt:lpstr>
      <vt:lpstr>1993</vt:lpstr>
      <vt:lpstr>1994. Створення групи Океан Ельзи </vt:lpstr>
      <vt:lpstr>1995 Поява хіт-параду Територія А </vt:lpstr>
      <vt:lpstr>1996. Ірина Білик стає Заслуженою артисткою України </vt:lpstr>
      <vt:lpstr>1997 В ефір виходить перший випуск СВ-шоу </vt:lpstr>
      <vt:lpstr>1998. Перші виступи команди КВН 95 квартал </vt:lpstr>
      <vt:lpstr>1999. Ані Лорак стала Заслуженою артисткою України </vt:lpstr>
      <vt:lpstr>2000 Створення колективу ВІА Гра </vt:lpstr>
      <vt:lpstr>2001. Вперше пройшла церемонія Телетріумф </vt:lpstr>
      <vt:lpstr>2002 . Розпочинає мовлення музичний канал М1 </vt:lpstr>
      <vt:lpstr>2003. Україна вперше бере участь в Євробаченні </vt:lpstr>
      <vt:lpstr>2004. Руслана перемагає на Євробаченні </vt:lpstr>
      <vt:lpstr>2005. Євробачення вперше проходить в Україні </vt:lpstr>
      <vt:lpstr>2006. Дебют дуету Потап і Настя </vt:lpstr>
      <vt:lpstr>2007 Пройшов перший сезон Фабрики зірок </vt:lpstr>
      <vt:lpstr>2008. Дівчиною Бонда вперше стала українка Ольга Куриленко </vt:lpstr>
      <vt:lpstr>2009. Тіна Кароль стала Заслуженою артисткою України </vt:lpstr>
      <vt:lpstr>2010. Перший сезон вокального шоу Х-фактор </vt:lpstr>
      <vt:lpstr>2011. Створення премії YUNA </vt:lpstr>
      <vt:lpstr>2012. Група KAZAKY знялася в кліпі Мадонни </vt:lpstr>
      <vt:lpstr>2013. Небувале єднання українських артистів на Евромайдане </vt:lpstr>
      <vt:lpstr>2014. Іван Дорн виступив на Новій хвилі в светрі з гербом України </vt:lpstr>
      <vt:lpstr>2015. Вперше була вручена премія М1 Music Awards </vt:lpstr>
      <vt:lpstr>2016. Джамала перемогла на Євробаченні в Стокгольмі </vt:lpstr>
      <vt:lpstr>2017. Євробачення знову в Україні! </vt:lpstr>
      <vt:lpstr>Таким чином, можна зробити висновок, що на сучасному етапі розвиток шоу-бізнесу в Україні супроводжується певними обставинами правового, економічного і політичного характеру: </vt:lpstr>
      <vt:lpstr>Літ-ра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шоубізнесу</dc:title>
  <dc:creator>Admin</dc:creator>
  <cp:lastModifiedBy>Admin</cp:lastModifiedBy>
  <cp:revision>7</cp:revision>
  <dcterms:created xsi:type="dcterms:W3CDTF">2021-08-31T20:49:27Z</dcterms:created>
  <dcterms:modified xsi:type="dcterms:W3CDTF">2021-08-31T22:13:18Z</dcterms:modified>
</cp:coreProperties>
</file>