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</p:sldMasterIdLst>
  <p:sldIdLst>
    <p:sldId id="256" r:id="rId2"/>
    <p:sldId id="257" r:id="rId3"/>
    <p:sldId id="258" r:id="rId4"/>
    <p:sldId id="278" r:id="rId5"/>
    <p:sldId id="330" r:id="rId6"/>
    <p:sldId id="331" r:id="rId7"/>
    <p:sldId id="279" r:id="rId8"/>
    <p:sldId id="332" r:id="rId9"/>
    <p:sldId id="333" r:id="rId10"/>
    <p:sldId id="280" r:id="rId11"/>
    <p:sldId id="334" r:id="rId12"/>
    <p:sldId id="281" r:id="rId13"/>
    <p:sldId id="324" r:id="rId14"/>
    <p:sldId id="301" r:id="rId15"/>
    <p:sldId id="335" r:id="rId16"/>
    <p:sldId id="302" r:id="rId17"/>
    <p:sldId id="336" r:id="rId18"/>
    <p:sldId id="303" r:id="rId19"/>
    <p:sldId id="339" r:id="rId20"/>
    <p:sldId id="325" r:id="rId21"/>
    <p:sldId id="304" r:id="rId22"/>
    <p:sldId id="337" r:id="rId23"/>
    <p:sldId id="305" r:id="rId24"/>
    <p:sldId id="338" r:id="rId25"/>
    <p:sldId id="306" r:id="rId26"/>
    <p:sldId id="326" r:id="rId27"/>
    <p:sldId id="307" r:id="rId28"/>
    <p:sldId id="308" r:id="rId29"/>
    <p:sldId id="340" r:id="rId30"/>
    <p:sldId id="327" r:id="rId31"/>
    <p:sldId id="309" r:id="rId32"/>
    <p:sldId id="341" r:id="rId33"/>
    <p:sldId id="282" r:id="rId34"/>
    <p:sldId id="342" r:id="rId35"/>
    <p:sldId id="283" r:id="rId36"/>
    <p:sldId id="328" r:id="rId37"/>
    <p:sldId id="284" r:id="rId38"/>
    <p:sldId id="343" r:id="rId39"/>
    <p:sldId id="344" r:id="rId40"/>
    <p:sldId id="285" r:id="rId41"/>
    <p:sldId id="345" r:id="rId42"/>
    <p:sldId id="329" r:id="rId43"/>
    <p:sldId id="286" r:id="rId44"/>
    <p:sldId id="346" r:id="rId45"/>
    <p:sldId id="287" r:id="rId46"/>
    <p:sldId id="347" r:id="rId47"/>
    <p:sldId id="288" r:id="rId48"/>
    <p:sldId id="289" r:id="rId49"/>
    <p:sldId id="277" r:id="rId5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120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91289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331682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04581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018615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841635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5982015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0725573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7288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36477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995974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1425654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048346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10424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12367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681196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858788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6753353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3EC52FC-B91E-4CCD-9305-29FAB6F7EF3B}" type="datetimeFigureOut">
              <a:rPr lang="ru-UA" smtClean="0"/>
              <a:t>27.09.2023</a:t>
            </a:fld>
            <a:endParaRPr lang="ru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107FAF-AD2B-4D1C-9AE2-67A00E3836B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747873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8.jpeg"/><Relationship Id="rId7" Type="http://schemas.openxmlformats.org/officeDocument/2006/relationships/image" Target="../media/image1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F61EBE-24C8-A781-3624-A2230228075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/>
              <a:t>ФІТОДИЗАЙН</a:t>
            </a:r>
            <a:endParaRPr lang="ru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CFD04AA-4774-06B6-BB62-8020799388F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sz="18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Оформлення житлових приміщень (лекція 5)</a:t>
            </a:r>
            <a:endParaRPr lang="ru-UA" dirty="0"/>
          </a:p>
        </p:txBody>
      </p:sp>
      <p:pic>
        <p:nvPicPr>
          <p:cNvPr id="5" name="Рисунок 4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69177B2B-31EB-7CC6-B7AF-1551848558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1407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A2914E-E035-3B11-5EEF-6F29F703BC83}"/>
              </a:ext>
            </a:extLst>
          </p:cNvPr>
          <p:cNvSpPr txBox="1"/>
          <p:nvPr/>
        </p:nvSpPr>
        <p:spPr>
          <a:xfrm>
            <a:off x="382554" y="1995383"/>
            <a:ext cx="11084767" cy="333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Вітальня у стилі кантрі вимагає наявності дерев’яних меблів, пеларгоній у великих так само дерев’яних горщиках, доречні фіалки у плетених кошиках, каланхое тощо.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обрано стиль хай-тек то тут доречні хромовані лаконічні підставки під квіти в поєднанні з глиняними або керамічними горщиками. Можна використати підвісні кашпо також з хромованих матеріалів.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бідь-якій вітальні доречними будуть гармонійно підібрані рослини у плетених горщиках на дерев’яних підставках,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флораріуми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кадки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великими рослинами по кутах.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2926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3" name="AutoShape 2" descr="Стиль кантри в интерьере: описание, характеристики, фото">
            <a:extLst>
              <a:ext uri="{FF2B5EF4-FFF2-40B4-BE49-F238E27FC236}">
                <a16:creationId xmlns:a16="http://schemas.microsoft.com/office/drawing/2014/main" id="{BD00FB5C-9CEE-F43F-35F6-82C1AFDF1B7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349690" cy="3349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UA"/>
          </a:p>
        </p:txBody>
      </p:sp>
      <p:pic>
        <p:nvPicPr>
          <p:cNvPr id="5124" name="Picture 4" descr="Гостиная в стиле кантри: 40 фото интерьеров, кухня, совмещенная с гостиной">
            <a:extLst>
              <a:ext uri="{FF2B5EF4-FFF2-40B4-BE49-F238E27FC236}">
                <a16:creationId xmlns:a16="http://schemas.microsoft.com/office/drawing/2014/main" id="{EC6759F0-06E7-8755-4F3C-B7DDC8815F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537" y="2040168"/>
            <a:ext cx="5130573" cy="3842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Идеи дизайна гостиной в стиле хай-тек - фото реальных интерьеров и советы |  SALON">
            <a:extLst>
              <a:ext uri="{FF2B5EF4-FFF2-40B4-BE49-F238E27FC236}">
                <a16:creationId xmlns:a16="http://schemas.microsoft.com/office/drawing/2014/main" id="{C2403DAE-76F0-6549-506E-2C3D315E52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040168"/>
            <a:ext cx="5835813" cy="3068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8987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43B1716-FD79-BDC7-947D-0D315C4D20D1}"/>
              </a:ext>
            </a:extLst>
          </p:cNvPr>
          <p:cNvSpPr txBox="1"/>
          <p:nvPr/>
        </p:nvSpPr>
        <p:spPr>
          <a:xfrm>
            <a:off x="595604" y="2136661"/>
            <a:ext cx="11000792" cy="283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 вітальні – це те місце де розміщують найбільш виразні композиції з рослинного матеріалу як живого, так і з сухих чи штучних квітів.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кутах краще розміщувати композиції у масивному стилі. Часто вітальні прикрашають композиціями зі зрізаних квітів які постійно замінюють та оновлюють. Це надає можливість і загальних вигляд вітальнь та настрій змінювати досить часто.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957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482012" y="2417857"/>
            <a:ext cx="9227976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Дизайн столової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033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C841808-9BF2-7BAB-7559-22C429B8DCC2}"/>
              </a:ext>
            </a:extLst>
          </p:cNvPr>
          <p:cNvSpPr txBox="1"/>
          <p:nvPr/>
        </p:nvSpPr>
        <p:spPr>
          <a:xfrm>
            <a:off x="436983" y="2176243"/>
            <a:ext cx="11318033" cy="294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Столова кімната – це місце збору всієї родини, місце святкування подій, місце для зустрічі з друзями та знайомими. Настрій столової формують аксесуари та рослини. Тут доречні як солітери, так, і композиції з рослин.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Стіл можна прикрасити вирощеними в пласких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ємностях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овочевими зеленими культурами. Також, в якості горщиків можуть бути використані старі частини сервізів, чашки, супниці тощо.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48168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7170" name="Picture 2" descr="Дизайн кухни-столовой [95+ фото роскошных интерьеров] #2019">
            <a:extLst>
              <a:ext uri="{FF2B5EF4-FFF2-40B4-BE49-F238E27FC236}">
                <a16:creationId xmlns:a16="http://schemas.microsoft.com/office/drawing/2014/main" id="{D6D69B80-6275-12DE-FBD6-C94B4629C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846" y="1706280"/>
            <a:ext cx="5338860" cy="4588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Дизайн интерьера столовой ❤️ 220 фото в квартирах и загородных домах">
            <a:extLst>
              <a:ext uri="{FF2B5EF4-FFF2-40B4-BE49-F238E27FC236}">
                <a16:creationId xmlns:a16="http://schemas.microsoft.com/office/drawing/2014/main" id="{045D7A75-8C83-EDAE-67BF-D2CDFC4057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9429" y="2034540"/>
            <a:ext cx="6181725" cy="3709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70262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6C5AC6-A78B-7110-94D9-56D56C7584AE}"/>
              </a:ext>
            </a:extLst>
          </p:cNvPr>
          <p:cNvSpPr txBox="1"/>
          <p:nvPr/>
        </p:nvSpPr>
        <p:spPr>
          <a:xfrm>
            <a:off x="550507" y="1956952"/>
            <a:ext cx="10860832" cy="38354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невеличкій за розмірами столовій кімнаті добре будуть виглядати ампельні (звисаючі) та в’юнкі рослини розташовані по стінах. Прикрасити приміщення можна і за допомогою флористичних матеріалів.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в столовій кімнаті переважають дерев’яні меблі, то відчуття старовини можна підсилити використавши мохи.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столова кімната також є і вітальнею то можна розділити її візуально на зони використовуючи великі рослини у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кадках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фікус або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спарманія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чудово для цього підходять.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1836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8194" name="Picture 2" descr="Рослина Фікус . Будова, поширення, біологічна класифікація | ІАС &quot;Аграрії  разом&quot;">
            <a:extLst>
              <a:ext uri="{FF2B5EF4-FFF2-40B4-BE49-F238E27FC236}">
                <a16:creationId xmlns:a16="http://schemas.microsoft.com/office/drawing/2014/main" id="{BEBA05D8-2B3D-DB1C-BFFB-7885770D9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19" y="2724238"/>
            <a:ext cx="3839812" cy="3719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Неактивно">
            <a:extLst>
              <a:ext uri="{FF2B5EF4-FFF2-40B4-BE49-F238E27FC236}">
                <a16:creationId xmlns:a16="http://schemas.microsoft.com/office/drawing/2014/main" id="{51803475-3F55-94DC-5591-A02A05041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0756" y="783772"/>
            <a:ext cx="3331620" cy="4447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ФИКУСЫ — Цветы Анапа">
            <a:extLst>
              <a:ext uri="{FF2B5EF4-FFF2-40B4-BE49-F238E27FC236}">
                <a16:creationId xmlns:a16="http://schemas.microsoft.com/office/drawing/2014/main" id="{F4F523F5-9F8C-C0EE-74BE-40897FA7A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9312" y="2688867"/>
            <a:ext cx="3754504" cy="375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96391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4EC95D3-F8B5-B458-5B87-926E510DF039}"/>
              </a:ext>
            </a:extLst>
          </p:cNvPr>
          <p:cNvSpPr txBox="1"/>
          <p:nvPr/>
        </p:nvSpPr>
        <p:spPr>
          <a:xfrm>
            <a:off x="744894" y="1452282"/>
            <a:ext cx="10702211" cy="2152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Столова кімната – друга за популярністю для розміщення композицій з рослинного матеріалу кімната в житловому приміщенні.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Квіткові композиції також розміщуються тут у відповідності до святкових чи визначних подій, під час прийому гостей та родичів.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На Двоих Подают Деревянный Стол На Столе Композиции Из Цветов Свечей  Столовых Приборов И Бокалов Для Вина — стоковые фотографии и другие  картинки Без людей - iStock">
            <a:extLst>
              <a:ext uri="{FF2B5EF4-FFF2-40B4-BE49-F238E27FC236}">
                <a16:creationId xmlns:a16="http://schemas.microsoft.com/office/drawing/2014/main" id="{B92599FC-95EC-9EE7-654F-3F0BDCE619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7" y="3813983"/>
            <a:ext cx="4170638" cy="27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Маленькие композиции из искусственных цветов для декора интерьера | Treez  Collection">
            <a:extLst>
              <a:ext uri="{FF2B5EF4-FFF2-40B4-BE49-F238E27FC236}">
                <a16:creationId xmlns:a16="http://schemas.microsoft.com/office/drawing/2014/main" id="{CE1DBE34-18A1-6521-1B8B-5844D6612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8562" y="3813983"/>
            <a:ext cx="5560850" cy="2780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828328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2290" name="Picture 2" descr="Комнатные растения и цветы для кухни: советы о том что можно и нужно  выращивать">
            <a:extLst>
              <a:ext uri="{FF2B5EF4-FFF2-40B4-BE49-F238E27FC236}">
                <a16:creationId xmlns:a16="http://schemas.microsoft.com/office/drawing/2014/main" id="{84DD577E-C2DA-E0E3-CD91-35AD98BA8B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575" y="16535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Топ 30 комнатных растений и цветов для кухни">
            <a:extLst>
              <a:ext uri="{FF2B5EF4-FFF2-40B4-BE49-F238E27FC236}">
                <a16:creationId xmlns:a16="http://schemas.microsoft.com/office/drawing/2014/main" id="{D1E89D6E-552F-A192-60F0-C5402FF27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7" y="165354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9243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482012" y="2417857"/>
            <a:ext cx="9227976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Дизайн вітальні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041406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482012" y="2417857"/>
            <a:ext cx="9227976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Дизайн кухні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8866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A9F8E7-A94B-0894-A8B4-139E16FF0D1A}"/>
              </a:ext>
            </a:extLst>
          </p:cNvPr>
          <p:cNvSpPr txBox="1"/>
          <p:nvPr/>
        </p:nvSpPr>
        <p:spPr>
          <a:xfrm>
            <a:off x="335903" y="1504972"/>
            <a:ext cx="11038114" cy="4935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Кухня – це приміщення де господиня проводить велику кількість свого часу, так само часто вона відіграє одночасно роль і столової і місця зустрічі з друзями.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Кухня це місце де можна цілорічно вирощувати кулінарні трави та корисні рослини.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вирощування на кухні чудово підходять гірчиця, зелена цибуля, розмарин,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тім’ян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базилік, петрушка, кріп, майоран, крес-салат тощо.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 можна пророщувати насіння для отримання проростків у їжу.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Традиційним є вирощування в кухні лимонів, мандаринів та апельсинів.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 штори на кухні можна замінити плющем. В Англії господині на кухні обов’язково вирощують бальзамін.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59343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0242" name="Picture 2" descr="Комнатные растения для кухни - Какие выбрать и где разместить">
            <a:extLst>
              <a:ext uri="{FF2B5EF4-FFF2-40B4-BE49-F238E27FC236}">
                <a16:creationId xmlns:a16="http://schemas.microsoft.com/office/drawing/2014/main" id="{593874DD-4D47-036F-CF96-00ABC7D594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523" y="2165985"/>
            <a:ext cx="5826793" cy="3377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Цветы для кухни: комнатные растения в интерьере">
            <a:extLst>
              <a:ext uri="{FF2B5EF4-FFF2-40B4-BE49-F238E27FC236}">
                <a16:creationId xmlns:a16="http://schemas.microsoft.com/office/drawing/2014/main" id="{FD7BC388-9A75-0D8D-A02F-7F5B579DE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653" y="2233830"/>
            <a:ext cx="4418647" cy="3309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6101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C878E2E-9114-9905-DB26-4F55D2872A35}"/>
              </a:ext>
            </a:extLst>
          </p:cNvPr>
          <p:cNvSpPr txBox="1"/>
          <p:nvPr/>
        </p:nvSpPr>
        <p:spPr>
          <a:xfrm>
            <a:off x="298580" y="1452282"/>
            <a:ext cx="11028783" cy="51235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 які добре себе почувають на кухні: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хлорофітум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спатіфілум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дзвіночки, плющ, традесканція,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хелксіна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Непогано почувають себе і шпилькові породи, а також фікус, проте вони великого розміру і будуть доречні лише у великих приміщеннях.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 ви обираєте рослини для кухні пам’ятайте що це приміщення з одного боку тепле та вологе, а з іншого часто відкривають вікна для провітрювання, тобто протяги та різка зміна температури також властиві.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Такі умови можуть витримати папороті, бегонії, бальзамін,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сциндапсус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зебрина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цибулинні рослини,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дифенбахія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драцена, маранта, монстера,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сансів’єра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фатсія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шефлера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76802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1266" name="Picture 2" descr="Комнатные растения для кухни (ТОП-21): рекомендации по расположению и уходы">
            <a:extLst>
              <a:ext uri="{FF2B5EF4-FFF2-40B4-BE49-F238E27FC236}">
                <a16:creationId xmlns:a16="http://schemas.microsoft.com/office/drawing/2014/main" id="{E641AFA0-6715-8F24-ADF9-BC45AD491C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" y="1904187"/>
            <a:ext cx="5292090" cy="43318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Подвесные цветы на кухне - 54 фото">
            <a:extLst>
              <a:ext uri="{FF2B5EF4-FFF2-40B4-BE49-F238E27FC236}">
                <a16:creationId xmlns:a16="http://schemas.microsoft.com/office/drawing/2014/main" id="{F6843A02-FDCD-522D-C042-A8660712C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948690"/>
            <a:ext cx="4031562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1654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A50701E-03B3-CC0D-8B57-A7D47B2F19EB}"/>
              </a:ext>
            </a:extLst>
          </p:cNvPr>
          <p:cNvSpPr txBox="1"/>
          <p:nvPr/>
        </p:nvSpPr>
        <p:spPr>
          <a:xfrm>
            <a:off x="401215" y="2213521"/>
            <a:ext cx="10935477" cy="33376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Композиції з рослинного матеріалу використовують на кухнях зрідка – розміщують невеличкі композиції згідно сезону року. Часто можна побачити квіти на вигонку розміщені саме на кухні. Багато квіткових композиції з сухих квітів швидко псуються у вологому повітрі кухні і про це слід також пам’ятати.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Доволі часто саме на кухнях розміщують квіткові композиції з штучних квітів, або використовують рослинні мотиви для декору (вишиті квіти на скатертинах, шторах, полотенцях тощо).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12345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482012" y="2417857"/>
            <a:ext cx="9227976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 Дизайн дитячої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4182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FD50BD-745C-C7CA-5F94-ABA8FB6FD415}"/>
              </a:ext>
            </a:extLst>
          </p:cNvPr>
          <p:cNvSpPr txBox="1"/>
          <p:nvPr/>
        </p:nvSpPr>
        <p:spPr>
          <a:xfrm>
            <a:off x="674914" y="1794586"/>
            <a:ext cx="10842171" cy="4625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 в родині є діти це трохи ускладнює процес озеленення інтер’єрів. На перше місце повинна вийти безпека середовища, і це стосується не лише-но саме дитячої кімнати, але й усіх приміщень в житловому приміщенні.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Кактуси мають колючки і це становить загрозу,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дифенбахія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олеандр,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сінгоніум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отруйні рослини, пальми мають гострі краї що можуть спричинити ранки на шкірі.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Гілки деревних рослин становлять небезпеку наштовхнутись на них (у тому числі обличчям та очима) та отримати травму. Звисаючі горщики дитина може потягнути та відірвати з травматичними наслідками не лише для рослин, але й для себе.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772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866A0C-3643-0699-BA66-03BAF368AD6B}"/>
              </a:ext>
            </a:extLst>
          </p:cNvPr>
          <p:cNvSpPr txBox="1"/>
          <p:nvPr/>
        </p:nvSpPr>
        <p:spPr>
          <a:xfrm>
            <a:off x="429208" y="1713539"/>
            <a:ext cx="10926147" cy="4784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дитячої кімнати добре підходять сукуленти без колючок – молодила, товстянки,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очитки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літопси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дитячій кімнаті краще не розміщувати рослини які квітнуть цілорічно – це набридає бачити квітучу рослину постійно та зменшує радість від нових квітів які з’являються на рослині. Тому з квітучих рослин краще обрати камелію, дзвіночок,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гібіск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каланхое,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хлорофітум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 добре використати такі рослини як колеус, маранта,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рєо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пеперомія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драцена,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камнеломки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тощо.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Папороті,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фітонія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та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шефлера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ролсини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які дозволено використовувати для озеленення дитячої.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Окремим пунктом йдуть композиції з рослинного матеріалу – в дитячій краще розмістити 1-2 композиції яку дитина виготовила власноруч та час від часу замінювати їх на нові.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2818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3314" name="Picture 2" descr="Дизайн детской для девочки — какой стиль, цвет, обстановку выбрать">
            <a:extLst>
              <a:ext uri="{FF2B5EF4-FFF2-40B4-BE49-F238E27FC236}">
                <a16:creationId xmlns:a16="http://schemas.microsoft.com/office/drawing/2014/main" id="{25402E06-EC30-FD34-B9EE-EDE88BF52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028" y="1675766"/>
            <a:ext cx="5508175" cy="289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Дизайн детской комнаты для школьника | Фото детских для учебы |  INTERIORI.CLUB">
            <a:extLst>
              <a:ext uri="{FF2B5EF4-FFF2-40B4-BE49-F238E27FC236}">
                <a16:creationId xmlns:a16="http://schemas.microsoft.com/office/drawing/2014/main" id="{37C26C22-046D-F530-6A1D-A1DF94593F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7951" y="3429000"/>
            <a:ext cx="6074714" cy="2966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5022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9644135-E077-14DF-F048-22F21E8C482D}"/>
              </a:ext>
            </a:extLst>
          </p:cNvPr>
          <p:cNvSpPr txBox="1"/>
          <p:nvPr/>
        </p:nvSpPr>
        <p:spPr>
          <a:xfrm>
            <a:off x="180392" y="1653309"/>
            <a:ext cx="11831216" cy="47848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людина мріє про свою власну оселю, яку вона мала б змогу облаштувати на свій власний розсуд. А, тому, оселя може багато чого розповісти про свого господаря, і, водночас завданням дизайнера є створення саме такого комфортного середовища, яке б відображало сутність мешканців цього приміщення.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Кожна оселя складається з кількох приміщень, які відрізняються за своїм функціональним призначенням та відповідно до цього призначення оформлюються.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 до будь-якої оселі завітає стороння людина – гість, найчастіше вона потрапляє до вітальні.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Вітальня – це місце яке найбільш розкриває сутність та характер господарів оселі. Вона повинна відображати їх мрії, сподівання, втілювати в собі сутність та цілі мешканців.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15363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127448" y="2613800"/>
            <a:ext cx="10199915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5. Дизайн ванної кімнати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31996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4CB715-0557-E202-1AD3-2C9EEC7BF46D}"/>
              </a:ext>
            </a:extLst>
          </p:cNvPr>
          <p:cNvSpPr txBox="1"/>
          <p:nvPr/>
        </p:nvSpPr>
        <p:spPr>
          <a:xfrm>
            <a:off x="513182" y="2185575"/>
            <a:ext cx="10832841" cy="294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Озеленення ванної кімнати в нашій країні не розвинене належним чином. Зазвичай це приміщення залишається взагалі без рослин та уваги фітодизайнерів. Проте рослини в ванній кімнаті принесуть в дизайн інтер’єру власну родзинку та посилять ефект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релаксу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від водних процедур. 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Більшість ванних кімнат оформлені у білих або світлих кольорах і, тому, зелені рослини гарно вписуються у інтер’єр.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61443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4338" name="Picture 2" descr="Искусственные цветы в ванной комнате (65 фото)">
            <a:extLst>
              <a:ext uri="{FF2B5EF4-FFF2-40B4-BE49-F238E27FC236}">
                <a16:creationId xmlns:a16="http://schemas.microsoft.com/office/drawing/2014/main" id="{961107CE-0389-6BAA-260A-5445A222A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786" y="1338943"/>
            <a:ext cx="3659271" cy="5122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49 идей для растений в ванной комнате - Pro Handmade">
            <a:extLst>
              <a:ext uri="{FF2B5EF4-FFF2-40B4-BE49-F238E27FC236}">
                <a16:creationId xmlns:a16="http://schemas.microsoft.com/office/drawing/2014/main" id="{190F233C-D061-14F4-8EAD-4CB9E4C48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296" y="1689187"/>
            <a:ext cx="6025728" cy="4739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1641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4A0EC79-F202-7B2A-5DA3-A6A3BA69FE97}"/>
              </a:ext>
            </a:extLst>
          </p:cNvPr>
          <p:cNvSpPr txBox="1"/>
          <p:nvPr/>
        </p:nvSpPr>
        <p:spPr>
          <a:xfrm>
            <a:off x="298579" y="1717681"/>
            <a:ext cx="11122089" cy="46257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 розміщенні у ванній кімнаті рослин головним обмеженням виступає кількість світла – потрібно чи штучне освітлення рослин, чи наявність вікон.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Фіалки чи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глоксінії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можна розмістити на підвіконнях за їх наявності. Ближче до джерела світла слід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розмішщувати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мадагаскарську пальму,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гібіск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ананас, альбіцію, декоративний банан. Невеличке затемнення витримують кротон,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корділіна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хлорофітум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акаліфа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цисус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маранта, кокосова пальма тощо. В затінку добре почувають себе папороті, плющі, філодендрони, монстери тощо.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Навіть деякі види орхідей можуть зростати у затінку.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6230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5362" name="Picture 2" descr="Цветы в ванной комнате без окна: виды, выращивание и размещение">
            <a:extLst>
              <a:ext uri="{FF2B5EF4-FFF2-40B4-BE49-F238E27FC236}">
                <a16:creationId xmlns:a16="http://schemas.microsoft.com/office/drawing/2014/main" id="{BDB078A4-09C3-780F-8E87-BB5B0EADC4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4783" y="1672203"/>
            <a:ext cx="5746393" cy="430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Мода на металл в ванной комнате: как не переборщить с блеском / Интерьер  ванной комнаты / Cersanit">
            <a:extLst>
              <a:ext uri="{FF2B5EF4-FFF2-40B4-BE49-F238E27FC236}">
                <a16:creationId xmlns:a16="http://schemas.microsoft.com/office/drawing/2014/main" id="{C20EE463-AE30-6361-406A-852B185978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57" y="1694618"/>
            <a:ext cx="5616814" cy="420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90751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3E72302-C913-EC7B-5949-6962A70B3714}"/>
              </a:ext>
            </a:extLst>
          </p:cNvPr>
          <p:cNvSpPr txBox="1"/>
          <p:nvPr/>
        </p:nvSpPr>
        <p:spPr>
          <a:xfrm>
            <a:off x="391886" y="1564249"/>
            <a:ext cx="11084768" cy="5020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Великі за розміром рослини розміщують у кутах приміщення, декілька горщиків з ампельними рослинами можуть звисати у будь-якому місці приміщення, оригінально буде виглядати ширма з розміщеними на ній горщиками з рослинами (в тому числі і ампельними).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Різноманітні полиці та підставки для горщиків можна виконувати у будь-якому стилі, проте перевагу у ванній кімнаті слід віддати морській тематиці та тематиці відпочинку. Можливо створити з ванної кімнати куточок лісу біля річки чи озера роль яких і зіграє душова кабінка чи ванна.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Для ванної кімнати можуть підійти усі тропічні та субтропічні рослини які полюбляють вологе та тепле середовище.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20677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1482012" y="2417857"/>
            <a:ext cx="9227976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6. Дизайн спальні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355069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876131-B5C7-83D7-1774-8265DF0564EE}"/>
              </a:ext>
            </a:extLst>
          </p:cNvPr>
          <p:cNvSpPr txBox="1"/>
          <p:nvPr/>
        </p:nvSpPr>
        <p:spPr>
          <a:xfrm>
            <a:off x="363893" y="1653519"/>
            <a:ext cx="11243387" cy="4230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Спальня – це місце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релаксу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відпочинку, сну. Тому рослини які розміщуються тут повинні відповідати низці вимог – головна з яких відсутність сильного аромату – сон повинен бути безпечним та давати відпочинок.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Орхідеї вважаються одними з найкращих рослин для спальні. Також тут можна розмістити великі деревні рослини та сукуленти.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Оскільки час перебування в спальні обмежений і майже весь присвячений саме сну, то тут рослини більше відіграють роль очищення повітря, насичення його киснем, створення мікроклімату, ніж задоволення естетичних потреб.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60550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6388" name="Picture 4" descr="Цветы для спальни - 88 фото">
            <a:extLst>
              <a:ext uri="{FF2B5EF4-FFF2-40B4-BE49-F238E27FC236}">
                <a16:creationId xmlns:a16="http://schemas.microsoft.com/office/drawing/2014/main" id="{A0FE79E5-5120-499A-04E3-F60EFE8F7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" y="1573530"/>
            <a:ext cx="5124450" cy="512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Цветы в спальне - 74 фото">
            <a:extLst>
              <a:ext uri="{FF2B5EF4-FFF2-40B4-BE49-F238E27FC236}">
                <a16:creationId xmlns:a16="http://schemas.microsoft.com/office/drawing/2014/main" id="{B6792545-9C47-4FED-32E8-6F2C4CF97D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5475" y="1573530"/>
            <a:ext cx="6282786" cy="50215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9972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7410" name="Picture 2" descr="Растения в интерьере спальни (34 фото)">
            <a:extLst>
              <a:ext uri="{FF2B5EF4-FFF2-40B4-BE49-F238E27FC236}">
                <a16:creationId xmlns:a16="http://schemas.microsoft.com/office/drawing/2014/main" id="{7FFEA5B4-8262-3EDA-30CC-0C252BE3E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60" y="1348740"/>
            <a:ext cx="4191588" cy="523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Лучшие растения для спальни: советы по выбору и уходу | myDecor">
            <a:extLst>
              <a:ext uri="{FF2B5EF4-FFF2-40B4-BE49-F238E27FC236}">
                <a16:creationId xmlns:a16="http://schemas.microsoft.com/office/drawing/2014/main" id="{4959422B-200F-BF86-2AC8-2BAF7260BC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352" y="1693862"/>
            <a:ext cx="4889818" cy="488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4534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98057FD-2679-5D3A-DB1B-4D7ECA5D6560}"/>
              </a:ext>
            </a:extLst>
          </p:cNvPr>
          <p:cNvSpPr txBox="1"/>
          <p:nvPr/>
        </p:nvSpPr>
        <p:spPr>
          <a:xfrm>
            <a:off x="475861" y="1822534"/>
            <a:ext cx="11374016" cy="40602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Прихильникам подорожей та мандрів сподобається оформлення інтер’єрів з використанням морської тематики та пейзажів. Морські аксесуари, мушлі, акваріум з рибками, тютюнова капітанська трубка або декоративний маяк, картини з узбережжям або суднами, зображення або макети парусних суден, глобус, чайки або баклани.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Рослини, які полюбляють воду чи тропічні рослини здатні підсилити враження. Пальми, </a:t>
            </a:r>
            <a:r>
              <a:rPr lang="uk-UA" sz="22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циперуси</a:t>
            </a: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фікуси, ромашки, примули, гортензії, дзвіночки та інші гарно влаштуються в цьому інтер’єрі.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Горщики для рослин можна зафарбувати у хвилястому стилі білого, синього та блакитного кольорів. Також можна додати тканини цих самих кольорів.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9144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5A89AD9-139A-14EF-4B7F-ADAC8C5103E3}"/>
              </a:ext>
            </a:extLst>
          </p:cNvPr>
          <p:cNvSpPr txBox="1"/>
          <p:nvPr/>
        </p:nvSpPr>
        <p:spPr>
          <a:xfrm>
            <a:off x="520959" y="2239297"/>
            <a:ext cx="11150081" cy="29424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Спальні призначені для гостей господарів (гостьові спальні) обов’язково повинні містити місце для розміщенні свіжих зрізаних квітів та мають бути прикрашені більшою мірою саме композиціями з рослинного матеріалу, ніж рослинами у горщиках.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Рослинні композиції в спальнях повинні бути не складними та не мати аромату. Забарвлення квітів повинно бути спокійним переважно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бузково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-рожевих та кремових кольорів.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16147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8434" name="Picture 2" descr="Гостевая спальня - Работа из галереи 3D Моделей">
            <a:extLst>
              <a:ext uri="{FF2B5EF4-FFF2-40B4-BE49-F238E27FC236}">
                <a16:creationId xmlns:a16="http://schemas.microsoft.com/office/drawing/2014/main" id="{074AC44E-4ADE-0E2F-80AE-8BDBD5C23D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93" y="1908810"/>
            <a:ext cx="5567225" cy="417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Гостевая спальня">
            <a:extLst>
              <a:ext uri="{FF2B5EF4-FFF2-40B4-BE49-F238E27FC236}">
                <a16:creationId xmlns:a16="http://schemas.microsoft.com/office/drawing/2014/main" id="{AE588EB0-BD61-5DCD-0E53-638462FAD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3130" y="2423160"/>
            <a:ext cx="6058580" cy="3392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90651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97F5909A-E9A4-F9BA-B2A8-6E156AA2F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FB4F63-6013-1086-AB91-EF6DB82284B5}"/>
              </a:ext>
            </a:extLst>
          </p:cNvPr>
          <p:cNvSpPr txBox="1"/>
          <p:nvPr/>
        </p:nvSpPr>
        <p:spPr>
          <a:xfrm>
            <a:off x="763554" y="2809743"/>
            <a:ext cx="10274559" cy="1034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800"/>
              </a:spcAft>
            </a:pPr>
            <a:r>
              <a:rPr lang="uk-UA" sz="6000" i="1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7. Дизайн сходів та холу</a:t>
            </a:r>
            <a:endParaRPr lang="ru-UA" sz="6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505750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9F1D1EE-9CC0-A8FD-4B4C-4BBA5C4302AE}"/>
              </a:ext>
            </a:extLst>
          </p:cNvPr>
          <p:cNvSpPr txBox="1"/>
          <p:nvPr/>
        </p:nvSpPr>
        <p:spPr>
          <a:xfrm>
            <a:off x="373223" y="1854106"/>
            <a:ext cx="10944809" cy="4127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Коли сходи мають розширення, повороти чи вельми широкі тут дуже природньо будуть виглядати розміщені рослини. До того ж для оформлення рослинами підходять і спільні сходи багатоквартирних будинків (особливо елітних).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Зазвичай сходи у під’їздах добре освітлені, а тому більшість рослин підходить для вирощування там, проте температури може досить сильно коливатись (особливо на нижніх поверхах) через постійне відкривання дверей назовні. Також існує проблема з водопостачанням та вологістю повітря. А, тому, підбір рослин слід проводити виходячи саме з цих параметрів.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83039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20482" name="Picture 2" descr="Украшение лестницы - 69 фото">
            <a:extLst>
              <a:ext uri="{FF2B5EF4-FFF2-40B4-BE49-F238E27FC236}">
                <a16:creationId xmlns:a16="http://schemas.microsoft.com/office/drawing/2014/main" id="{4F62280F-7DA5-C62E-AB73-EFEDDABA1D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845" y="1689398"/>
            <a:ext cx="5549265" cy="4837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6" name="Picture 6" descr="Примеры оформления красивых подъездов жилых домов - Бюллетень ЖКХ ИНФО">
            <a:extLst>
              <a:ext uri="{FF2B5EF4-FFF2-40B4-BE49-F238E27FC236}">
                <a16:creationId xmlns:a16="http://schemas.microsoft.com/office/drawing/2014/main" id="{0078EDD5-FB80-8A63-F4E7-BE216B129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9795" y="1884829"/>
            <a:ext cx="5928360" cy="444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89143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670CA9D-7573-E9AB-9CCD-8A8422D8E121}"/>
              </a:ext>
            </a:extLst>
          </p:cNvPr>
          <p:cNvSpPr txBox="1"/>
          <p:nvPr/>
        </p:nvSpPr>
        <p:spPr>
          <a:xfrm>
            <a:off x="450980" y="1600383"/>
            <a:ext cx="11290040" cy="21521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Ближче до вікон розміщують мушмулу, цитрусові, сукуленти, пальми. Далі від вікон можна розмістити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аспідістру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аукубу,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клівію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фікуси, папороті, філодендрони.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Ліани та монстера також будуть непогано почувати себе на сходах та у під’їздах.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Мушмула: уход в домашних условиях, выращивание из косточки">
            <a:extLst>
              <a:ext uri="{FF2B5EF4-FFF2-40B4-BE49-F238E27FC236}">
                <a16:creationId xmlns:a16="http://schemas.microsoft.com/office/drawing/2014/main" id="{D9A220A9-C3D4-FBBA-C8C5-2ACE2FFB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707" y="3752510"/>
            <a:ext cx="2872493" cy="2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Клівія - догляд в домашніх умовах, пересадка і розмноження">
            <a:extLst>
              <a:ext uri="{FF2B5EF4-FFF2-40B4-BE49-F238E27FC236}">
                <a16:creationId xmlns:a16="http://schemas.microsoft.com/office/drawing/2014/main" id="{33CE2554-DFD4-9B55-9A9B-D95954F2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752511"/>
            <a:ext cx="2635755" cy="2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Нефролепис, лат. Nephrolepis, комнатный папоротник - фото, уход,  размножение, вредители и болезни - энциклопедия комнатных растений -  rasteniya.dp.ua">
            <a:extLst>
              <a:ext uri="{FF2B5EF4-FFF2-40B4-BE49-F238E27FC236}">
                <a16:creationId xmlns:a16="http://schemas.microsoft.com/office/drawing/2014/main" id="{7A681218-05C0-5D42-C47A-9F1751876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941" y="3752511"/>
            <a:ext cx="2662113" cy="2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Аспидистра — одно из самых выносливых комнатных растений. Уход в домашних  условиях. Фото — Ботаничка">
            <a:extLst>
              <a:ext uri="{FF2B5EF4-FFF2-40B4-BE49-F238E27FC236}">
                <a16:creationId xmlns:a16="http://schemas.microsoft.com/office/drawing/2014/main" id="{15E7A0D3-3C45-6A54-E3C2-607AD844BA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6386" y="3752510"/>
            <a:ext cx="2662113" cy="2662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499425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21506" name="Picture 2" descr="Цветы в подъезде (73 фото)">
            <a:extLst>
              <a:ext uri="{FF2B5EF4-FFF2-40B4-BE49-F238E27FC236}">
                <a16:creationId xmlns:a16="http://schemas.microsoft.com/office/drawing/2014/main" id="{4EF79523-0BDE-0D2C-65A7-CD3E82EE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13" y="2743200"/>
            <a:ext cx="5880735" cy="3920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Что можно сделать в подъезде - 18 подъездов">
            <a:extLst>
              <a:ext uri="{FF2B5EF4-FFF2-40B4-BE49-F238E27FC236}">
                <a16:creationId xmlns:a16="http://schemas.microsoft.com/office/drawing/2014/main" id="{63903C67-A26A-14D5-D496-92A51D9676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202" y="1211580"/>
            <a:ext cx="5719685" cy="3806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1599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D66008-81A7-4D12-1ABF-5733F96B1F1F}"/>
              </a:ext>
            </a:extLst>
          </p:cNvPr>
          <p:cNvSpPr txBox="1"/>
          <p:nvPr/>
        </p:nvSpPr>
        <p:spPr>
          <a:xfrm>
            <a:off x="261256" y="1452282"/>
            <a:ext cx="11299371" cy="50209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Хол це надзвичайно влучне місце для розташування квіткових композицій. Оскільки хол дуже </a:t>
            </a:r>
            <a:r>
              <a:rPr lang="uk-UA" sz="2400" kern="100" dirty="0" err="1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рідко</a:t>
            </a: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має постійне освітлення то живі рослини тут краще все ж таки замістити на композиції (особливо з сухих квітів).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холі люди не затримуються надовго тому композиції з рослинного матеріалу повинні привертати увагу та одразу кидатись в очі. Влучним буде створення та розміщення композицій незвичайних форм. Розмір теж повинен відповідати приміщенню. Великі композиції можуть візуально зменшити і так маленьке приміщення.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  <a:spcAft>
                <a:spcPts val="800"/>
              </a:spcAft>
            </a:pPr>
            <a:r>
              <a:rPr lang="uk-UA" sz="24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Також слід звернути увагу на тимчасові прикраси холу та сходів присвячені святам (наприклад Різдво та Новий Рік) чи визначним подіям в житті родини (весілля, народження дітей тощо). </a:t>
            </a:r>
            <a:endParaRPr lang="ru-UA" sz="24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861847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9458" name="Picture 2" descr="Украшаем лестницу из искусственного камня на Новый Год - Stone&amp;Furniture">
            <a:extLst>
              <a:ext uri="{FF2B5EF4-FFF2-40B4-BE49-F238E27FC236}">
                <a16:creationId xmlns:a16="http://schemas.microsoft.com/office/drawing/2014/main" id="{A734E08A-7AB9-3251-E0EE-F55714FFF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" y="2165816"/>
            <a:ext cx="3451860" cy="431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Украшение лестницы цветами (41 фото)">
            <a:extLst>
              <a:ext uri="{FF2B5EF4-FFF2-40B4-BE49-F238E27FC236}">
                <a16:creationId xmlns:a16="http://schemas.microsoft.com/office/drawing/2014/main" id="{757477F4-8BD5-62D6-1EC8-8DBAA4021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490" y="498767"/>
            <a:ext cx="3673261" cy="4941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Украшение лестницы на новый год в доме, украсить перила по-новогоднему:  красивые декор и оформление">
            <a:extLst>
              <a:ext uri="{FF2B5EF4-FFF2-40B4-BE49-F238E27FC236}">
                <a16:creationId xmlns:a16="http://schemas.microsoft.com/office/drawing/2014/main" id="{98FB49D5-9E93-F5FE-6CC2-187009F09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4641" y="2217420"/>
            <a:ext cx="4211619" cy="421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439435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78D4E624-7ACE-447F-9CAF-047E9BEC87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998948625"/>
                  </p:ext>
                </p:extLst>
              </p:nvPr>
            </p:nvGraphicFramePr>
            <p:xfrm>
              <a:off x="6384868" y="793537"/>
              <a:ext cx="5807132" cy="5026501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5807132" cy="5026501"/>
                    </a:xfrm>
                    <a:prstGeom prst="rect">
                      <a:avLst/>
                    </a:prstGeom>
                  </am3d:spPr>
                  <am3d:camera>
                    <am3d:pos x="0" y="0" z="7476610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2478843" d="1000000"/>
                    <am3d:preTrans dx="704510" dy="-13400344" dz="-310059"/>
                    <am3d:scale>
                      <am3d:sx n="1000000" d="1000000"/>
                      <am3d:sy n="1000000" d="1000000"/>
                      <am3d:sz n="1000000" d="1000000"/>
                    </am3d:scale>
                    <am3d:rot ax="1149410" ay="2335117" az="738640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8053825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Трехмерная модель 2" descr="Дерево с упавшими листьями">
                <a:extLst>
                  <a:ext uri="{FF2B5EF4-FFF2-40B4-BE49-F238E27FC236}">
                    <a16:creationId xmlns:a16="http://schemas.microsoft.com/office/drawing/2014/main" id="{1D497866-7533-6E6F-E701-F8C1C7D76F4D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4868" y="793537"/>
                <a:ext cx="5807132" cy="5026501"/>
              </a:xfrm>
              <a:prstGeom prst="rect">
                <a:avLst/>
              </a:prstGeom>
            </p:spPr>
          </p:pic>
        </mc:Fallback>
      </mc:AlternateContent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3EB171B-07B7-86BB-EDF6-06F729570449}"/>
              </a:ext>
            </a:extLst>
          </p:cNvPr>
          <p:cNvSpPr/>
          <p:nvPr/>
        </p:nvSpPr>
        <p:spPr>
          <a:xfrm>
            <a:off x="555133" y="3970374"/>
            <a:ext cx="79025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Дякую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за </a:t>
            </a:r>
            <a:r>
              <a:rPr lang="ru-RU" sz="54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увагу</a:t>
            </a:r>
            <a:r>
              <a:rPr lang="ru-RU" sz="5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!</a:t>
            </a:r>
            <a:endParaRPr lang="ru-RU" sz="5400" b="1" i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87D2F6C-EBF2-58F7-881E-2B1C0334DB31}"/>
              </a:ext>
            </a:extLst>
          </p:cNvPr>
          <p:cNvSpPr/>
          <p:nvPr/>
        </p:nvSpPr>
        <p:spPr>
          <a:xfrm>
            <a:off x="-769255" y="5967658"/>
            <a:ext cx="944105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Чекаю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на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Ваші</a:t>
            </a:r>
            <a:r>
              <a:rPr lang="ru-RU" sz="4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 </a:t>
            </a:r>
            <a:r>
              <a:rPr lang="ru-RU" sz="4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запитання</a:t>
            </a:r>
            <a:endParaRPr lang="ru-RU" sz="4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69385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Морской стиль в дизайне интерьера: 4 совета, которые помогут вам держаться  на плаву">
            <a:extLst>
              <a:ext uri="{FF2B5EF4-FFF2-40B4-BE49-F238E27FC236}">
                <a16:creationId xmlns:a16="http://schemas.microsoft.com/office/drawing/2014/main" id="{DC01B51A-469A-9E6E-5CD1-1E659BA564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611" y="3883033"/>
            <a:ext cx="4614862" cy="270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Морской стиль в интерьере комнаты своими руками. фото и идеи.">
            <a:extLst>
              <a:ext uri="{FF2B5EF4-FFF2-40B4-BE49-F238E27FC236}">
                <a16:creationId xmlns:a16="http://schemas.microsoft.com/office/drawing/2014/main" id="{F53C44A8-10E9-2994-C28C-80C62A4B2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1" y="1620434"/>
            <a:ext cx="4416198" cy="2450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1028" name="Picture 4" descr="Гостиная в морском стиле — отделка, цвет, мебель, текстиль">
            <a:extLst>
              <a:ext uri="{FF2B5EF4-FFF2-40B4-BE49-F238E27FC236}">
                <a16:creationId xmlns:a16="http://schemas.microsoft.com/office/drawing/2014/main" id="{570E94C0-D762-E3D6-4E58-BE62853ED5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6085" y="1620434"/>
            <a:ext cx="3685882" cy="2452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Циперус: уход в домашних условиях, размножение и пересадка, виды">
            <a:extLst>
              <a:ext uri="{FF2B5EF4-FFF2-40B4-BE49-F238E27FC236}">
                <a16:creationId xmlns:a16="http://schemas.microsoft.com/office/drawing/2014/main" id="{B4C3150A-93D9-34A3-CD82-1C15665A8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3695" y="4331969"/>
            <a:ext cx="2139946" cy="21674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Комнатная пальма: топ-10 неприхотливых видов для домашних условий">
            <a:extLst>
              <a:ext uri="{FF2B5EF4-FFF2-40B4-BE49-F238E27FC236}">
                <a16:creationId xmlns:a16="http://schemas.microsoft.com/office/drawing/2014/main" id="{8298A2EB-D172-5498-ED09-C08EDBA98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117" y="4331969"/>
            <a:ext cx="2157259" cy="2157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Фото домашней пальмы (72 фото) - фото - картинки и рисунки: скачать  бесплатно">
            <a:extLst>
              <a:ext uri="{FF2B5EF4-FFF2-40B4-BE49-F238E27FC236}">
                <a16:creationId xmlns:a16="http://schemas.microsoft.com/office/drawing/2014/main" id="{A58AD056-DF87-EFB4-0CDB-9F8B032DD6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371" y="594360"/>
            <a:ext cx="1965972" cy="3097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0345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2050" name="Picture 2" descr="10 комнатных пальм, которые превратят дом в тропики - Лайфхакер">
            <a:extLst>
              <a:ext uri="{FF2B5EF4-FFF2-40B4-BE49-F238E27FC236}">
                <a16:creationId xmlns:a16="http://schemas.microsoft.com/office/drawing/2014/main" id="{2596DE72-BAD0-B73D-0F0B-8B6B5FA9F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114" y="1945005"/>
            <a:ext cx="7842885" cy="3921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6183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CC9A388-6B1C-0A8F-DCEB-94F0BA51ABE7}"/>
              </a:ext>
            </a:extLst>
          </p:cNvPr>
          <p:cNvSpPr txBox="1"/>
          <p:nvPr/>
        </p:nvSpPr>
        <p:spPr>
          <a:xfrm>
            <a:off x="325016" y="1977830"/>
            <a:ext cx="11541968" cy="3335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Прихильникам східних мотивів потрібна інша вітальня – вона напівтемна, переважаючі кольори це золотавий, червоний, коричневий, доречні контрасти між темним та світлим. Східний стиль завжди доречний та у моді.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Небагато «східних» предметів – «китайські» паперові ліхтарики, стилізовані скрині, чайні сервізи, кальян, ароматичні палички тощо. Усі аксесуари не повинні кидатись в очі, проте повинні бути простими та виготовленими справжніми майстрами.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1910" indent="498475" algn="just">
              <a:lnSpc>
                <a:spcPct val="107000"/>
              </a:lnSpc>
            </a:pPr>
            <a:r>
              <a:rPr lang="uk-UA" sz="2200" kern="100" dirty="0">
                <a:effectLst/>
                <a:latin typeface="Bookman Old Style" panose="0205060405050502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Рослини в такій вітальні повинні бути квітучими з відчутним ароматом: гіацинти, азалії, жасмин, гарденія, цитрусові та рози. </a:t>
            </a:r>
            <a:endParaRPr lang="ru-UA" sz="22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80468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3074" name="Picture 2" descr="Гостиная в восточном стиле">
            <a:extLst>
              <a:ext uri="{FF2B5EF4-FFF2-40B4-BE49-F238E27FC236}">
                <a16:creationId xmlns:a16="http://schemas.microsoft.com/office/drawing/2014/main" id="{2AA6538C-1D7E-4C8A-3DE2-9C0A55320A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643" y="1903444"/>
            <a:ext cx="6029205" cy="4012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Гостиная в восточном стиле (74 фото)">
            <a:extLst>
              <a:ext uri="{FF2B5EF4-FFF2-40B4-BE49-F238E27FC236}">
                <a16:creationId xmlns:a16="http://schemas.microsoft.com/office/drawing/2014/main" id="{E85BB4E6-AAD4-F421-7E6F-7FCC4348ED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3006" y="1903444"/>
            <a:ext cx="5349551" cy="4012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03645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Комнатный жасмин уход в домашних условиях - TheFlowers">
            <a:extLst>
              <a:ext uri="{FF2B5EF4-FFF2-40B4-BE49-F238E27FC236}">
                <a16:creationId xmlns:a16="http://schemas.microsoft.com/office/drawing/2014/main" id="{50B4B171-C8FD-13AE-B40D-12EDA8C23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667" y="211018"/>
            <a:ext cx="4257638" cy="3217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 descr="Изображение выглядит как Человеческое лицо, улыбка, человек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4AB5DDFD-D5B2-98F1-5337-034F60A715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627939" cy="1452282"/>
          </a:xfrm>
          <a:prstGeom prst="rect">
            <a:avLst/>
          </a:prstGeom>
        </p:spPr>
      </p:pic>
      <p:pic>
        <p:nvPicPr>
          <p:cNvPr id="4098" name="Picture 2" descr="Уход за азалией">
            <a:extLst>
              <a:ext uri="{FF2B5EF4-FFF2-40B4-BE49-F238E27FC236}">
                <a16:creationId xmlns:a16="http://schemas.microsoft.com/office/drawing/2014/main" id="{2E352957-41F8-80A0-2505-35A5789AE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82" y="2661066"/>
            <a:ext cx="4469364" cy="387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Гортензия, Camellia.ua. купить гортензию в Киеве">
            <a:extLst>
              <a:ext uri="{FF2B5EF4-FFF2-40B4-BE49-F238E27FC236}">
                <a16:creationId xmlns:a16="http://schemas.microsoft.com/office/drawing/2014/main" id="{9AF302C7-8347-5CE7-60E5-AE5A9C275F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334" y="2646499"/>
            <a:ext cx="3912921" cy="39129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29636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183</TotalTime>
  <Words>1844</Words>
  <Application>Microsoft Office PowerPoint</Application>
  <PresentationFormat>Широкоэкранный</PresentationFormat>
  <Paragraphs>73</Paragraphs>
  <Slides>49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49</vt:i4>
      </vt:variant>
    </vt:vector>
  </HeadingPairs>
  <TitlesOfParts>
    <vt:vector size="55" baseType="lpstr">
      <vt:lpstr>Arial</vt:lpstr>
      <vt:lpstr>Bookman Old Style</vt:lpstr>
      <vt:lpstr>Calibri</vt:lpstr>
      <vt:lpstr>Century Gothic</vt:lpstr>
      <vt:lpstr>Wingdings 3</vt:lpstr>
      <vt:lpstr>Ион</vt:lpstr>
      <vt:lpstr>ФІТОДИЗАЙН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ФІТОДИЗАЙН</dc:title>
  <dc:creator>Olena Boika</dc:creator>
  <cp:lastModifiedBy>Olena Boika</cp:lastModifiedBy>
  <cp:revision>7</cp:revision>
  <dcterms:created xsi:type="dcterms:W3CDTF">2023-09-04T18:39:54Z</dcterms:created>
  <dcterms:modified xsi:type="dcterms:W3CDTF">2023-09-27T14:16:21Z</dcterms:modified>
</cp:coreProperties>
</file>