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75" r:id="rId4"/>
    <p:sldId id="276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4" r:id="rId14"/>
    <p:sldId id="303" r:id="rId15"/>
    <p:sldId id="308" r:id="rId16"/>
    <p:sldId id="294" r:id="rId17"/>
    <p:sldId id="262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332"/>
    <a:srgbClr val="765A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51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6A0-1217-4E7B-9444-3CA2B7EAE60B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82C8-2FDC-4492-87C1-335491D2F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47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9250-4CE0-4565-AC3C-DBFE83EB3A3B}" type="datetime1">
              <a:rPr lang="uk-UA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01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A4D7-8916-4993-95EE-3D35E58CF023}" type="datetime1">
              <a:rPr lang="uk-UA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487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B28C-08B4-4519-9C5B-CE8A2B13A8BE}" type="datetime1">
              <a:rPr lang="uk-UA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47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39C-CEF3-4FC4-A444-F8D93B9DB0A7}" type="datetime1">
              <a:rPr lang="uk-UA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69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E98B-5AF7-4C92-91CC-55E2890CC459}" type="datetime1">
              <a:rPr lang="uk-UA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977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1E73-81C7-4BFF-94AA-FAAA174EF604}" type="datetime1">
              <a:rPr lang="uk-UA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1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DD00-5B48-4FCA-B35F-A8C13033C437}" type="datetime1">
              <a:rPr lang="uk-UA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86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AF6C-E00D-43C7-8AE4-3217C34D3B72}" type="datetime1">
              <a:rPr lang="uk-UA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299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AF-9147-4B4B-8F3F-BB54802095D7}" type="datetime1">
              <a:rPr lang="uk-UA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86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E3E-9582-49E1-A766-F15E766AAFFD}" type="datetime1">
              <a:rPr lang="uk-UA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90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4D36-D589-435A-8358-D6A01F243C06}" type="datetime1">
              <a:rPr lang="uk-UA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75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C8827-BF62-4CB0-A69C-BD1C4C6FC5D7}" type="datetime1">
              <a:rPr lang="uk-UA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56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599" y="150279"/>
            <a:ext cx="7091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5843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Апаратна і програмна складові інформаційної системи</a:t>
            </a:r>
            <a:endParaRPr lang="uk-UA" sz="3200" b="1" dirty="0">
              <a:solidFill>
                <a:srgbClr val="584332"/>
              </a:solidFill>
            </a:endParaRPr>
          </a:p>
        </p:txBody>
      </p:sp>
      <p:pic>
        <p:nvPicPr>
          <p:cNvPr id="1026" name="Picture 2" descr="Картинки по запросу комп’ю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979" y="1596740"/>
            <a:ext cx="7983939" cy="459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367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3" y="1746913"/>
            <a:ext cx="7861111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Зовнішня пам’ять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599" y="150279"/>
            <a:ext cx="7091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5843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Апаратна і програмна складові інформаційної системи</a:t>
            </a:r>
            <a:endParaRPr lang="uk-UA" sz="3200" b="1" dirty="0">
              <a:solidFill>
                <a:srgbClr val="584332"/>
              </a:solidFill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2973" y="2363014"/>
            <a:ext cx="2418780" cy="135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флеш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8684" y="4094328"/>
            <a:ext cx="2946967" cy="193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микро флеш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3189" y="2350797"/>
            <a:ext cx="1508978" cy="15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ss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103" y="3814807"/>
            <a:ext cx="4408228" cy="24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978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3" y="1746913"/>
            <a:ext cx="7861111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Комунікаційні пристрої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599" y="150279"/>
            <a:ext cx="7091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5843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Апаратна і програмна складові інформаційної системи</a:t>
            </a:r>
            <a:endParaRPr lang="uk-UA" sz="3200" b="1" dirty="0">
              <a:solidFill>
                <a:srgbClr val="584332"/>
              </a:solidFill>
            </a:endParaRPr>
          </a:p>
        </p:txBody>
      </p:sp>
      <p:pic>
        <p:nvPicPr>
          <p:cNvPr id="2050" name="Picture 2" descr="Картинки по запросу моде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285" y="2635661"/>
            <a:ext cx="3589363" cy="305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модем tp-l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049" y="2610625"/>
            <a:ext cx="4096699" cy="307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825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3" y="1746913"/>
            <a:ext cx="7861111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Блок живлення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599" y="150279"/>
            <a:ext cx="7091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5843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Апаратна і програмна складові інформаційної системи</a:t>
            </a:r>
            <a:endParaRPr lang="uk-UA" sz="3200" b="1" dirty="0">
              <a:solidFill>
                <a:srgbClr val="584332"/>
              </a:solidFill>
            </a:endParaRPr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318" y="2263953"/>
            <a:ext cx="5426359" cy="399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188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9424" y="2071378"/>
            <a:ext cx="5568286" cy="3416320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Апаратна частина не може виконувати операції з обробки інформації без різноманітних програм, завдяки яким пристрої ви­конують свої функції.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599" y="150279"/>
            <a:ext cx="7091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5843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Апаратна і програмна складові інформаційної системи</a:t>
            </a:r>
            <a:endParaRPr lang="uk-UA" sz="3200" b="1" dirty="0">
              <a:solidFill>
                <a:srgbClr val="58433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04" y="1746913"/>
            <a:ext cx="2853338" cy="42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43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3" y="1746913"/>
            <a:ext cx="7861111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Програмна складова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599" y="150279"/>
            <a:ext cx="7091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5843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Апаратна і програмна складові інформаційної системи</a:t>
            </a:r>
            <a:endParaRPr lang="uk-UA" sz="3200" b="1" dirty="0">
              <a:solidFill>
                <a:srgbClr val="584332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9117" y="2198932"/>
            <a:ext cx="7369791" cy="8734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Програмна складова</a:t>
            </a:r>
            <a:endParaRPr lang="uk-UA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4275" y="3709922"/>
            <a:ext cx="2634019" cy="87345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Системне програмне забезпечення</a:t>
            </a:r>
            <a:endParaRPr lang="uk-UA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87002" y="3709922"/>
            <a:ext cx="2634019" cy="87345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Прикладне програмне забезпечення</a:t>
            </a:r>
            <a:endParaRPr lang="uk-UA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09729" y="3709922"/>
            <a:ext cx="2634019" cy="87345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Інструментальні засоби</a:t>
            </a:r>
            <a:endParaRPr lang="uk-UA" sz="2000" b="1" dirty="0"/>
          </a:p>
        </p:txBody>
      </p:sp>
      <p:cxnSp>
        <p:nvCxnSpPr>
          <p:cNvPr id="4" name="Прямая соединительная линия 3"/>
          <p:cNvCxnSpPr>
            <a:endCxn id="8" idx="0"/>
          </p:cNvCxnSpPr>
          <p:nvPr/>
        </p:nvCxnSpPr>
        <p:spPr>
          <a:xfrm>
            <a:off x="2081284" y="3072389"/>
            <a:ext cx="1" cy="637533"/>
          </a:xfrm>
          <a:prstGeom prst="line">
            <a:avLst/>
          </a:prstGeom>
          <a:ln w="28575">
            <a:solidFill>
              <a:srgbClr val="584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804010" y="3072388"/>
            <a:ext cx="1" cy="637533"/>
          </a:xfrm>
          <a:prstGeom prst="line">
            <a:avLst/>
          </a:prstGeom>
          <a:ln w="28575">
            <a:solidFill>
              <a:srgbClr val="584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651845" y="3072388"/>
            <a:ext cx="1" cy="637533"/>
          </a:xfrm>
          <a:prstGeom prst="line">
            <a:avLst/>
          </a:prstGeom>
          <a:ln w="28575">
            <a:solidFill>
              <a:srgbClr val="584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433013" y="4666066"/>
            <a:ext cx="1965279" cy="4429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Операційна систем</a:t>
            </a:r>
            <a:endParaRPr lang="uk-UA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33013" y="5191663"/>
            <a:ext cx="1965279" cy="4429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Програми оболонки</a:t>
            </a:r>
            <a:endParaRPr lang="uk-UA" sz="16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33012" y="5717260"/>
            <a:ext cx="1965279" cy="4429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Сервісні програми</a:t>
            </a:r>
            <a:endParaRPr lang="uk-UA" sz="16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55742" y="4666065"/>
            <a:ext cx="1965279" cy="77939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Програми загального користування</a:t>
            </a:r>
            <a:endParaRPr lang="uk-UA" sz="16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55742" y="5528142"/>
            <a:ext cx="1965279" cy="77939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Програми спеціального користування</a:t>
            </a:r>
            <a:endParaRPr lang="uk-UA" sz="16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8469" y="4666064"/>
            <a:ext cx="1965279" cy="52559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Системи програмування</a:t>
            </a:r>
            <a:endParaRPr lang="uk-UA" sz="16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78468" y="5265342"/>
            <a:ext cx="1965279" cy="52559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Інструментальні мови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xmlns="" val="358627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9642" y="1849791"/>
            <a:ext cx="5568286" cy="4031873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Програмне забезпечення здійснює керування пристроями комп'ютера під час введення, обробки, виведення і зберігання інформації, створює умови для роботи користувача на комп'ютері тощо.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599" y="150279"/>
            <a:ext cx="7091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5843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Апаратна і програмна складові інформаційної системи</a:t>
            </a:r>
            <a:endParaRPr lang="uk-UA" sz="3200" b="1" dirty="0">
              <a:solidFill>
                <a:srgbClr val="58433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04" y="1746913"/>
            <a:ext cx="2853338" cy="42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10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973" y="147073"/>
            <a:ext cx="7071720" cy="1135818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584332"/>
                </a:solidFill>
                <a:latin typeface="+mn-lt"/>
              </a:rPr>
              <a:t>Цікаво знати</a:t>
            </a:r>
            <a:endParaRPr lang="uk-UA" sz="5400" b="1" dirty="0">
              <a:solidFill>
                <a:srgbClr val="584332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153" y="1647275"/>
            <a:ext cx="7683690" cy="646331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uk-UA" b="1" dirty="0" smtClean="0">
                <a:solidFill>
                  <a:schemeClr val="bg1"/>
                </a:solidFill>
              </a:rPr>
              <a:t>ілотований екзоскелет став реальністю. Ріст 4 метри, вага більше 1 тонни.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Назва </a:t>
            </a:r>
            <a:r>
              <a:rPr lang="en-US" b="1" dirty="0" smtClean="0">
                <a:solidFill>
                  <a:schemeClr val="bg1"/>
                </a:solidFill>
              </a:rPr>
              <a:t>METHOD-2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Картинки по запросу Экзоскелет Метод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481" y="2450543"/>
            <a:ext cx="6758364" cy="3801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184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6339" y="438188"/>
            <a:ext cx="4995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584332"/>
                </a:solidFill>
              </a:rPr>
              <a:t>Повторюємо</a:t>
            </a:r>
            <a:endParaRPr lang="ru-RU" sz="4400" b="1" dirty="0">
              <a:solidFill>
                <a:srgbClr val="58433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9290" y="4783976"/>
            <a:ext cx="2065788" cy="1550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00" y="1844710"/>
            <a:ext cx="7607300" cy="2062103"/>
          </a:xfrm>
          <a:prstGeom prst="rect">
            <a:avLst/>
          </a:prstGeom>
          <a:solidFill>
            <a:srgbClr val="584332"/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3200" b="1" dirty="0" smtClean="0">
                <a:solidFill>
                  <a:schemeClr val="bg1"/>
                </a:solidFill>
              </a:rPr>
              <a:t>З яких частин складається інформаційна система?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b="1" dirty="0" smtClean="0">
                <a:solidFill>
                  <a:schemeClr val="bg1"/>
                </a:solidFill>
              </a:rPr>
              <a:t>Назвіть складові апаратної чистини.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b="1" dirty="0" smtClean="0">
                <a:solidFill>
                  <a:schemeClr val="bg1"/>
                </a:solidFill>
              </a:rPr>
              <a:t>Назвіть частини програмної складової.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95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1063" y="423081"/>
            <a:ext cx="581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584332"/>
                </a:solidFill>
              </a:rPr>
              <a:t>До нових зустрічей!</a:t>
            </a:r>
            <a:endParaRPr lang="ru-RU" sz="4800" b="1" dirty="0">
              <a:solidFill>
                <a:srgbClr val="584332"/>
              </a:solidFill>
            </a:endParaRPr>
          </a:p>
        </p:txBody>
      </p:sp>
      <p:pic>
        <p:nvPicPr>
          <p:cNvPr id="13314" name="Picture 2" descr="http://www.tvoyakniga.ru/images/forum_uploads/20100928123711-smayl_201411262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34" y="1120520"/>
            <a:ext cx="5465301" cy="54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91420" y="6630685"/>
            <a:ext cx="69703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 dirty="0">
                <a:solidFill>
                  <a:srgbClr val="977358"/>
                </a:solidFill>
              </a:rPr>
              <a:t>http://vsimppt.com.ua/</a:t>
            </a:r>
            <a:endParaRPr lang="ru-RU" sz="200" dirty="0">
              <a:solidFill>
                <a:srgbClr val="97735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59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howte.at.ua/utschnjam/loli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228" y="1545247"/>
            <a:ext cx="1923345" cy="203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896094" y="468566"/>
            <a:ext cx="6988599" cy="8394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rgbClr val="584332"/>
                </a:solidFill>
                <a:latin typeface="+mn-lt"/>
              </a:rPr>
              <a:t>Повторимо правила поведінки та безпеки</a:t>
            </a:r>
            <a:br>
              <a:rPr lang="uk-UA" sz="2800" b="1" dirty="0" smtClean="0">
                <a:solidFill>
                  <a:srgbClr val="584332"/>
                </a:solidFill>
                <a:latin typeface="+mn-lt"/>
              </a:rPr>
            </a:br>
            <a:r>
              <a:rPr lang="uk-UA" sz="2800" b="1" dirty="0" smtClean="0">
                <a:solidFill>
                  <a:srgbClr val="584332"/>
                </a:solidFill>
                <a:latin typeface="+mn-lt"/>
              </a:rPr>
              <a:t>в комп’ютерному класі</a:t>
            </a:r>
            <a:endParaRPr lang="uk-UA" sz="2800" b="1" dirty="0">
              <a:solidFill>
                <a:srgbClr val="584332"/>
              </a:solidFill>
              <a:latin typeface="+mn-lt"/>
            </a:endParaRPr>
          </a:p>
        </p:txBody>
      </p:sp>
      <p:pic>
        <p:nvPicPr>
          <p:cNvPr id="4" name="Picture 2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5405" y="1464798"/>
            <a:ext cx="1820323" cy="219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785" y="1464798"/>
            <a:ext cx="2426528" cy="240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2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573" y="4046554"/>
            <a:ext cx="1789212" cy="176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5728" y="4046554"/>
            <a:ext cx="2104221" cy="20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270" y="4312692"/>
            <a:ext cx="1899423" cy="177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j02811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105" y="4107363"/>
            <a:ext cx="2057468" cy="193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j02972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4019" y="2047164"/>
            <a:ext cx="1535627" cy="153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31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2387" y="242612"/>
            <a:ext cx="5199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solidFill>
                  <a:srgbClr val="584332"/>
                </a:solidFill>
              </a:rPr>
              <a:t>Пригада</a:t>
            </a:r>
            <a:r>
              <a:rPr lang="uk-UA" sz="6000" b="1" dirty="0" err="1" smtClean="0">
                <a:solidFill>
                  <a:srgbClr val="584332"/>
                </a:solidFill>
              </a:rPr>
              <a:t>ємо</a:t>
            </a:r>
            <a:endParaRPr lang="ru-RU" sz="6000" b="1" dirty="0">
              <a:solidFill>
                <a:srgbClr val="58433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3063" y="4783976"/>
            <a:ext cx="2065788" cy="1550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8700" y="1844710"/>
            <a:ext cx="7607300" cy="2246769"/>
          </a:xfrm>
          <a:prstGeom prst="rect">
            <a:avLst/>
          </a:prstGeom>
          <a:solidFill>
            <a:srgbClr val="584332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</a:rPr>
              <a:t>Якими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способами </a:t>
            </a:r>
            <a:r>
              <a:rPr lang="ru-RU" sz="2800" b="1" dirty="0" err="1">
                <a:solidFill>
                  <a:schemeClr val="bg1"/>
                </a:solidFill>
              </a:rPr>
              <a:t>можна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подавати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повідомлення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r>
              <a:rPr lang="ru-RU" sz="2800" b="1" dirty="0">
                <a:solidFill>
                  <a:schemeClr val="bg1"/>
                </a:solidFill>
              </a:rPr>
              <a:t>Як </a:t>
            </a:r>
            <a:r>
              <a:rPr lang="ru-RU" sz="2800" b="1" dirty="0" err="1">
                <a:solidFill>
                  <a:schemeClr val="bg1"/>
                </a:solidFill>
              </a:rPr>
              <a:t>людина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сприймає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повідомлення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3. </a:t>
            </a:r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таке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інформація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4. </a:t>
            </a:r>
            <a:r>
              <a:rPr lang="uk-UA" sz="2800" b="1" dirty="0" smtClean="0">
                <a:solidFill>
                  <a:schemeClr val="bg1"/>
                </a:solidFill>
              </a:rPr>
              <a:t>Що таке інформаційна система?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3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3" y="1746913"/>
            <a:ext cx="7861111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Розглянемо апаратну складову інформаційної системи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599" y="150279"/>
            <a:ext cx="7091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5843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Апаратна і програмна складові інформаційної системи</a:t>
            </a:r>
            <a:endParaRPr lang="uk-UA" sz="3200" b="1" dirty="0">
              <a:solidFill>
                <a:srgbClr val="58433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3173" y="3701845"/>
            <a:ext cx="7970292" cy="10235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/>
              <a:t>Шина</a:t>
            </a:r>
            <a:endParaRPr lang="uk-UA" sz="4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8549" y="2635661"/>
            <a:ext cx="2879676" cy="58685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Центральний процесор</a:t>
            </a:r>
            <a:endParaRPr lang="uk-UA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15970" y="2635661"/>
            <a:ext cx="2879676" cy="58685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Внутрішня пам’ять</a:t>
            </a:r>
            <a:endParaRPr lang="uk-UA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3355" y="5251277"/>
            <a:ext cx="1546639" cy="5868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Пристрої введення</a:t>
            </a:r>
            <a:endParaRPr lang="uk-UA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72477" y="5251277"/>
            <a:ext cx="1567224" cy="5868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Пристрої виведення</a:t>
            </a:r>
            <a:endParaRPr lang="uk-UA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84087" y="5248166"/>
            <a:ext cx="1395515" cy="5868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Блок живлення</a:t>
            </a:r>
            <a:endParaRPr lang="uk-UA" b="1" dirty="0"/>
          </a:p>
        </p:txBody>
      </p:sp>
      <p:cxnSp>
        <p:nvCxnSpPr>
          <p:cNvPr id="5" name="Прямая соединительная линия 4"/>
          <p:cNvCxnSpPr>
            <a:stCxn id="3" idx="2"/>
          </p:cNvCxnSpPr>
          <p:nvPr/>
        </p:nvCxnSpPr>
        <p:spPr>
          <a:xfrm>
            <a:off x="2968387" y="3222515"/>
            <a:ext cx="0" cy="435085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955808" y="3222515"/>
            <a:ext cx="0" cy="435085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559166" y="5248166"/>
            <a:ext cx="1719628" cy="5868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Комунікаційні пристрої</a:t>
            </a:r>
            <a:endParaRPr lang="uk-UA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903254" y="5248166"/>
            <a:ext cx="1612716" cy="5868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Зовнішня пам’ять</a:t>
            </a:r>
            <a:endParaRPr lang="uk-UA" b="1" dirty="0"/>
          </a:p>
        </p:txBody>
      </p:sp>
      <p:cxnSp>
        <p:nvCxnSpPr>
          <p:cNvPr id="39" name="Прямая соединительная линия 38"/>
          <p:cNvCxnSpPr>
            <a:endCxn id="10" idx="0"/>
          </p:cNvCxnSpPr>
          <p:nvPr/>
        </p:nvCxnSpPr>
        <p:spPr>
          <a:xfrm>
            <a:off x="1396674" y="4681182"/>
            <a:ext cx="1" cy="570095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088991" y="4678071"/>
            <a:ext cx="1" cy="570095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709612" y="4678071"/>
            <a:ext cx="1" cy="570095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407918" y="4678071"/>
            <a:ext cx="1" cy="570095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170741" y="4686251"/>
            <a:ext cx="1" cy="570095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648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2" grpId="0" animBg="1"/>
      <p:bldP spid="13" grpId="0" animBg="1"/>
      <p:bldP spid="23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3" y="1746913"/>
            <a:ext cx="7861111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Системна шина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599" y="150279"/>
            <a:ext cx="7091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5843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Апаратна і програмна складові інформаційної системи</a:t>
            </a:r>
            <a:endParaRPr lang="uk-UA" sz="3200" b="1" dirty="0">
              <a:solidFill>
                <a:srgbClr val="584332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285288" y="2116245"/>
            <a:ext cx="5064740" cy="4124146"/>
            <a:chOff x="2285288" y="2116245"/>
            <a:chExt cx="5064740" cy="4124146"/>
          </a:xfrm>
        </p:grpSpPr>
        <p:pic>
          <p:nvPicPr>
            <p:cNvPr id="8194" name="Picture 2" descr="Картинки по запросу системная шина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288" y="2116245"/>
              <a:ext cx="5064740" cy="4124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766782" y="2361063"/>
              <a:ext cx="2292824" cy="7506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19013" y="2320120"/>
              <a:ext cx="2197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rgbClr val="584332"/>
                  </a:solidFill>
                </a:rPr>
                <a:t>Системна</a:t>
              </a:r>
            </a:p>
            <a:p>
              <a:pPr algn="ctr"/>
              <a:r>
                <a:rPr lang="uk-UA" sz="2400" b="1" dirty="0" smtClean="0">
                  <a:solidFill>
                    <a:srgbClr val="584332"/>
                  </a:solidFill>
                </a:rPr>
                <a:t>шина</a:t>
              </a:r>
              <a:endParaRPr lang="uk-UA" sz="2400" b="1" dirty="0">
                <a:solidFill>
                  <a:srgbClr val="5843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9892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3" y="1746913"/>
            <a:ext cx="7861111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Центральний процесор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599" y="150279"/>
            <a:ext cx="7091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5843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Апаратна і програмна складові інформаційної системи</a:t>
            </a:r>
            <a:endParaRPr lang="uk-UA" sz="3200" b="1" dirty="0">
              <a:solidFill>
                <a:srgbClr val="584332"/>
              </a:solidFill>
            </a:endParaRPr>
          </a:p>
        </p:txBody>
      </p:sp>
      <p:pic>
        <p:nvPicPr>
          <p:cNvPr id="7170" name="Picture 2" descr="Картинки по запросу Центральний процес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197896"/>
            <a:ext cx="6776920" cy="399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527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3" y="1746913"/>
            <a:ext cx="7861111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Внутрішня пам’ять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599" y="150279"/>
            <a:ext cx="7091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5843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Апаратна і програмна складові інформаційної системи</a:t>
            </a:r>
            <a:endParaRPr lang="uk-UA" sz="3200" b="1" dirty="0">
              <a:solidFill>
                <a:srgbClr val="584332"/>
              </a:solidFill>
            </a:endParaRPr>
          </a:p>
        </p:txBody>
      </p:sp>
      <p:pic>
        <p:nvPicPr>
          <p:cNvPr id="6146" name="Picture 2" descr="Картинки по запросу Жесткий дис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18" r="12575"/>
          <a:stretch/>
        </p:blipFill>
        <p:spPr bwMode="auto">
          <a:xfrm>
            <a:off x="750775" y="2347414"/>
            <a:ext cx="3930406" cy="365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оперативная памя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6703" y="2956466"/>
            <a:ext cx="3716219" cy="2433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825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3" y="1746913"/>
            <a:ext cx="7861111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Пристрої введення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599" y="150279"/>
            <a:ext cx="7091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5843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Апаратна і програмна складові інформаційної системи</a:t>
            </a:r>
            <a:endParaRPr lang="uk-UA" sz="3200" b="1" dirty="0">
              <a:solidFill>
                <a:srgbClr val="584332"/>
              </a:solidFill>
            </a:endParaRPr>
          </a:p>
        </p:txBody>
      </p:sp>
      <p:pic>
        <p:nvPicPr>
          <p:cNvPr id="5122" name="Picture 2" descr="Картинки по запросу Клавіату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103" y="2281990"/>
            <a:ext cx="3569363" cy="15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мишка комп'ютер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8448" y="2945647"/>
            <a:ext cx="478419" cy="78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скане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285" y="2394503"/>
            <a:ext cx="2738867" cy="20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мікрофон для комп'ютер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99" y="412378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ртинки по запросу джости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9076" y="3842795"/>
            <a:ext cx="190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Картинки по запросу джости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4076" y="3669285"/>
            <a:ext cx="1593708" cy="15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Картинки по запросу графічний планше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9076" y="4244128"/>
            <a:ext cx="2312999" cy="1540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Картинки по запросу вебкамер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368" y="5129523"/>
            <a:ext cx="1180247" cy="118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3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03" y="1746913"/>
            <a:ext cx="7861111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Пристрої виведення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1845" y="6673334"/>
            <a:ext cx="10621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977358"/>
                </a:solidFill>
              </a:rPr>
              <a:t>http://vsimppt.com.ua/</a:t>
            </a:r>
            <a:endParaRPr lang="ru-RU" sz="600" dirty="0">
              <a:solidFill>
                <a:srgbClr val="9773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147" y="381112"/>
            <a:ext cx="11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Сьогодн</a:t>
            </a:r>
            <a:r>
              <a:rPr lang="uk-UA" b="1" dirty="0" smtClean="0">
                <a:solidFill>
                  <a:schemeClr val="bg1"/>
                </a:solidFill>
              </a:rPr>
              <a:t>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half" idx="10"/>
          </p:nvPr>
        </p:nvSpPr>
        <p:spPr>
          <a:xfrm>
            <a:off x="634147" y="676859"/>
            <a:ext cx="1178826" cy="365125"/>
          </a:xfrm>
        </p:spPr>
        <p:txBody>
          <a:bodyPr/>
          <a:lstStyle/>
          <a:p>
            <a:fld id="{7821D6A7-C66A-42D9-9709-5B8221788E90}" type="datetime1">
              <a:rPr lang="uk-UA" sz="1600" b="1" smtClean="0">
                <a:solidFill>
                  <a:schemeClr val="bg1"/>
                </a:solidFill>
              </a:rPr>
              <a:pPr/>
              <a:t>23.10.2017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599" y="150279"/>
            <a:ext cx="7091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5843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Апаратна і програмна складові інформаційної системи</a:t>
            </a:r>
            <a:endParaRPr lang="uk-UA" sz="3200" b="1" dirty="0">
              <a:solidFill>
                <a:srgbClr val="584332"/>
              </a:solidFill>
            </a:endParaRPr>
          </a:p>
        </p:txBody>
      </p:sp>
      <p:pic>
        <p:nvPicPr>
          <p:cNvPr id="4098" name="Picture 2" descr="Картинки по запросу моніт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371" y="2453752"/>
            <a:ext cx="3203529" cy="222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проект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223" y="2635661"/>
            <a:ext cx="1980075" cy="14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принте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813" y="2320118"/>
            <a:ext cx="2683277" cy="188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6960" y="4640133"/>
            <a:ext cx="2077619" cy="16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наушни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564" y="4036738"/>
            <a:ext cx="2325817" cy="232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697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397</Words>
  <Application>Microsoft Office PowerPoint</Application>
  <PresentationFormat>Экран (4:3)</PresentationFormat>
  <Paragraphs>116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Цікаво знати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http://vsimppt.com.ua/</dc:title>
  <dc:creator>Василь Цупа</dc:creator>
  <cp:lastModifiedBy>123</cp:lastModifiedBy>
  <cp:revision>33</cp:revision>
  <dcterms:created xsi:type="dcterms:W3CDTF">2015-10-20T21:14:13Z</dcterms:created>
  <dcterms:modified xsi:type="dcterms:W3CDTF">2017-10-23T10:34:26Z</dcterms:modified>
</cp:coreProperties>
</file>