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7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3C92D-1E77-42F7-A303-5D4421669340}" type="doc">
      <dgm:prSet loTypeId="urn:microsoft.com/office/officeart/2005/8/layout/defaul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3C14299A-D4DF-441B-86A2-32EA4C1AD163}">
      <dgm:prSet phldrT="[Текст]"/>
      <dgm:spPr/>
      <dgm:t>
        <a:bodyPr/>
        <a:lstStyle/>
        <a:p>
          <a:r>
            <a:rPr lang="uk-UA" b="1" i="1" dirty="0"/>
            <a:t>Вологість</a:t>
          </a:r>
          <a:endParaRPr lang="uk-UA" dirty="0"/>
        </a:p>
      </dgm:t>
    </dgm:pt>
    <dgm:pt modelId="{C87D892C-2A4F-46A0-8D7B-657B744B7D98}" type="parTrans" cxnId="{DFF96A91-09F9-4A4B-B080-B529D32B27C8}">
      <dgm:prSet/>
      <dgm:spPr/>
      <dgm:t>
        <a:bodyPr/>
        <a:lstStyle/>
        <a:p>
          <a:endParaRPr lang="uk-UA"/>
        </a:p>
      </dgm:t>
    </dgm:pt>
    <dgm:pt modelId="{BC5BCE6B-C573-472F-97F3-2BAFF310268F}" type="sibTrans" cxnId="{DFF96A91-09F9-4A4B-B080-B529D32B27C8}">
      <dgm:prSet/>
      <dgm:spPr/>
      <dgm:t>
        <a:bodyPr/>
        <a:lstStyle/>
        <a:p>
          <a:endParaRPr lang="uk-UA"/>
        </a:p>
      </dgm:t>
    </dgm:pt>
    <dgm:pt modelId="{0EF89534-D17D-4870-906C-14A5F0EA1406}">
      <dgm:prSet phldrT="[Текст]"/>
      <dgm:spPr/>
      <dgm:t>
        <a:bodyPr/>
        <a:lstStyle/>
        <a:p>
          <a:r>
            <a:rPr lang="uk-UA" b="1" i="1" dirty="0"/>
            <a:t>Гігроскопічність</a:t>
          </a:r>
          <a:endParaRPr lang="uk-UA" dirty="0"/>
        </a:p>
      </dgm:t>
    </dgm:pt>
    <dgm:pt modelId="{FCB3ECAA-92F5-4DE3-B7A4-B45CFFA9EF68}" type="parTrans" cxnId="{EADF2973-61FE-4B01-B090-4BD12F7DBCF1}">
      <dgm:prSet/>
      <dgm:spPr/>
      <dgm:t>
        <a:bodyPr/>
        <a:lstStyle/>
        <a:p>
          <a:endParaRPr lang="uk-UA"/>
        </a:p>
      </dgm:t>
    </dgm:pt>
    <dgm:pt modelId="{48B23759-00E5-4DC7-991D-0677DC0AA667}" type="sibTrans" cxnId="{EADF2973-61FE-4B01-B090-4BD12F7DBCF1}">
      <dgm:prSet/>
      <dgm:spPr/>
      <dgm:t>
        <a:bodyPr/>
        <a:lstStyle/>
        <a:p>
          <a:endParaRPr lang="uk-UA"/>
        </a:p>
      </dgm:t>
    </dgm:pt>
    <dgm:pt modelId="{C9963B93-7647-43AD-9F4F-9510652743FF}">
      <dgm:prSet phldrT="[Текст]"/>
      <dgm:spPr/>
      <dgm:t>
        <a:bodyPr/>
        <a:lstStyle/>
        <a:p>
          <a:r>
            <a:rPr lang="uk-UA" b="1" i="1" dirty="0"/>
            <a:t>Гранична вологоємкість</a:t>
          </a:r>
          <a:endParaRPr lang="uk-UA" dirty="0"/>
        </a:p>
      </dgm:t>
    </dgm:pt>
    <dgm:pt modelId="{D7971AD0-D1C6-4187-A701-5B09DB24FC23}" type="parTrans" cxnId="{F3C85B80-9684-4D7B-8FBF-7FE01E147C1C}">
      <dgm:prSet/>
      <dgm:spPr/>
      <dgm:t>
        <a:bodyPr/>
        <a:lstStyle/>
        <a:p>
          <a:endParaRPr lang="uk-UA"/>
        </a:p>
      </dgm:t>
    </dgm:pt>
    <dgm:pt modelId="{A0E87AD3-CD0F-4968-904A-7C931E730C06}" type="sibTrans" cxnId="{F3C85B80-9684-4D7B-8FBF-7FE01E147C1C}">
      <dgm:prSet/>
      <dgm:spPr/>
      <dgm:t>
        <a:bodyPr/>
        <a:lstStyle/>
        <a:p>
          <a:endParaRPr lang="uk-UA"/>
        </a:p>
      </dgm:t>
    </dgm:pt>
    <dgm:pt modelId="{8BF7ACD4-6E99-49B9-9BB0-3AC284DD335E}">
      <dgm:prSet phldrT="[Текст]"/>
      <dgm:spPr/>
      <dgm:t>
        <a:bodyPr/>
        <a:lstStyle/>
        <a:p>
          <a:r>
            <a:rPr lang="uk-UA" b="1" i="1" dirty="0"/>
            <a:t>Гранульований склад </a:t>
          </a:r>
          <a:endParaRPr lang="uk-UA" dirty="0"/>
        </a:p>
      </dgm:t>
    </dgm:pt>
    <dgm:pt modelId="{5A03DE25-5742-47AE-B127-269B1D20366C}" type="parTrans" cxnId="{7B06D5B3-486F-41AC-9426-B35E960D2A8A}">
      <dgm:prSet/>
      <dgm:spPr/>
      <dgm:t>
        <a:bodyPr/>
        <a:lstStyle/>
        <a:p>
          <a:endParaRPr lang="uk-UA"/>
        </a:p>
      </dgm:t>
    </dgm:pt>
    <dgm:pt modelId="{DDE5D835-AA60-4586-A360-9A17AFDDD34D}" type="sibTrans" cxnId="{7B06D5B3-486F-41AC-9426-B35E960D2A8A}">
      <dgm:prSet/>
      <dgm:spPr/>
      <dgm:t>
        <a:bodyPr/>
        <a:lstStyle/>
        <a:p>
          <a:endParaRPr lang="uk-UA"/>
        </a:p>
      </dgm:t>
    </dgm:pt>
    <dgm:pt modelId="{B64C50F3-E549-4076-87CF-4F2ECF440689}">
      <dgm:prSet phldrT="[Текст]"/>
      <dgm:spPr/>
      <dgm:t>
        <a:bodyPr/>
        <a:lstStyle/>
        <a:p>
          <a:r>
            <a:rPr lang="uk-UA" b="1" i="1" dirty="0" err="1"/>
            <a:t>Злежуваність</a:t>
          </a:r>
          <a:endParaRPr lang="uk-UA" dirty="0"/>
        </a:p>
      </dgm:t>
    </dgm:pt>
    <dgm:pt modelId="{59CE4C28-16EE-4A5A-BA0E-53CE6B834114}" type="parTrans" cxnId="{E5C9BBAA-58FC-45C1-A015-627C46758A44}">
      <dgm:prSet/>
      <dgm:spPr/>
      <dgm:t>
        <a:bodyPr/>
        <a:lstStyle/>
        <a:p>
          <a:endParaRPr lang="uk-UA"/>
        </a:p>
      </dgm:t>
    </dgm:pt>
    <dgm:pt modelId="{ED372375-1A79-40B2-912F-40EBB32B2D66}" type="sibTrans" cxnId="{E5C9BBAA-58FC-45C1-A015-627C46758A44}">
      <dgm:prSet/>
      <dgm:spPr/>
      <dgm:t>
        <a:bodyPr/>
        <a:lstStyle/>
        <a:p>
          <a:endParaRPr lang="uk-UA"/>
        </a:p>
      </dgm:t>
    </dgm:pt>
    <dgm:pt modelId="{B35A763E-C5AF-4136-8AFA-D576C8BD214C}">
      <dgm:prSet phldrT="[Текст]"/>
      <dgm:spPr/>
      <dgm:t>
        <a:bodyPr/>
        <a:lstStyle/>
        <a:p>
          <a:r>
            <a:rPr lang="uk-UA" b="1" i="1" dirty="0" err="1"/>
            <a:t>Розсіюваність</a:t>
          </a:r>
          <a:endParaRPr lang="uk-UA" dirty="0"/>
        </a:p>
      </dgm:t>
    </dgm:pt>
    <dgm:pt modelId="{510975D1-AC97-408C-BD8E-1FDF184E442C}" type="parTrans" cxnId="{80AED1E9-1829-4974-9309-AF0FEFE3ACEC}">
      <dgm:prSet/>
      <dgm:spPr/>
      <dgm:t>
        <a:bodyPr/>
        <a:lstStyle/>
        <a:p>
          <a:endParaRPr lang="uk-UA"/>
        </a:p>
      </dgm:t>
    </dgm:pt>
    <dgm:pt modelId="{5EF925C6-B671-4F08-9115-B63F0D3FF51B}" type="sibTrans" cxnId="{80AED1E9-1829-4974-9309-AF0FEFE3ACEC}">
      <dgm:prSet/>
      <dgm:spPr/>
      <dgm:t>
        <a:bodyPr/>
        <a:lstStyle/>
        <a:p>
          <a:endParaRPr lang="uk-UA"/>
        </a:p>
      </dgm:t>
    </dgm:pt>
    <dgm:pt modelId="{C64C94F6-75AE-4862-9040-884B37C30794}">
      <dgm:prSet phldrT="[Текст]"/>
      <dgm:spPr/>
      <dgm:t>
        <a:bodyPr/>
        <a:lstStyle/>
        <a:p>
          <a:r>
            <a:rPr lang="uk-UA" b="1" i="1" dirty="0"/>
            <a:t>Щільність</a:t>
          </a:r>
          <a:endParaRPr lang="uk-UA" dirty="0"/>
        </a:p>
      </dgm:t>
    </dgm:pt>
    <dgm:pt modelId="{0632339B-92A0-4915-B9D2-655B43610A38}" type="parTrans" cxnId="{EA3B6CC9-5F4A-4070-B5D2-EA7D2DB262DE}">
      <dgm:prSet/>
      <dgm:spPr/>
      <dgm:t>
        <a:bodyPr/>
        <a:lstStyle/>
        <a:p>
          <a:endParaRPr lang="uk-UA"/>
        </a:p>
      </dgm:t>
    </dgm:pt>
    <dgm:pt modelId="{2608936D-6581-4FFB-A93B-AA12794F8B8D}" type="sibTrans" cxnId="{EA3B6CC9-5F4A-4070-B5D2-EA7D2DB262DE}">
      <dgm:prSet/>
      <dgm:spPr/>
      <dgm:t>
        <a:bodyPr/>
        <a:lstStyle/>
        <a:p>
          <a:endParaRPr lang="uk-UA"/>
        </a:p>
      </dgm:t>
    </dgm:pt>
    <dgm:pt modelId="{DEFCF007-3521-469E-BE6B-B376A64E5CD4}">
      <dgm:prSet phldrT="[Текст]"/>
      <dgm:spPr/>
      <dgm:t>
        <a:bodyPr/>
        <a:lstStyle/>
        <a:p>
          <a:r>
            <a:rPr lang="uk-UA" b="1" i="1" dirty="0"/>
            <a:t>Міцність гранул </a:t>
          </a:r>
          <a:endParaRPr lang="uk-UA" dirty="0"/>
        </a:p>
      </dgm:t>
    </dgm:pt>
    <dgm:pt modelId="{6084586D-5B90-441C-B36C-8C2CB3317978}" type="parTrans" cxnId="{02EE55E8-62E1-4F4B-BF6B-64B0C76D1CDC}">
      <dgm:prSet/>
      <dgm:spPr/>
      <dgm:t>
        <a:bodyPr/>
        <a:lstStyle/>
        <a:p>
          <a:endParaRPr lang="uk-UA"/>
        </a:p>
      </dgm:t>
    </dgm:pt>
    <dgm:pt modelId="{6B684953-5807-425D-B7B8-BA162D7B6C50}" type="sibTrans" cxnId="{02EE55E8-62E1-4F4B-BF6B-64B0C76D1CDC}">
      <dgm:prSet/>
      <dgm:spPr/>
      <dgm:t>
        <a:bodyPr/>
        <a:lstStyle/>
        <a:p>
          <a:endParaRPr lang="uk-UA"/>
        </a:p>
      </dgm:t>
    </dgm:pt>
    <dgm:pt modelId="{BE12F92D-671A-4602-950B-C57CD4D635C7}" type="pres">
      <dgm:prSet presAssocID="{A253C92D-1E77-42F7-A303-5D4421669340}" presName="diagram" presStyleCnt="0">
        <dgm:presLayoutVars>
          <dgm:dir/>
          <dgm:resizeHandles val="exact"/>
        </dgm:presLayoutVars>
      </dgm:prSet>
      <dgm:spPr/>
    </dgm:pt>
    <dgm:pt modelId="{92BAD1C0-A957-4DBA-84DB-3B0D913C6A32}" type="pres">
      <dgm:prSet presAssocID="{3C14299A-D4DF-441B-86A2-32EA4C1AD163}" presName="node" presStyleLbl="node1" presStyleIdx="0" presStyleCnt="8">
        <dgm:presLayoutVars>
          <dgm:bulletEnabled val="1"/>
        </dgm:presLayoutVars>
      </dgm:prSet>
      <dgm:spPr/>
    </dgm:pt>
    <dgm:pt modelId="{277107DA-7654-4852-8783-6D1EEF50A467}" type="pres">
      <dgm:prSet presAssocID="{BC5BCE6B-C573-472F-97F3-2BAFF310268F}" presName="sibTrans" presStyleCnt="0"/>
      <dgm:spPr/>
    </dgm:pt>
    <dgm:pt modelId="{B0A02317-D391-4AC5-A519-18ACC8BE5C8B}" type="pres">
      <dgm:prSet presAssocID="{0EF89534-D17D-4870-906C-14A5F0EA1406}" presName="node" presStyleLbl="node1" presStyleIdx="1" presStyleCnt="8">
        <dgm:presLayoutVars>
          <dgm:bulletEnabled val="1"/>
        </dgm:presLayoutVars>
      </dgm:prSet>
      <dgm:spPr/>
    </dgm:pt>
    <dgm:pt modelId="{ECC053B7-F6F5-4EDB-A6CB-D959534A3A45}" type="pres">
      <dgm:prSet presAssocID="{48B23759-00E5-4DC7-991D-0677DC0AA667}" presName="sibTrans" presStyleCnt="0"/>
      <dgm:spPr/>
    </dgm:pt>
    <dgm:pt modelId="{A9B96517-415C-440C-BD1A-104BD56E4C5C}" type="pres">
      <dgm:prSet presAssocID="{C9963B93-7647-43AD-9F4F-9510652743FF}" presName="node" presStyleLbl="node1" presStyleIdx="2" presStyleCnt="8">
        <dgm:presLayoutVars>
          <dgm:bulletEnabled val="1"/>
        </dgm:presLayoutVars>
      </dgm:prSet>
      <dgm:spPr/>
    </dgm:pt>
    <dgm:pt modelId="{A50274B5-DDC9-4AFF-BFC3-F6BEF9EDDD82}" type="pres">
      <dgm:prSet presAssocID="{A0E87AD3-CD0F-4968-904A-7C931E730C06}" presName="sibTrans" presStyleCnt="0"/>
      <dgm:spPr/>
    </dgm:pt>
    <dgm:pt modelId="{42E5CF4D-BE0C-4C41-9F1C-93A9E31C133C}" type="pres">
      <dgm:prSet presAssocID="{8BF7ACD4-6E99-49B9-9BB0-3AC284DD335E}" presName="node" presStyleLbl="node1" presStyleIdx="3" presStyleCnt="8">
        <dgm:presLayoutVars>
          <dgm:bulletEnabled val="1"/>
        </dgm:presLayoutVars>
      </dgm:prSet>
      <dgm:spPr/>
    </dgm:pt>
    <dgm:pt modelId="{5BE1AE98-A2B3-42DE-A1A6-D5BA1BA471AB}" type="pres">
      <dgm:prSet presAssocID="{DDE5D835-AA60-4586-A360-9A17AFDDD34D}" presName="sibTrans" presStyleCnt="0"/>
      <dgm:spPr/>
    </dgm:pt>
    <dgm:pt modelId="{4DC99D6A-94A9-49A2-A84E-111484E0104C}" type="pres">
      <dgm:prSet presAssocID="{B64C50F3-E549-4076-87CF-4F2ECF440689}" presName="node" presStyleLbl="node1" presStyleIdx="4" presStyleCnt="8">
        <dgm:presLayoutVars>
          <dgm:bulletEnabled val="1"/>
        </dgm:presLayoutVars>
      </dgm:prSet>
      <dgm:spPr/>
    </dgm:pt>
    <dgm:pt modelId="{8892AC8B-C636-489E-9252-09BC68812936}" type="pres">
      <dgm:prSet presAssocID="{ED372375-1A79-40B2-912F-40EBB32B2D66}" presName="sibTrans" presStyleCnt="0"/>
      <dgm:spPr/>
    </dgm:pt>
    <dgm:pt modelId="{3BB77824-DCE5-4727-A422-2DBDA9502FED}" type="pres">
      <dgm:prSet presAssocID="{B35A763E-C5AF-4136-8AFA-D576C8BD214C}" presName="node" presStyleLbl="node1" presStyleIdx="5" presStyleCnt="8">
        <dgm:presLayoutVars>
          <dgm:bulletEnabled val="1"/>
        </dgm:presLayoutVars>
      </dgm:prSet>
      <dgm:spPr/>
    </dgm:pt>
    <dgm:pt modelId="{516F7BD3-10E5-49AD-BEE9-F0D00152CCE5}" type="pres">
      <dgm:prSet presAssocID="{5EF925C6-B671-4F08-9115-B63F0D3FF51B}" presName="sibTrans" presStyleCnt="0"/>
      <dgm:spPr/>
    </dgm:pt>
    <dgm:pt modelId="{B6245D1D-6CB9-4B71-8277-DAE77012206C}" type="pres">
      <dgm:prSet presAssocID="{C64C94F6-75AE-4862-9040-884B37C30794}" presName="node" presStyleLbl="node1" presStyleIdx="6" presStyleCnt="8">
        <dgm:presLayoutVars>
          <dgm:bulletEnabled val="1"/>
        </dgm:presLayoutVars>
      </dgm:prSet>
      <dgm:spPr/>
    </dgm:pt>
    <dgm:pt modelId="{5E359AFC-F2B0-49EA-824C-DB51F61ADF92}" type="pres">
      <dgm:prSet presAssocID="{2608936D-6581-4FFB-A93B-AA12794F8B8D}" presName="sibTrans" presStyleCnt="0"/>
      <dgm:spPr/>
    </dgm:pt>
    <dgm:pt modelId="{E518660F-02C9-4A21-B476-30E7928F8269}" type="pres">
      <dgm:prSet presAssocID="{DEFCF007-3521-469E-BE6B-B376A64E5CD4}" presName="node" presStyleLbl="node1" presStyleIdx="7" presStyleCnt="8">
        <dgm:presLayoutVars>
          <dgm:bulletEnabled val="1"/>
        </dgm:presLayoutVars>
      </dgm:prSet>
      <dgm:spPr/>
    </dgm:pt>
  </dgm:ptLst>
  <dgm:cxnLst>
    <dgm:cxn modelId="{D203B546-2EFC-4697-8CC4-D0013DCC4092}" type="presOf" srcId="{B64C50F3-E549-4076-87CF-4F2ECF440689}" destId="{4DC99D6A-94A9-49A2-A84E-111484E0104C}" srcOrd="0" destOrd="0" presId="urn:microsoft.com/office/officeart/2005/8/layout/default"/>
    <dgm:cxn modelId="{12696F69-A895-4DBB-9FC7-3C09892BB04E}" type="presOf" srcId="{0EF89534-D17D-4870-906C-14A5F0EA1406}" destId="{B0A02317-D391-4AC5-A519-18ACC8BE5C8B}" srcOrd="0" destOrd="0" presId="urn:microsoft.com/office/officeart/2005/8/layout/default"/>
    <dgm:cxn modelId="{5FE0374F-FFA5-4C35-8A25-82645B6AE52C}" type="presOf" srcId="{C9963B93-7647-43AD-9F4F-9510652743FF}" destId="{A9B96517-415C-440C-BD1A-104BD56E4C5C}" srcOrd="0" destOrd="0" presId="urn:microsoft.com/office/officeart/2005/8/layout/default"/>
    <dgm:cxn modelId="{EADF2973-61FE-4B01-B090-4BD12F7DBCF1}" srcId="{A253C92D-1E77-42F7-A303-5D4421669340}" destId="{0EF89534-D17D-4870-906C-14A5F0EA1406}" srcOrd="1" destOrd="0" parTransId="{FCB3ECAA-92F5-4DE3-B7A4-B45CFFA9EF68}" sibTransId="{48B23759-00E5-4DC7-991D-0677DC0AA667}"/>
    <dgm:cxn modelId="{F3C85B80-9684-4D7B-8FBF-7FE01E147C1C}" srcId="{A253C92D-1E77-42F7-A303-5D4421669340}" destId="{C9963B93-7647-43AD-9F4F-9510652743FF}" srcOrd="2" destOrd="0" parTransId="{D7971AD0-D1C6-4187-A701-5B09DB24FC23}" sibTransId="{A0E87AD3-CD0F-4968-904A-7C931E730C06}"/>
    <dgm:cxn modelId="{91914F8B-E3A1-4574-8A33-F952BEFD710B}" type="presOf" srcId="{B35A763E-C5AF-4136-8AFA-D576C8BD214C}" destId="{3BB77824-DCE5-4727-A422-2DBDA9502FED}" srcOrd="0" destOrd="0" presId="urn:microsoft.com/office/officeart/2005/8/layout/default"/>
    <dgm:cxn modelId="{DFF96A91-09F9-4A4B-B080-B529D32B27C8}" srcId="{A253C92D-1E77-42F7-A303-5D4421669340}" destId="{3C14299A-D4DF-441B-86A2-32EA4C1AD163}" srcOrd="0" destOrd="0" parTransId="{C87D892C-2A4F-46A0-8D7B-657B744B7D98}" sibTransId="{BC5BCE6B-C573-472F-97F3-2BAFF310268F}"/>
    <dgm:cxn modelId="{16BDE393-3A8E-4E47-B48B-746C538831D8}" type="presOf" srcId="{DEFCF007-3521-469E-BE6B-B376A64E5CD4}" destId="{E518660F-02C9-4A21-B476-30E7928F8269}" srcOrd="0" destOrd="0" presId="urn:microsoft.com/office/officeart/2005/8/layout/default"/>
    <dgm:cxn modelId="{DD7513A8-E651-4B78-B56A-7A2DBE220E51}" type="presOf" srcId="{3C14299A-D4DF-441B-86A2-32EA4C1AD163}" destId="{92BAD1C0-A957-4DBA-84DB-3B0D913C6A32}" srcOrd="0" destOrd="0" presId="urn:microsoft.com/office/officeart/2005/8/layout/default"/>
    <dgm:cxn modelId="{E5C9BBAA-58FC-45C1-A015-627C46758A44}" srcId="{A253C92D-1E77-42F7-A303-5D4421669340}" destId="{B64C50F3-E549-4076-87CF-4F2ECF440689}" srcOrd="4" destOrd="0" parTransId="{59CE4C28-16EE-4A5A-BA0E-53CE6B834114}" sibTransId="{ED372375-1A79-40B2-912F-40EBB32B2D66}"/>
    <dgm:cxn modelId="{7B06D5B3-486F-41AC-9426-B35E960D2A8A}" srcId="{A253C92D-1E77-42F7-A303-5D4421669340}" destId="{8BF7ACD4-6E99-49B9-9BB0-3AC284DD335E}" srcOrd="3" destOrd="0" parTransId="{5A03DE25-5742-47AE-B127-269B1D20366C}" sibTransId="{DDE5D835-AA60-4586-A360-9A17AFDDD34D}"/>
    <dgm:cxn modelId="{EA3B6CC9-5F4A-4070-B5D2-EA7D2DB262DE}" srcId="{A253C92D-1E77-42F7-A303-5D4421669340}" destId="{C64C94F6-75AE-4862-9040-884B37C30794}" srcOrd="6" destOrd="0" parTransId="{0632339B-92A0-4915-B9D2-655B43610A38}" sibTransId="{2608936D-6581-4FFB-A93B-AA12794F8B8D}"/>
    <dgm:cxn modelId="{CC6BA3CB-EB18-4448-8EC5-2FAC25329F5F}" type="presOf" srcId="{C64C94F6-75AE-4862-9040-884B37C30794}" destId="{B6245D1D-6CB9-4B71-8277-DAE77012206C}" srcOrd="0" destOrd="0" presId="urn:microsoft.com/office/officeart/2005/8/layout/default"/>
    <dgm:cxn modelId="{BF2276E2-5824-49AF-90FE-33886600FCB0}" type="presOf" srcId="{A253C92D-1E77-42F7-A303-5D4421669340}" destId="{BE12F92D-671A-4602-950B-C57CD4D635C7}" srcOrd="0" destOrd="0" presId="urn:microsoft.com/office/officeart/2005/8/layout/default"/>
    <dgm:cxn modelId="{02EE55E8-62E1-4F4B-BF6B-64B0C76D1CDC}" srcId="{A253C92D-1E77-42F7-A303-5D4421669340}" destId="{DEFCF007-3521-469E-BE6B-B376A64E5CD4}" srcOrd="7" destOrd="0" parTransId="{6084586D-5B90-441C-B36C-8C2CB3317978}" sibTransId="{6B684953-5807-425D-B7B8-BA162D7B6C50}"/>
    <dgm:cxn modelId="{80AED1E9-1829-4974-9309-AF0FEFE3ACEC}" srcId="{A253C92D-1E77-42F7-A303-5D4421669340}" destId="{B35A763E-C5AF-4136-8AFA-D576C8BD214C}" srcOrd="5" destOrd="0" parTransId="{510975D1-AC97-408C-BD8E-1FDF184E442C}" sibTransId="{5EF925C6-B671-4F08-9115-B63F0D3FF51B}"/>
    <dgm:cxn modelId="{8A0E93F1-8654-45CA-92CF-DF1AC7CBAE11}" type="presOf" srcId="{8BF7ACD4-6E99-49B9-9BB0-3AC284DD335E}" destId="{42E5CF4D-BE0C-4C41-9F1C-93A9E31C133C}" srcOrd="0" destOrd="0" presId="urn:microsoft.com/office/officeart/2005/8/layout/default"/>
    <dgm:cxn modelId="{4BF8524B-B3A7-4A3C-ACE2-3E254F664D83}" type="presParOf" srcId="{BE12F92D-671A-4602-950B-C57CD4D635C7}" destId="{92BAD1C0-A957-4DBA-84DB-3B0D913C6A32}" srcOrd="0" destOrd="0" presId="urn:microsoft.com/office/officeart/2005/8/layout/default"/>
    <dgm:cxn modelId="{260D390D-9F7C-494A-BE54-76D4F918CD2C}" type="presParOf" srcId="{BE12F92D-671A-4602-950B-C57CD4D635C7}" destId="{277107DA-7654-4852-8783-6D1EEF50A467}" srcOrd="1" destOrd="0" presId="urn:microsoft.com/office/officeart/2005/8/layout/default"/>
    <dgm:cxn modelId="{E31B4071-1A97-4899-BC61-9CA2DAF4CB62}" type="presParOf" srcId="{BE12F92D-671A-4602-950B-C57CD4D635C7}" destId="{B0A02317-D391-4AC5-A519-18ACC8BE5C8B}" srcOrd="2" destOrd="0" presId="urn:microsoft.com/office/officeart/2005/8/layout/default"/>
    <dgm:cxn modelId="{787450F5-4FC6-4CB3-8959-11DDF19FFEB1}" type="presParOf" srcId="{BE12F92D-671A-4602-950B-C57CD4D635C7}" destId="{ECC053B7-F6F5-4EDB-A6CB-D959534A3A45}" srcOrd="3" destOrd="0" presId="urn:microsoft.com/office/officeart/2005/8/layout/default"/>
    <dgm:cxn modelId="{BC75243D-9F89-461A-A5BF-F480368ED338}" type="presParOf" srcId="{BE12F92D-671A-4602-950B-C57CD4D635C7}" destId="{A9B96517-415C-440C-BD1A-104BD56E4C5C}" srcOrd="4" destOrd="0" presId="urn:microsoft.com/office/officeart/2005/8/layout/default"/>
    <dgm:cxn modelId="{16801857-B01A-4F63-8A6C-83D5F1387EEB}" type="presParOf" srcId="{BE12F92D-671A-4602-950B-C57CD4D635C7}" destId="{A50274B5-DDC9-4AFF-BFC3-F6BEF9EDDD82}" srcOrd="5" destOrd="0" presId="urn:microsoft.com/office/officeart/2005/8/layout/default"/>
    <dgm:cxn modelId="{A289A5FC-F24F-4138-86C5-ADDE8B9BE431}" type="presParOf" srcId="{BE12F92D-671A-4602-950B-C57CD4D635C7}" destId="{42E5CF4D-BE0C-4C41-9F1C-93A9E31C133C}" srcOrd="6" destOrd="0" presId="urn:microsoft.com/office/officeart/2005/8/layout/default"/>
    <dgm:cxn modelId="{C42D4E97-D86C-42F1-94DB-2EF8DFC3BA96}" type="presParOf" srcId="{BE12F92D-671A-4602-950B-C57CD4D635C7}" destId="{5BE1AE98-A2B3-42DE-A1A6-D5BA1BA471AB}" srcOrd="7" destOrd="0" presId="urn:microsoft.com/office/officeart/2005/8/layout/default"/>
    <dgm:cxn modelId="{6FD65B05-6696-4E69-9F53-80EEA15BC08F}" type="presParOf" srcId="{BE12F92D-671A-4602-950B-C57CD4D635C7}" destId="{4DC99D6A-94A9-49A2-A84E-111484E0104C}" srcOrd="8" destOrd="0" presId="urn:microsoft.com/office/officeart/2005/8/layout/default"/>
    <dgm:cxn modelId="{6E6B3E5E-AEF8-40C7-B771-AD703DA95191}" type="presParOf" srcId="{BE12F92D-671A-4602-950B-C57CD4D635C7}" destId="{8892AC8B-C636-489E-9252-09BC68812936}" srcOrd="9" destOrd="0" presId="urn:microsoft.com/office/officeart/2005/8/layout/default"/>
    <dgm:cxn modelId="{1E236032-A5A8-4137-91B6-8ADEA803D992}" type="presParOf" srcId="{BE12F92D-671A-4602-950B-C57CD4D635C7}" destId="{3BB77824-DCE5-4727-A422-2DBDA9502FED}" srcOrd="10" destOrd="0" presId="urn:microsoft.com/office/officeart/2005/8/layout/default"/>
    <dgm:cxn modelId="{DDAC4FB5-2CA9-4A79-A8A5-BFE3CB255A4C}" type="presParOf" srcId="{BE12F92D-671A-4602-950B-C57CD4D635C7}" destId="{516F7BD3-10E5-49AD-BEE9-F0D00152CCE5}" srcOrd="11" destOrd="0" presId="urn:microsoft.com/office/officeart/2005/8/layout/default"/>
    <dgm:cxn modelId="{C1770812-20D7-4113-B1CC-E1C9ACB9E4D1}" type="presParOf" srcId="{BE12F92D-671A-4602-950B-C57CD4D635C7}" destId="{B6245D1D-6CB9-4B71-8277-DAE77012206C}" srcOrd="12" destOrd="0" presId="urn:microsoft.com/office/officeart/2005/8/layout/default"/>
    <dgm:cxn modelId="{FF64C243-B1CE-4BDB-A467-B32B41455AF9}" type="presParOf" srcId="{BE12F92D-671A-4602-950B-C57CD4D635C7}" destId="{5E359AFC-F2B0-49EA-824C-DB51F61ADF92}" srcOrd="13" destOrd="0" presId="urn:microsoft.com/office/officeart/2005/8/layout/default"/>
    <dgm:cxn modelId="{1BA7A432-23B6-4C93-A519-1C66CA6841C9}" type="presParOf" srcId="{BE12F92D-671A-4602-950B-C57CD4D635C7}" destId="{E518660F-02C9-4A21-B476-30E7928F826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0873D-2A83-446C-90E1-0A42CD1863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C814BF-A0AD-4E37-868A-2A157B72106B}">
      <dgm:prSet phldrT="[Текст]"/>
      <dgm:spPr/>
      <dgm:t>
        <a:bodyPr/>
        <a:lstStyle/>
        <a:p>
          <a:r>
            <a:rPr lang="uk-UA" b="1" i="1" u="none" dirty="0"/>
            <a:t>Борні добрива </a:t>
          </a:r>
          <a:endParaRPr lang="uk-UA" b="1" u="none" dirty="0"/>
        </a:p>
      </dgm:t>
    </dgm:pt>
    <dgm:pt modelId="{E49DDB2C-B4D9-436E-9EF8-EFEF3F0C7988}" type="parTrans" cxnId="{6C9C3821-DE7B-47E5-93BB-A52341AD09F9}">
      <dgm:prSet/>
      <dgm:spPr/>
      <dgm:t>
        <a:bodyPr/>
        <a:lstStyle/>
        <a:p>
          <a:endParaRPr lang="uk-UA"/>
        </a:p>
      </dgm:t>
    </dgm:pt>
    <dgm:pt modelId="{E37BFB75-B7FA-4C9E-95EE-C07F6137F56F}" type="sibTrans" cxnId="{6C9C3821-DE7B-47E5-93BB-A52341AD09F9}">
      <dgm:prSet/>
      <dgm:spPr/>
      <dgm:t>
        <a:bodyPr/>
        <a:lstStyle/>
        <a:p>
          <a:endParaRPr lang="uk-UA"/>
        </a:p>
      </dgm:t>
    </dgm:pt>
    <dgm:pt modelId="{18844DF7-70AA-45E8-9D26-5F65BE464DB6}">
      <dgm:prSet phldrT="[Текст]" custT="1"/>
      <dgm:spPr/>
      <dgm:t>
        <a:bodyPr/>
        <a:lstStyle/>
        <a:p>
          <a:r>
            <a:rPr lang="uk-UA" sz="3600" i="1" u="none" dirty="0"/>
            <a:t>Борна кислота Н</a:t>
          </a:r>
          <a:r>
            <a:rPr lang="uk-UA" sz="3600" i="1" u="none" baseline="-25000" dirty="0"/>
            <a:t>3</a:t>
          </a:r>
          <a:r>
            <a:rPr lang="uk-UA" sz="3600" i="1" u="none" dirty="0"/>
            <a:t>ВO</a:t>
          </a:r>
          <a:r>
            <a:rPr lang="uk-UA" sz="3600" i="1" u="none" baseline="-25000" dirty="0"/>
            <a:t>3</a:t>
          </a:r>
          <a:r>
            <a:rPr lang="uk-UA" sz="3600" u="none" dirty="0"/>
            <a:t> </a:t>
          </a:r>
        </a:p>
      </dgm:t>
    </dgm:pt>
    <dgm:pt modelId="{FE35913D-DB25-489C-9FCD-B3DB5B2323A7}" type="parTrans" cxnId="{E65F75C9-255D-4857-86A1-27D209BA0A81}">
      <dgm:prSet/>
      <dgm:spPr/>
      <dgm:t>
        <a:bodyPr/>
        <a:lstStyle/>
        <a:p>
          <a:endParaRPr lang="uk-UA"/>
        </a:p>
      </dgm:t>
    </dgm:pt>
    <dgm:pt modelId="{1C5AB12A-9118-4EAC-912E-B5279DA67E7A}" type="sibTrans" cxnId="{E65F75C9-255D-4857-86A1-27D209BA0A81}">
      <dgm:prSet/>
      <dgm:spPr/>
      <dgm:t>
        <a:bodyPr/>
        <a:lstStyle/>
        <a:p>
          <a:endParaRPr lang="uk-UA"/>
        </a:p>
      </dgm:t>
    </dgm:pt>
    <dgm:pt modelId="{D7F3A8C2-41FC-4CA4-AF12-6D6116571862}">
      <dgm:prSet phldrT="[Текст]" custT="1"/>
      <dgm:spPr/>
      <dgm:t>
        <a:bodyPr/>
        <a:lstStyle/>
        <a:p>
          <a:r>
            <a:rPr lang="uk-UA" sz="3600" i="1" u="none" dirty="0" err="1"/>
            <a:t>Бороплюс</a:t>
          </a:r>
          <a:endParaRPr lang="uk-UA" sz="3600" u="none" dirty="0"/>
        </a:p>
      </dgm:t>
    </dgm:pt>
    <dgm:pt modelId="{3AE676AF-BFE7-4457-81C0-CFB091C5F162}" type="parTrans" cxnId="{F2AE5211-C18B-427F-A9C7-B78424F86078}">
      <dgm:prSet/>
      <dgm:spPr/>
      <dgm:t>
        <a:bodyPr/>
        <a:lstStyle/>
        <a:p>
          <a:endParaRPr lang="uk-UA"/>
        </a:p>
      </dgm:t>
    </dgm:pt>
    <dgm:pt modelId="{95879025-7D87-45B2-BFD9-34CFEFA3316D}" type="sibTrans" cxnId="{F2AE5211-C18B-427F-A9C7-B78424F86078}">
      <dgm:prSet/>
      <dgm:spPr/>
      <dgm:t>
        <a:bodyPr/>
        <a:lstStyle/>
        <a:p>
          <a:endParaRPr lang="uk-UA"/>
        </a:p>
      </dgm:t>
    </dgm:pt>
    <dgm:pt modelId="{7F1ACADB-4161-4E6B-9EA4-A55ADEF7981B}">
      <dgm:prSet phldrT="[Текст]" custT="1"/>
      <dgm:spPr/>
      <dgm:t>
        <a:bodyPr/>
        <a:lstStyle/>
        <a:p>
          <a:r>
            <a:rPr lang="uk-UA" sz="3600" i="1" u="none" dirty="0" err="1"/>
            <a:t>Боромагнієве</a:t>
          </a:r>
          <a:r>
            <a:rPr lang="uk-UA" sz="3600" u="none" dirty="0"/>
            <a:t> добриво</a:t>
          </a:r>
        </a:p>
      </dgm:t>
    </dgm:pt>
    <dgm:pt modelId="{EAD2ECF3-07F5-4607-8603-B9030040ED65}" type="parTrans" cxnId="{5C1E1328-CE2C-4E85-99BF-B27A7DAA152A}">
      <dgm:prSet/>
      <dgm:spPr/>
      <dgm:t>
        <a:bodyPr/>
        <a:lstStyle/>
        <a:p>
          <a:endParaRPr lang="uk-UA"/>
        </a:p>
      </dgm:t>
    </dgm:pt>
    <dgm:pt modelId="{16644C9F-60C3-4B5D-B456-1DC784F2BF7A}" type="sibTrans" cxnId="{5C1E1328-CE2C-4E85-99BF-B27A7DAA152A}">
      <dgm:prSet/>
      <dgm:spPr/>
      <dgm:t>
        <a:bodyPr/>
        <a:lstStyle/>
        <a:p>
          <a:endParaRPr lang="uk-UA"/>
        </a:p>
      </dgm:t>
    </dgm:pt>
    <dgm:pt modelId="{3A25BD86-F0FE-46BE-83EA-492C311739C3}">
      <dgm:prSet phldrT="[Текст]" custT="1"/>
      <dgm:spPr/>
      <dgm:t>
        <a:bodyPr/>
        <a:lstStyle/>
        <a:p>
          <a:r>
            <a:rPr lang="uk-UA" sz="3600" i="1" u="none" dirty="0" err="1"/>
            <a:t>Боровмісний</a:t>
          </a:r>
          <a:r>
            <a:rPr lang="uk-UA" sz="3600" i="1" u="none" dirty="0"/>
            <a:t> порошок</a:t>
          </a:r>
          <a:r>
            <a:rPr lang="uk-UA" sz="3600" u="none" dirty="0"/>
            <a:t> </a:t>
          </a:r>
        </a:p>
      </dgm:t>
    </dgm:pt>
    <dgm:pt modelId="{2E02D244-3851-4C74-9CC6-55A050D8B132}" type="parTrans" cxnId="{868FD4B0-F8D2-44C6-8DFE-3603D1E1DB98}">
      <dgm:prSet/>
      <dgm:spPr/>
      <dgm:t>
        <a:bodyPr/>
        <a:lstStyle/>
        <a:p>
          <a:endParaRPr lang="uk-UA"/>
        </a:p>
      </dgm:t>
    </dgm:pt>
    <dgm:pt modelId="{A7A2EF6C-26E8-4DF0-B643-610777B2DDDD}" type="sibTrans" cxnId="{868FD4B0-F8D2-44C6-8DFE-3603D1E1DB98}">
      <dgm:prSet/>
      <dgm:spPr/>
      <dgm:t>
        <a:bodyPr/>
        <a:lstStyle/>
        <a:p>
          <a:endParaRPr lang="uk-UA"/>
        </a:p>
      </dgm:t>
    </dgm:pt>
    <dgm:pt modelId="{ECC36380-3443-4E87-8D6A-48325A758405}" type="pres">
      <dgm:prSet presAssocID="{1790873D-2A83-446C-90E1-0A42CD1863A3}" presName="vert0" presStyleCnt="0">
        <dgm:presLayoutVars>
          <dgm:dir/>
          <dgm:animOne val="branch"/>
          <dgm:animLvl val="lvl"/>
        </dgm:presLayoutVars>
      </dgm:prSet>
      <dgm:spPr/>
    </dgm:pt>
    <dgm:pt modelId="{DA5EFEAA-0EB4-4BE8-9770-AE69A6562507}" type="pres">
      <dgm:prSet presAssocID="{7CC814BF-A0AD-4E37-868A-2A157B72106B}" presName="thickLine" presStyleLbl="alignNode1" presStyleIdx="0" presStyleCnt="1"/>
      <dgm:spPr/>
    </dgm:pt>
    <dgm:pt modelId="{8DCB1AF0-F95D-4BF2-893C-529F46694E73}" type="pres">
      <dgm:prSet presAssocID="{7CC814BF-A0AD-4E37-868A-2A157B72106B}" presName="horz1" presStyleCnt="0"/>
      <dgm:spPr/>
    </dgm:pt>
    <dgm:pt modelId="{8C617684-446A-4DE8-8367-2B846E250845}" type="pres">
      <dgm:prSet presAssocID="{7CC814BF-A0AD-4E37-868A-2A157B72106B}" presName="tx1" presStyleLbl="revTx" presStyleIdx="0" presStyleCnt="5"/>
      <dgm:spPr/>
    </dgm:pt>
    <dgm:pt modelId="{F168C511-914B-426F-BFB9-0B3EF11A3D80}" type="pres">
      <dgm:prSet presAssocID="{7CC814BF-A0AD-4E37-868A-2A157B72106B}" presName="vert1" presStyleCnt="0"/>
      <dgm:spPr/>
    </dgm:pt>
    <dgm:pt modelId="{AFF6FDC0-EFCE-4B65-B18B-D9F9AB86D128}" type="pres">
      <dgm:prSet presAssocID="{18844DF7-70AA-45E8-9D26-5F65BE464DB6}" presName="vertSpace2a" presStyleCnt="0"/>
      <dgm:spPr/>
    </dgm:pt>
    <dgm:pt modelId="{8ADCE7A9-3BC2-40EF-9ABF-4DA8C55A794C}" type="pres">
      <dgm:prSet presAssocID="{18844DF7-70AA-45E8-9D26-5F65BE464DB6}" presName="horz2" presStyleCnt="0"/>
      <dgm:spPr/>
    </dgm:pt>
    <dgm:pt modelId="{7B6123F3-0D94-42A5-B72A-3D9EB4E775F6}" type="pres">
      <dgm:prSet presAssocID="{18844DF7-70AA-45E8-9D26-5F65BE464DB6}" presName="horzSpace2" presStyleCnt="0"/>
      <dgm:spPr/>
    </dgm:pt>
    <dgm:pt modelId="{CE111221-1B5E-4F5F-AA3D-0C8912E8E934}" type="pres">
      <dgm:prSet presAssocID="{18844DF7-70AA-45E8-9D26-5F65BE464DB6}" presName="tx2" presStyleLbl="revTx" presStyleIdx="1" presStyleCnt="5"/>
      <dgm:spPr/>
    </dgm:pt>
    <dgm:pt modelId="{4E3AF73E-4059-475E-8DC5-01F0AF667940}" type="pres">
      <dgm:prSet presAssocID="{18844DF7-70AA-45E8-9D26-5F65BE464DB6}" presName="vert2" presStyleCnt="0"/>
      <dgm:spPr/>
    </dgm:pt>
    <dgm:pt modelId="{C4E7F344-D2DD-4C27-AF0C-F2B42BF0C63E}" type="pres">
      <dgm:prSet presAssocID="{18844DF7-70AA-45E8-9D26-5F65BE464DB6}" presName="thinLine2b" presStyleLbl="callout" presStyleIdx="0" presStyleCnt="4"/>
      <dgm:spPr/>
    </dgm:pt>
    <dgm:pt modelId="{F3A81EFD-EB66-4846-AFB0-25AA65446D1F}" type="pres">
      <dgm:prSet presAssocID="{18844DF7-70AA-45E8-9D26-5F65BE464DB6}" presName="vertSpace2b" presStyleCnt="0"/>
      <dgm:spPr/>
    </dgm:pt>
    <dgm:pt modelId="{434A7A64-7EA0-4824-8C85-AABF2A78576C}" type="pres">
      <dgm:prSet presAssocID="{D7F3A8C2-41FC-4CA4-AF12-6D6116571862}" presName="horz2" presStyleCnt="0"/>
      <dgm:spPr/>
    </dgm:pt>
    <dgm:pt modelId="{33195C97-9EF6-4E78-83A4-7227D1EE11A9}" type="pres">
      <dgm:prSet presAssocID="{D7F3A8C2-41FC-4CA4-AF12-6D6116571862}" presName="horzSpace2" presStyleCnt="0"/>
      <dgm:spPr/>
    </dgm:pt>
    <dgm:pt modelId="{10C96B03-1DC6-4315-ABC4-A6C5C458814E}" type="pres">
      <dgm:prSet presAssocID="{D7F3A8C2-41FC-4CA4-AF12-6D6116571862}" presName="tx2" presStyleLbl="revTx" presStyleIdx="2" presStyleCnt="5"/>
      <dgm:spPr/>
    </dgm:pt>
    <dgm:pt modelId="{92506824-B559-4B4B-B476-0B2AB97E46B0}" type="pres">
      <dgm:prSet presAssocID="{D7F3A8C2-41FC-4CA4-AF12-6D6116571862}" presName="vert2" presStyleCnt="0"/>
      <dgm:spPr/>
    </dgm:pt>
    <dgm:pt modelId="{F72DD818-664A-498A-8FE9-4351248DB4B4}" type="pres">
      <dgm:prSet presAssocID="{D7F3A8C2-41FC-4CA4-AF12-6D6116571862}" presName="thinLine2b" presStyleLbl="callout" presStyleIdx="1" presStyleCnt="4"/>
      <dgm:spPr/>
    </dgm:pt>
    <dgm:pt modelId="{D123622B-C1C9-45EB-A6F2-6C2201F98113}" type="pres">
      <dgm:prSet presAssocID="{D7F3A8C2-41FC-4CA4-AF12-6D6116571862}" presName="vertSpace2b" presStyleCnt="0"/>
      <dgm:spPr/>
    </dgm:pt>
    <dgm:pt modelId="{7BB66E8F-AF61-4B10-ABD0-8619FE13130F}" type="pres">
      <dgm:prSet presAssocID="{7F1ACADB-4161-4E6B-9EA4-A55ADEF7981B}" presName="horz2" presStyleCnt="0"/>
      <dgm:spPr/>
    </dgm:pt>
    <dgm:pt modelId="{2E72674D-11A9-4C87-8788-E884E2460EC5}" type="pres">
      <dgm:prSet presAssocID="{7F1ACADB-4161-4E6B-9EA4-A55ADEF7981B}" presName="horzSpace2" presStyleCnt="0"/>
      <dgm:spPr/>
    </dgm:pt>
    <dgm:pt modelId="{BFCCCD49-0B07-4C27-96DB-121EEF92F12E}" type="pres">
      <dgm:prSet presAssocID="{7F1ACADB-4161-4E6B-9EA4-A55ADEF7981B}" presName="tx2" presStyleLbl="revTx" presStyleIdx="3" presStyleCnt="5"/>
      <dgm:spPr/>
    </dgm:pt>
    <dgm:pt modelId="{48708350-765C-401E-BDA1-DFE0BCE31802}" type="pres">
      <dgm:prSet presAssocID="{7F1ACADB-4161-4E6B-9EA4-A55ADEF7981B}" presName="vert2" presStyleCnt="0"/>
      <dgm:spPr/>
    </dgm:pt>
    <dgm:pt modelId="{CA188C6D-1B55-450C-A282-A2E97D27E8CD}" type="pres">
      <dgm:prSet presAssocID="{7F1ACADB-4161-4E6B-9EA4-A55ADEF7981B}" presName="thinLine2b" presStyleLbl="callout" presStyleIdx="2" presStyleCnt="4"/>
      <dgm:spPr/>
    </dgm:pt>
    <dgm:pt modelId="{014EE387-6919-4444-8FCF-D8DD408020C4}" type="pres">
      <dgm:prSet presAssocID="{7F1ACADB-4161-4E6B-9EA4-A55ADEF7981B}" presName="vertSpace2b" presStyleCnt="0"/>
      <dgm:spPr/>
    </dgm:pt>
    <dgm:pt modelId="{4B892EB6-7598-485E-B9A0-4AE81F8ED9E5}" type="pres">
      <dgm:prSet presAssocID="{3A25BD86-F0FE-46BE-83EA-492C311739C3}" presName="horz2" presStyleCnt="0"/>
      <dgm:spPr/>
    </dgm:pt>
    <dgm:pt modelId="{46E12602-CB05-47FC-BB86-14587467A396}" type="pres">
      <dgm:prSet presAssocID="{3A25BD86-F0FE-46BE-83EA-492C311739C3}" presName="horzSpace2" presStyleCnt="0"/>
      <dgm:spPr/>
    </dgm:pt>
    <dgm:pt modelId="{FCA88F8F-A5AA-4C3C-8B61-BCCAC784CDA3}" type="pres">
      <dgm:prSet presAssocID="{3A25BD86-F0FE-46BE-83EA-492C311739C3}" presName="tx2" presStyleLbl="revTx" presStyleIdx="4" presStyleCnt="5"/>
      <dgm:spPr/>
    </dgm:pt>
    <dgm:pt modelId="{0ADCC86D-E465-415E-BD26-3D5C8917D10A}" type="pres">
      <dgm:prSet presAssocID="{3A25BD86-F0FE-46BE-83EA-492C311739C3}" presName="vert2" presStyleCnt="0"/>
      <dgm:spPr/>
    </dgm:pt>
    <dgm:pt modelId="{68F48822-CB17-4EDF-8027-311180A58C82}" type="pres">
      <dgm:prSet presAssocID="{3A25BD86-F0FE-46BE-83EA-492C311739C3}" presName="thinLine2b" presStyleLbl="callout" presStyleIdx="3" presStyleCnt="4"/>
      <dgm:spPr/>
    </dgm:pt>
    <dgm:pt modelId="{86E26ACC-CBBA-4F38-A768-36C894042D2B}" type="pres">
      <dgm:prSet presAssocID="{3A25BD86-F0FE-46BE-83EA-492C311739C3}" presName="vertSpace2b" presStyleCnt="0"/>
      <dgm:spPr/>
    </dgm:pt>
  </dgm:ptLst>
  <dgm:cxnLst>
    <dgm:cxn modelId="{F2AE5211-C18B-427F-A9C7-B78424F86078}" srcId="{7CC814BF-A0AD-4E37-868A-2A157B72106B}" destId="{D7F3A8C2-41FC-4CA4-AF12-6D6116571862}" srcOrd="1" destOrd="0" parTransId="{3AE676AF-BFE7-4457-81C0-CFB091C5F162}" sibTransId="{95879025-7D87-45B2-BFD9-34CFEFA3316D}"/>
    <dgm:cxn modelId="{6C9C3821-DE7B-47E5-93BB-A52341AD09F9}" srcId="{1790873D-2A83-446C-90E1-0A42CD1863A3}" destId="{7CC814BF-A0AD-4E37-868A-2A157B72106B}" srcOrd="0" destOrd="0" parTransId="{E49DDB2C-B4D9-436E-9EF8-EFEF3F0C7988}" sibTransId="{E37BFB75-B7FA-4C9E-95EE-C07F6137F56F}"/>
    <dgm:cxn modelId="{5C1E1328-CE2C-4E85-99BF-B27A7DAA152A}" srcId="{7CC814BF-A0AD-4E37-868A-2A157B72106B}" destId="{7F1ACADB-4161-4E6B-9EA4-A55ADEF7981B}" srcOrd="2" destOrd="0" parTransId="{EAD2ECF3-07F5-4607-8603-B9030040ED65}" sibTransId="{16644C9F-60C3-4B5D-B456-1DC784F2BF7A}"/>
    <dgm:cxn modelId="{98E78C3B-9A99-4DEF-B50F-97C73359C13A}" type="presOf" srcId="{3A25BD86-F0FE-46BE-83EA-492C311739C3}" destId="{FCA88F8F-A5AA-4C3C-8B61-BCCAC784CDA3}" srcOrd="0" destOrd="0" presId="urn:microsoft.com/office/officeart/2008/layout/LinedList"/>
    <dgm:cxn modelId="{13DD944C-AF43-4404-AD36-51BDD9228750}" type="presOf" srcId="{7CC814BF-A0AD-4E37-868A-2A157B72106B}" destId="{8C617684-446A-4DE8-8367-2B846E250845}" srcOrd="0" destOrd="0" presId="urn:microsoft.com/office/officeart/2008/layout/LinedList"/>
    <dgm:cxn modelId="{2FC58A52-0078-46BE-BE80-8A4EE05EEB8D}" type="presOf" srcId="{1790873D-2A83-446C-90E1-0A42CD1863A3}" destId="{ECC36380-3443-4E87-8D6A-48325A758405}" srcOrd="0" destOrd="0" presId="urn:microsoft.com/office/officeart/2008/layout/LinedList"/>
    <dgm:cxn modelId="{868FD4B0-F8D2-44C6-8DFE-3603D1E1DB98}" srcId="{7CC814BF-A0AD-4E37-868A-2A157B72106B}" destId="{3A25BD86-F0FE-46BE-83EA-492C311739C3}" srcOrd="3" destOrd="0" parTransId="{2E02D244-3851-4C74-9CC6-55A050D8B132}" sibTransId="{A7A2EF6C-26E8-4DF0-B643-610777B2DDDD}"/>
    <dgm:cxn modelId="{A3E271C0-5688-41B2-B86B-93BE7B83B777}" type="presOf" srcId="{7F1ACADB-4161-4E6B-9EA4-A55ADEF7981B}" destId="{BFCCCD49-0B07-4C27-96DB-121EEF92F12E}" srcOrd="0" destOrd="0" presId="urn:microsoft.com/office/officeart/2008/layout/LinedList"/>
    <dgm:cxn modelId="{E65F75C9-255D-4857-86A1-27D209BA0A81}" srcId="{7CC814BF-A0AD-4E37-868A-2A157B72106B}" destId="{18844DF7-70AA-45E8-9D26-5F65BE464DB6}" srcOrd="0" destOrd="0" parTransId="{FE35913D-DB25-489C-9FCD-B3DB5B2323A7}" sibTransId="{1C5AB12A-9118-4EAC-912E-B5279DA67E7A}"/>
    <dgm:cxn modelId="{C176C2CF-763E-4C2E-8E21-950F30AF3F55}" type="presOf" srcId="{18844DF7-70AA-45E8-9D26-5F65BE464DB6}" destId="{CE111221-1B5E-4F5F-AA3D-0C8912E8E934}" srcOrd="0" destOrd="0" presId="urn:microsoft.com/office/officeart/2008/layout/LinedList"/>
    <dgm:cxn modelId="{F1A6A1F2-10F9-4FB2-8CA1-69121445E016}" type="presOf" srcId="{D7F3A8C2-41FC-4CA4-AF12-6D6116571862}" destId="{10C96B03-1DC6-4315-ABC4-A6C5C458814E}" srcOrd="0" destOrd="0" presId="urn:microsoft.com/office/officeart/2008/layout/LinedList"/>
    <dgm:cxn modelId="{9B0515B2-A191-4B7C-9B58-1439B91180FA}" type="presParOf" srcId="{ECC36380-3443-4E87-8D6A-48325A758405}" destId="{DA5EFEAA-0EB4-4BE8-9770-AE69A6562507}" srcOrd="0" destOrd="0" presId="urn:microsoft.com/office/officeart/2008/layout/LinedList"/>
    <dgm:cxn modelId="{CD8C738E-06A8-4873-AE3F-212D7C8055B8}" type="presParOf" srcId="{ECC36380-3443-4E87-8D6A-48325A758405}" destId="{8DCB1AF0-F95D-4BF2-893C-529F46694E73}" srcOrd="1" destOrd="0" presId="urn:microsoft.com/office/officeart/2008/layout/LinedList"/>
    <dgm:cxn modelId="{8060D47A-4093-441B-A56C-51F3E3CC89CF}" type="presParOf" srcId="{8DCB1AF0-F95D-4BF2-893C-529F46694E73}" destId="{8C617684-446A-4DE8-8367-2B846E250845}" srcOrd="0" destOrd="0" presId="urn:microsoft.com/office/officeart/2008/layout/LinedList"/>
    <dgm:cxn modelId="{8D102D9E-12B9-47F9-B963-B3F42FB6E0BC}" type="presParOf" srcId="{8DCB1AF0-F95D-4BF2-893C-529F46694E73}" destId="{F168C511-914B-426F-BFB9-0B3EF11A3D80}" srcOrd="1" destOrd="0" presId="urn:microsoft.com/office/officeart/2008/layout/LinedList"/>
    <dgm:cxn modelId="{7661627B-84F0-4F70-B119-5DB8984BE2CB}" type="presParOf" srcId="{F168C511-914B-426F-BFB9-0B3EF11A3D80}" destId="{AFF6FDC0-EFCE-4B65-B18B-D9F9AB86D128}" srcOrd="0" destOrd="0" presId="urn:microsoft.com/office/officeart/2008/layout/LinedList"/>
    <dgm:cxn modelId="{2D2A04AD-DEC9-4FE9-8DB0-15E599D89AFC}" type="presParOf" srcId="{F168C511-914B-426F-BFB9-0B3EF11A3D80}" destId="{8ADCE7A9-3BC2-40EF-9ABF-4DA8C55A794C}" srcOrd="1" destOrd="0" presId="urn:microsoft.com/office/officeart/2008/layout/LinedList"/>
    <dgm:cxn modelId="{B348B1D3-582F-4C33-8858-A5640110EFAD}" type="presParOf" srcId="{8ADCE7A9-3BC2-40EF-9ABF-4DA8C55A794C}" destId="{7B6123F3-0D94-42A5-B72A-3D9EB4E775F6}" srcOrd="0" destOrd="0" presId="urn:microsoft.com/office/officeart/2008/layout/LinedList"/>
    <dgm:cxn modelId="{BA3B2934-589F-46ED-8BC8-975FC8778049}" type="presParOf" srcId="{8ADCE7A9-3BC2-40EF-9ABF-4DA8C55A794C}" destId="{CE111221-1B5E-4F5F-AA3D-0C8912E8E934}" srcOrd="1" destOrd="0" presId="urn:microsoft.com/office/officeart/2008/layout/LinedList"/>
    <dgm:cxn modelId="{6CC9F330-ABB2-4DE6-A3C9-9AA498A1B2AD}" type="presParOf" srcId="{8ADCE7A9-3BC2-40EF-9ABF-4DA8C55A794C}" destId="{4E3AF73E-4059-475E-8DC5-01F0AF667940}" srcOrd="2" destOrd="0" presId="urn:microsoft.com/office/officeart/2008/layout/LinedList"/>
    <dgm:cxn modelId="{19D0D353-3831-4AFB-AD07-1909445D5851}" type="presParOf" srcId="{F168C511-914B-426F-BFB9-0B3EF11A3D80}" destId="{C4E7F344-D2DD-4C27-AF0C-F2B42BF0C63E}" srcOrd="2" destOrd="0" presId="urn:microsoft.com/office/officeart/2008/layout/LinedList"/>
    <dgm:cxn modelId="{FA2AA175-C8F4-467F-BB71-D8F3457D678F}" type="presParOf" srcId="{F168C511-914B-426F-BFB9-0B3EF11A3D80}" destId="{F3A81EFD-EB66-4846-AFB0-25AA65446D1F}" srcOrd="3" destOrd="0" presId="urn:microsoft.com/office/officeart/2008/layout/LinedList"/>
    <dgm:cxn modelId="{F3796523-73CA-42EC-9A66-504AB4819CF7}" type="presParOf" srcId="{F168C511-914B-426F-BFB9-0B3EF11A3D80}" destId="{434A7A64-7EA0-4824-8C85-AABF2A78576C}" srcOrd="4" destOrd="0" presId="urn:microsoft.com/office/officeart/2008/layout/LinedList"/>
    <dgm:cxn modelId="{5BB6828A-FFBF-4559-9B3F-5E514610CF95}" type="presParOf" srcId="{434A7A64-7EA0-4824-8C85-AABF2A78576C}" destId="{33195C97-9EF6-4E78-83A4-7227D1EE11A9}" srcOrd="0" destOrd="0" presId="urn:microsoft.com/office/officeart/2008/layout/LinedList"/>
    <dgm:cxn modelId="{63DE11CA-279B-4A7C-BC83-FE02551DBADA}" type="presParOf" srcId="{434A7A64-7EA0-4824-8C85-AABF2A78576C}" destId="{10C96B03-1DC6-4315-ABC4-A6C5C458814E}" srcOrd="1" destOrd="0" presId="urn:microsoft.com/office/officeart/2008/layout/LinedList"/>
    <dgm:cxn modelId="{F557730F-EA7C-450C-A374-7212554B45AE}" type="presParOf" srcId="{434A7A64-7EA0-4824-8C85-AABF2A78576C}" destId="{92506824-B559-4B4B-B476-0B2AB97E46B0}" srcOrd="2" destOrd="0" presId="urn:microsoft.com/office/officeart/2008/layout/LinedList"/>
    <dgm:cxn modelId="{8C899451-D5BB-44E8-96BD-DC7A8EC103C2}" type="presParOf" srcId="{F168C511-914B-426F-BFB9-0B3EF11A3D80}" destId="{F72DD818-664A-498A-8FE9-4351248DB4B4}" srcOrd="5" destOrd="0" presId="urn:microsoft.com/office/officeart/2008/layout/LinedList"/>
    <dgm:cxn modelId="{3BBE310A-A3A8-4DFD-A78E-A0A3C2033ACC}" type="presParOf" srcId="{F168C511-914B-426F-BFB9-0B3EF11A3D80}" destId="{D123622B-C1C9-45EB-A6F2-6C2201F98113}" srcOrd="6" destOrd="0" presId="urn:microsoft.com/office/officeart/2008/layout/LinedList"/>
    <dgm:cxn modelId="{93DF6AAA-AA4F-4728-9EEB-18A72EFA2774}" type="presParOf" srcId="{F168C511-914B-426F-BFB9-0B3EF11A3D80}" destId="{7BB66E8F-AF61-4B10-ABD0-8619FE13130F}" srcOrd="7" destOrd="0" presId="urn:microsoft.com/office/officeart/2008/layout/LinedList"/>
    <dgm:cxn modelId="{FBD82FC8-C0D0-4D13-818A-F6F12A9C6BF6}" type="presParOf" srcId="{7BB66E8F-AF61-4B10-ABD0-8619FE13130F}" destId="{2E72674D-11A9-4C87-8788-E884E2460EC5}" srcOrd="0" destOrd="0" presId="urn:microsoft.com/office/officeart/2008/layout/LinedList"/>
    <dgm:cxn modelId="{7BD37B52-E8AE-43BB-ABA5-629F018462DA}" type="presParOf" srcId="{7BB66E8F-AF61-4B10-ABD0-8619FE13130F}" destId="{BFCCCD49-0B07-4C27-96DB-121EEF92F12E}" srcOrd="1" destOrd="0" presId="urn:microsoft.com/office/officeart/2008/layout/LinedList"/>
    <dgm:cxn modelId="{040D5656-85FE-4925-8471-BA24768AC26C}" type="presParOf" srcId="{7BB66E8F-AF61-4B10-ABD0-8619FE13130F}" destId="{48708350-765C-401E-BDA1-DFE0BCE31802}" srcOrd="2" destOrd="0" presId="urn:microsoft.com/office/officeart/2008/layout/LinedList"/>
    <dgm:cxn modelId="{5A817DAA-6229-435B-B734-D77070578FD1}" type="presParOf" srcId="{F168C511-914B-426F-BFB9-0B3EF11A3D80}" destId="{CA188C6D-1B55-450C-A282-A2E97D27E8CD}" srcOrd="8" destOrd="0" presId="urn:microsoft.com/office/officeart/2008/layout/LinedList"/>
    <dgm:cxn modelId="{99F694AB-2B43-4A80-8BE9-7E94936AA1BC}" type="presParOf" srcId="{F168C511-914B-426F-BFB9-0B3EF11A3D80}" destId="{014EE387-6919-4444-8FCF-D8DD408020C4}" srcOrd="9" destOrd="0" presId="urn:microsoft.com/office/officeart/2008/layout/LinedList"/>
    <dgm:cxn modelId="{D22C45AD-9D5A-488D-A8F1-8FC721E0B35F}" type="presParOf" srcId="{F168C511-914B-426F-BFB9-0B3EF11A3D80}" destId="{4B892EB6-7598-485E-B9A0-4AE81F8ED9E5}" srcOrd="10" destOrd="0" presId="urn:microsoft.com/office/officeart/2008/layout/LinedList"/>
    <dgm:cxn modelId="{76C91DED-199B-479A-8FD9-3ADBD0F33AC9}" type="presParOf" srcId="{4B892EB6-7598-485E-B9A0-4AE81F8ED9E5}" destId="{46E12602-CB05-47FC-BB86-14587467A396}" srcOrd="0" destOrd="0" presId="urn:microsoft.com/office/officeart/2008/layout/LinedList"/>
    <dgm:cxn modelId="{D765B121-FF62-4605-AD6E-78B4F1CA5BEE}" type="presParOf" srcId="{4B892EB6-7598-485E-B9A0-4AE81F8ED9E5}" destId="{FCA88F8F-A5AA-4C3C-8B61-BCCAC784CDA3}" srcOrd="1" destOrd="0" presId="urn:microsoft.com/office/officeart/2008/layout/LinedList"/>
    <dgm:cxn modelId="{DD269211-FBC3-4982-811B-6C207E4B8986}" type="presParOf" srcId="{4B892EB6-7598-485E-B9A0-4AE81F8ED9E5}" destId="{0ADCC86D-E465-415E-BD26-3D5C8917D10A}" srcOrd="2" destOrd="0" presId="urn:microsoft.com/office/officeart/2008/layout/LinedList"/>
    <dgm:cxn modelId="{623729E3-5F6A-4EFB-8CB0-8AFB3B263B6A}" type="presParOf" srcId="{F168C511-914B-426F-BFB9-0B3EF11A3D80}" destId="{68F48822-CB17-4EDF-8027-311180A58C82}" srcOrd="11" destOrd="0" presId="urn:microsoft.com/office/officeart/2008/layout/LinedList"/>
    <dgm:cxn modelId="{CC2AF9DB-4550-4DAB-BD01-5BA630F321DA}" type="presParOf" srcId="{F168C511-914B-426F-BFB9-0B3EF11A3D80}" destId="{86E26ACC-CBBA-4F38-A768-36C894042D2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BC83D-F7FF-4B1F-AF63-2D4616474D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233A078-FB32-49B6-884B-4EE07754F5DA}">
      <dgm:prSet phldrT="[Текст]" custT="1"/>
      <dgm:spPr/>
      <dgm:t>
        <a:bodyPr/>
        <a:lstStyle/>
        <a:p>
          <a:r>
            <a:rPr lang="uk-UA" sz="2400" b="1" i="1" u="none" dirty="0"/>
            <a:t>Манганові добрива</a:t>
          </a:r>
          <a:endParaRPr lang="uk-UA" sz="2400" b="1" u="none" dirty="0"/>
        </a:p>
      </dgm:t>
    </dgm:pt>
    <dgm:pt modelId="{9F09A9EB-465E-4769-B944-203155952013}" type="parTrans" cxnId="{0AC599ED-9F1A-48AE-BAE8-E52177C8B14F}">
      <dgm:prSet/>
      <dgm:spPr/>
      <dgm:t>
        <a:bodyPr/>
        <a:lstStyle/>
        <a:p>
          <a:endParaRPr lang="uk-UA"/>
        </a:p>
      </dgm:t>
    </dgm:pt>
    <dgm:pt modelId="{EF4D77EF-F48F-41F3-BCC7-B02D0B66D5EF}" type="sibTrans" cxnId="{0AC599ED-9F1A-48AE-BAE8-E52177C8B14F}">
      <dgm:prSet/>
      <dgm:spPr/>
      <dgm:t>
        <a:bodyPr/>
        <a:lstStyle/>
        <a:p>
          <a:endParaRPr lang="uk-UA"/>
        </a:p>
      </dgm:t>
    </dgm:pt>
    <dgm:pt modelId="{078D0B38-B8E7-40E5-A332-40E148ECA602}">
      <dgm:prSet phldrT="[Текст]" custT="1"/>
      <dgm:spPr/>
      <dgm:t>
        <a:bodyPr/>
        <a:lstStyle/>
        <a:p>
          <a:r>
            <a:rPr lang="uk-UA" sz="2400" i="1" u="none" dirty="0"/>
            <a:t>Манганові шлами</a:t>
          </a:r>
          <a:r>
            <a:rPr lang="uk-UA" sz="2400" u="none" dirty="0"/>
            <a:t> </a:t>
          </a:r>
        </a:p>
      </dgm:t>
    </dgm:pt>
    <dgm:pt modelId="{EDCE9C08-8C76-4DBF-A01B-230FF0D2604E}" type="parTrans" cxnId="{1BD816BF-703D-428F-8CB0-125A83CDC366}">
      <dgm:prSet/>
      <dgm:spPr/>
      <dgm:t>
        <a:bodyPr/>
        <a:lstStyle/>
        <a:p>
          <a:endParaRPr lang="uk-UA"/>
        </a:p>
      </dgm:t>
    </dgm:pt>
    <dgm:pt modelId="{F0B43A24-DAC3-473D-A0B7-FCE7E87B11CD}" type="sibTrans" cxnId="{1BD816BF-703D-428F-8CB0-125A83CDC366}">
      <dgm:prSet/>
      <dgm:spPr/>
      <dgm:t>
        <a:bodyPr/>
        <a:lstStyle/>
        <a:p>
          <a:endParaRPr lang="uk-UA"/>
        </a:p>
      </dgm:t>
    </dgm:pt>
    <dgm:pt modelId="{D4F857E5-F989-485F-9844-692664F643F9}">
      <dgm:prSet phldrT="[Текст]" custT="1"/>
      <dgm:spPr/>
      <dgm:t>
        <a:bodyPr/>
        <a:lstStyle/>
        <a:p>
          <a:r>
            <a:rPr lang="uk-UA" sz="2400" i="1" u="none" dirty="0"/>
            <a:t>Манган сульфат MnSO</a:t>
          </a:r>
          <a:r>
            <a:rPr lang="uk-UA" sz="2400" i="1" u="none" baseline="-25000" dirty="0"/>
            <a:t>4</a:t>
          </a:r>
          <a:r>
            <a:rPr lang="uk-UA" sz="2400" u="none" baseline="-25000" dirty="0"/>
            <a:t> </a:t>
          </a:r>
          <a:endParaRPr lang="uk-UA" sz="2400" u="none" dirty="0"/>
        </a:p>
      </dgm:t>
    </dgm:pt>
    <dgm:pt modelId="{D175DFC1-3713-48F2-89E1-369F624220EF}" type="parTrans" cxnId="{56B58E10-6D88-465D-A6C9-8D7E3E53FF1D}">
      <dgm:prSet/>
      <dgm:spPr/>
      <dgm:t>
        <a:bodyPr/>
        <a:lstStyle/>
        <a:p>
          <a:endParaRPr lang="uk-UA"/>
        </a:p>
      </dgm:t>
    </dgm:pt>
    <dgm:pt modelId="{52545DD7-6568-41CB-A2EF-8162B1C08EFD}" type="sibTrans" cxnId="{56B58E10-6D88-465D-A6C9-8D7E3E53FF1D}">
      <dgm:prSet/>
      <dgm:spPr/>
      <dgm:t>
        <a:bodyPr/>
        <a:lstStyle/>
        <a:p>
          <a:endParaRPr lang="uk-UA"/>
        </a:p>
      </dgm:t>
    </dgm:pt>
    <dgm:pt modelId="{261B2485-2A4D-4806-97E9-C69CE04444D5}">
      <dgm:prSet phldrT="[Текст]"/>
      <dgm:spPr/>
      <dgm:t>
        <a:bodyPr/>
        <a:lstStyle/>
        <a:p>
          <a:endParaRPr lang="uk-UA" dirty="0"/>
        </a:p>
      </dgm:t>
    </dgm:pt>
    <dgm:pt modelId="{C3684AE4-E8DD-4B86-B4A0-761C1B7EC687}" type="parTrans" cxnId="{E00E8F3C-D9E1-40B2-8A61-C74D0A4B5F0F}">
      <dgm:prSet/>
      <dgm:spPr/>
      <dgm:t>
        <a:bodyPr/>
        <a:lstStyle/>
        <a:p>
          <a:endParaRPr lang="uk-UA"/>
        </a:p>
      </dgm:t>
    </dgm:pt>
    <dgm:pt modelId="{87BD76E2-081C-467C-9DF5-9872023B81A6}" type="sibTrans" cxnId="{E00E8F3C-D9E1-40B2-8A61-C74D0A4B5F0F}">
      <dgm:prSet/>
      <dgm:spPr/>
      <dgm:t>
        <a:bodyPr/>
        <a:lstStyle/>
        <a:p>
          <a:endParaRPr lang="uk-UA"/>
        </a:p>
      </dgm:t>
    </dgm:pt>
    <dgm:pt modelId="{CE53600D-FDFC-46FF-9EE2-FD9E633B2421}" type="pres">
      <dgm:prSet presAssocID="{A75BC83D-F7FF-4B1F-AF63-2D4616474DE6}" presName="vert0" presStyleCnt="0">
        <dgm:presLayoutVars>
          <dgm:dir/>
          <dgm:animOne val="branch"/>
          <dgm:animLvl val="lvl"/>
        </dgm:presLayoutVars>
      </dgm:prSet>
      <dgm:spPr/>
    </dgm:pt>
    <dgm:pt modelId="{8C11611F-E5AB-4A4D-A536-89FFF64E727B}" type="pres">
      <dgm:prSet presAssocID="{C233A078-FB32-49B6-884B-4EE07754F5DA}" presName="thickLine" presStyleLbl="alignNode1" presStyleIdx="0" presStyleCnt="2"/>
      <dgm:spPr/>
    </dgm:pt>
    <dgm:pt modelId="{47CE86A2-AD99-4088-9C3B-76B251814D5B}" type="pres">
      <dgm:prSet presAssocID="{C233A078-FB32-49B6-884B-4EE07754F5DA}" presName="horz1" presStyleCnt="0"/>
      <dgm:spPr/>
    </dgm:pt>
    <dgm:pt modelId="{6049CBE5-D301-4D29-968D-BF19B132F49B}" type="pres">
      <dgm:prSet presAssocID="{C233A078-FB32-49B6-884B-4EE07754F5DA}" presName="tx1" presStyleLbl="revTx" presStyleIdx="0" presStyleCnt="4"/>
      <dgm:spPr/>
    </dgm:pt>
    <dgm:pt modelId="{ABDC248C-61AF-4E85-8D39-2CAA7AF3D728}" type="pres">
      <dgm:prSet presAssocID="{C233A078-FB32-49B6-884B-4EE07754F5DA}" presName="vert1" presStyleCnt="0"/>
      <dgm:spPr/>
    </dgm:pt>
    <dgm:pt modelId="{3755B9AA-0055-420F-9033-2D747DF3503E}" type="pres">
      <dgm:prSet presAssocID="{078D0B38-B8E7-40E5-A332-40E148ECA602}" presName="vertSpace2a" presStyleCnt="0"/>
      <dgm:spPr/>
    </dgm:pt>
    <dgm:pt modelId="{6C31D295-504E-4B94-AFAE-F5D3CB374D96}" type="pres">
      <dgm:prSet presAssocID="{078D0B38-B8E7-40E5-A332-40E148ECA602}" presName="horz2" presStyleCnt="0"/>
      <dgm:spPr/>
    </dgm:pt>
    <dgm:pt modelId="{E4695992-5EEA-4459-8D67-4FC407FCA8AF}" type="pres">
      <dgm:prSet presAssocID="{078D0B38-B8E7-40E5-A332-40E148ECA602}" presName="horzSpace2" presStyleCnt="0"/>
      <dgm:spPr/>
    </dgm:pt>
    <dgm:pt modelId="{ABC04D0D-5270-4C3C-BE69-2AA9C5FA99F4}" type="pres">
      <dgm:prSet presAssocID="{078D0B38-B8E7-40E5-A332-40E148ECA602}" presName="tx2" presStyleLbl="revTx" presStyleIdx="1" presStyleCnt="4"/>
      <dgm:spPr/>
    </dgm:pt>
    <dgm:pt modelId="{18F7914C-7E61-49E8-B7DB-815A24740434}" type="pres">
      <dgm:prSet presAssocID="{078D0B38-B8E7-40E5-A332-40E148ECA602}" presName="vert2" presStyleCnt="0"/>
      <dgm:spPr/>
    </dgm:pt>
    <dgm:pt modelId="{B76A3427-F77A-4924-B225-11D36D158EDA}" type="pres">
      <dgm:prSet presAssocID="{078D0B38-B8E7-40E5-A332-40E148ECA602}" presName="thinLine2b" presStyleLbl="callout" presStyleIdx="0" presStyleCnt="2"/>
      <dgm:spPr/>
    </dgm:pt>
    <dgm:pt modelId="{7A3CFA00-5D05-4BA6-BE7C-A2D79CBF6DB6}" type="pres">
      <dgm:prSet presAssocID="{078D0B38-B8E7-40E5-A332-40E148ECA602}" presName="vertSpace2b" presStyleCnt="0"/>
      <dgm:spPr/>
    </dgm:pt>
    <dgm:pt modelId="{2FAA3A4C-AB9B-4000-B0F1-09A1D980D610}" type="pres">
      <dgm:prSet presAssocID="{D4F857E5-F989-485F-9844-692664F643F9}" presName="horz2" presStyleCnt="0"/>
      <dgm:spPr/>
    </dgm:pt>
    <dgm:pt modelId="{D96A06C4-62DF-4B1D-8A93-EF0310251230}" type="pres">
      <dgm:prSet presAssocID="{D4F857E5-F989-485F-9844-692664F643F9}" presName="horzSpace2" presStyleCnt="0"/>
      <dgm:spPr/>
    </dgm:pt>
    <dgm:pt modelId="{45473780-568B-419C-89A8-D298067BA2EC}" type="pres">
      <dgm:prSet presAssocID="{D4F857E5-F989-485F-9844-692664F643F9}" presName="tx2" presStyleLbl="revTx" presStyleIdx="2" presStyleCnt="4"/>
      <dgm:spPr/>
    </dgm:pt>
    <dgm:pt modelId="{A4FFE087-80D7-4B76-9F64-5A67087A1264}" type="pres">
      <dgm:prSet presAssocID="{D4F857E5-F989-485F-9844-692664F643F9}" presName="vert2" presStyleCnt="0"/>
      <dgm:spPr/>
    </dgm:pt>
    <dgm:pt modelId="{3B0C838A-6BA9-49B5-A7E7-D2459F7B078A}" type="pres">
      <dgm:prSet presAssocID="{D4F857E5-F989-485F-9844-692664F643F9}" presName="thinLine2b" presStyleLbl="callout" presStyleIdx="1" presStyleCnt="2"/>
      <dgm:spPr/>
    </dgm:pt>
    <dgm:pt modelId="{B381596F-539F-41D3-AE00-3A8B937CF9E1}" type="pres">
      <dgm:prSet presAssocID="{D4F857E5-F989-485F-9844-692664F643F9}" presName="vertSpace2b" presStyleCnt="0"/>
      <dgm:spPr/>
    </dgm:pt>
    <dgm:pt modelId="{01EA9B51-5DD1-42EC-A2F7-2E3D0A0E607A}" type="pres">
      <dgm:prSet presAssocID="{261B2485-2A4D-4806-97E9-C69CE04444D5}" presName="thickLine" presStyleLbl="alignNode1" presStyleIdx="1" presStyleCnt="2"/>
      <dgm:spPr/>
    </dgm:pt>
    <dgm:pt modelId="{A3D5A5B4-A22D-4CF7-B143-2FDD207CF6FE}" type="pres">
      <dgm:prSet presAssocID="{261B2485-2A4D-4806-97E9-C69CE04444D5}" presName="horz1" presStyleCnt="0"/>
      <dgm:spPr/>
    </dgm:pt>
    <dgm:pt modelId="{5238ADCD-832F-46B6-8FBB-881D796B7BE1}" type="pres">
      <dgm:prSet presAssocID="{261B2485-2A4D-4806-97E9-C69CE04444D5}" presName="tx1" presStyleLbl="revTx" presStyleIdx="3" presStyleCnt="4"/>
      <dgm:spPr/>
    </dgm:pt>
    <dgm:pt modelId="{3B831CBE-49CD-4832-AB59-54F6BCC17BBC}" type="pres">
      <dgm:prSet presAssocID="{261B2485-2A4D-4806-97E9-C69CE04444D5}" presName="vert1" presStyleCnt="0"/>
      <dgm:spPr/>
    </dgm:pt>
  </dgm:ptLst>
  <dgm:cxnLst>
    <dgm:cxn modelId="{56B58E10-6D88-465D-A6C9-8D7E3E53FF1D}" srcId="{C233A078-FB32-49B6-884B-4EE07754F5DA}" destId="{D4F857E5-F989-485F-9844-692664F643F9}" srcOrd="1" destOrd="0" parTransId="{D175DFC1-3713-48F2-89E1-369F624220EF}" sibTransId="{52545DD7-6568-41CB-A2EF-8162B1C08EFD}"/>
    <dgm:cxn modelId="{E00E8F3C-D9E1-40B2-8A61-C74D0A4B5F0F}" srcId="{A75BC83D-F7FF-4B1F-AF63-2D4616474DE6}" destId="{261B2485-2A4D-4806-97E9-C69CE04444D5}" srcOrd="1" destOrd="0" parTransId="{C3684AE4-E8DD-4B86-B4A0-761C1B7EC687}" sibTransId="{87BD76E2-081C-467C-9DF5-9872023B81A6}"/>
    <dgm:cxn modelId="{C4506C7D-8ABB-451D-B772-C538DD1049FB}" type="presOf" srcId="{078D0B38-B8E7-40E5-A332-40E148ECA602}" destId="{ABC04D0D-5270-4C3C-BE69-2AA9C5FA99F4}" srcOrd="0" destOrd="0" presId="urn:microsoft.com/office/officeart/2008/layout/LinedList"/>
    <dgm:cxn modelId="{A1AB5E88-57A4-4882-B24D-96B741704376}" type="presOf" srcId="{C233A078-FB32-49B6-884B-4EE07754F5DA}" destId="{6049CBE5-D301-4D29-968D-BF19B132F49B}" srcOrd="0" destOrd="0" presId="urn:microsoft.com/office/officeart/2008/layout/LinedList"/>
    <dgm:cxn modelId="{1BD816BF-703D-428F-8CB0-125A83CDC366}" srcId="{C233A078-FB32-49B6-884B-4EE07754F5DA}" destId="{078D0B38-B8E7-40E5-A332-40E148ECA602}" srcOrd="0" destOrd="0" parTransId="{EDCE9C08-8C76-4DBF-A01B-230FF0D2604E}" sibTransId="{F0B43A24-DAC3-473D-A0B7-FCE7E87B11CD}"/>
    <dgm:cxn modelId="{F6D71FD3-467E-476D-9BCF-6EEA6BD82E65}" type="presOf" srcId="{D4F857E5-F989-485F-9844-692664F643F9}" destId="{45473780-568B-419C-89A8-D298067BA2EC}" srcOrd="0" destOrd="0" presId="urn:microsoft.com/office/officeart/2008/layout/LinedList"/>
    <dgm:cxn modelId="{700758D6-B529-414C-B63E-09E5D0727B46}" type="presOf" srcId="{A75BC83D-F7FF-4B1F-AF63-2D4616474DE6}" destId="{CE53600D-FDFC-46FF-9EE2-FD9E633B2421}" srcOrd="0" destOrd="0" presId="urn:microsoft.com/office/officeart/2008/layout/LinedList"/>
    <dgm:cxn modelId="{AB43B5E0-49ED-4B32-B7FD-39F87EE1A389}" type="presOf" srcId="{261B2485-2A4D-4806-97E9-C69CE04444D5}" destId="{5238ADCD-832F-46B6-8FBB-881D796B7BE1}" srcOrd="0" destOrd="0" presId="urn:microsoft.com/office/officeart/2008/layout/LinedList"/>
    <dgm:cxn modelId="{0AC599ED-9F1A-48AE-BAE8-E52177C8B14F}" srcId="{A75BC83D-F7FF-4B1F-AF63-2D4616474DE6}" destId="{C233A078-FB32-49B6-884B-4EE07754F5DA}" srcOrd="0" destOrd="0" parTransId="{9F09A9EB-465E-4769-B944-203155952013}" sibTransId="{EF4D77EF-F48F-41F3-BCC7-B02D0B66D5EF}"/>
    <dgm:cxn modelId="{52C1969B-4086-4BAD-9AF3-7FB2CC8492D2}" type="presParOf" srcId="{CE53600D-FDFC-46FF-9EE2-FD9E633B2421}" destId="{8C11611F-E5AB-4A4D-A536-89FFF64E727B}" srcOrd="0" destOrd="0" presId="urn:microsoft.com/office/officeart/2008/layout/LinedList"/>
    <dgm:cxn modelId="{032C4633-8CDF-4DC6-9851-A1A1BDC4A691}" type="presParOf" srcId="{CE53600D-FDFC-46FF-9EE2-FD9E633B2421}" destId="{47CE86A2-AD99-4088-9C3B-76B251814D5B}" srcOrd="1" destOrd="0" presId="urn:microsoft.com/office/officeart/2008/layout/LinedList"/>
    <dgm:cxn modelId="{0FA8C74F-F688-4FF1-8514-F932C279EEC8}" type="presParOf" srcId="{47CE86A2-AD99-4088-9C3B-76B251814D5B}" destId="{6049CBE5-D301-4D29-968D-BF19B132F49B}" srcOrd="0" destOrd="0" presId="urn:microsoft.com/office/officeart/2008/layout/LinedList"/>
    <dgm:cxn modelId="{672CFB88-69F6-4BA1-A51D-5816EBAD569F}" type="presParOf" srcId="{47CE86A2-AD99-4088-9C3B-76B251814D5B}" destId="{ABDC248C-61AF-4E85-8D39-2CAA7AF3D728}" srcOrd="1" destOrd="0" presId="urn:microsoft.com/office/officeart/2008/layout/LinedList"/>
    <dgm:cxn modelId="{51D3BC7D-065D-4F8A-8350-E67BA10D9103}" type="presParOf" srcId="{ABDC248C-61AF-4E85-8D39-2CAA7AF3D728}" destId="{3755B9AA-0055-420F-9033-2D747DF3503E}" srcOrd="0" destOrd="0" presId="urn:microsoft.com/office/officeart/2008/layout/LinedList"/>
    <dgm:cxn modelId="{44FC011F-F81C-4A09-A684-A23D2616ED55}" type="presParOf" srcId="{ABDC248C-61AF-4E85-8D39-2CAA7AF3D728}" destId="{6C31D295-504E-4B94-AFAE-F5D3CB374D96}" srcOrd="1" destOrd="0" presId="urn:microsoft.com/office/officeart/2008/layout/LinedList"/>
    <dgm:cxn modelId="{377FB632-9C33-465E-952D-E9D647643E4D}" type="presParOf" srcId="{6C31D295-504E-4B94-AFAE-F5D3CB374D96}" destId="{E4695992-5EEA-4459-8D67-4FC407FCA8AF}" srcOrd="0" destOrd="0" presId="urn:microsoft.com/office/officeart/2008/layout/LinedList"/>
    <dgm:cxn modelId="{653A963E-1924-4C51-909A-D6287331A567}" type="presParOf" srcId="{6C31D295-504E-4B94-AFAE-F5D3CB374D96}" destId="{ABC04D0D-5270-4C3C-BE69-2AA9C5FA99F4}" srcOrd="1" destOrd="0" presId="urn:microsoft.com/office/officeart/2008/layout/LinedList"/>
    <dgm:cxn modelId="{25073814-CF65-44EB-81C4-BF23811A7F66}" type="presParOf" srcId="{6C31D295-504E-4B94-AFAE-F5D3CB374D96}" destId="{18F7914C-7E61-49E8-B7DB-815A24740434}" srcOrd="2" destOrd="0" presId="urn:microsoft.com/office/officeart/2008/layout/LinedList"/>
    <dgm:cxn modelId="{C1A5624E-A93F-403A-93F7-A3F447422A44}" type="presParOf" srcId="{ABDC248C-61AF-4E85-8D39-2CAA7AF3D728}" destId="{B76A3427-F77A-4924-B225-11D36D158EDA}" srcOrd="2" destOrd="0" presId="urn:microsoft.com/office/officeart/2008/layout/LinedList"/>
    <dgm:cxn modelId="{20B5A439-2DB2-4F94-8E60-892A16006B38}" type="presParOf" srcId="{ABDC248C-61AF-4E85-8D39-2CAA7AF3D728}" destId="{7A3CFA00-5D05-4BA6-BE7C-A2D79CBF6DB6}" srcOrd="3" destOrd="0" presId="urn:microsoft.com/office/officeart/2008/layout/LinedList"/>
    <dgm:cxn modelId="{62CFDC0C-7537-4916-BBDB-78C269541166}" type="presParOf" srcId="{ABDC248C-61AF-4E85-8D39-2CAA7AF3D728}" destId="{2FAA3A4C-AB9B-4000-B0F1-09A1D980D610}" srcOrd="4" destOrd="0" presId="urn:microsoft.com/office/officeart/2008/layout/LinedList"/>
    <dgm:cxn modelId="{D5DF6683-7C31-4DA0-85A3-6FDC319A94C4}" type="presParOf" srcId="{2FAA3A4C-AB9B-4000-B0F1-09A1D980D610}" destId="{D96A06C4-62DF-4B1D-8A93-EF0310251230}" srcOrd="0" destOrd="0" presId="urn:microsoft.com/office/officeart/2008/layout/LinedList"/>
    <dgm:cxn modelId="{E96B9A0F-D8AB-4AEC-A06A-7F27F9F83A16}" type="presParOf" srcId="{2FAA3A4C-AB9B-4000-B0F1-09A1D980D610}" destId="{45473780-568B-419C-89A8-D298067BA2EC}" srcOrd="1" destOrd="0" presId="urn:microsoft.com/office/officeart/2008/layout/LinedList"/>
    <dgm:cxn modelId="{B04687E6-199C-4164-A83D-AB72DDC45C44}" type="presParOf" srcId="{2FAA3A4C-AB9B-4000-B0F1-09A1D980D610}" destId="{A4FFE087-80D7-4B76-9F64-5A67087A1264}" srcOrd="2" destOrd="0" presId="urn:microsoft.com/office/officeart/2008/layout/LinedList"/>
    <dgm:cxn modelId="{A32ED490-D786-4515-99B2-36D45B8E8F37}" type="presParOf" srcId="{ABDC248C-61AF-4E85-8D39-2CAA7AF3D728}" destId="{3B0C838A-6BA9-49B5-A7E7-D2459F7B078A}" srcOrd="5" destOrd="0" presId="urn:microsoft.com/office/officeart/2008/layout/LinedList"/>
    <dgm:cxn modelId="{4D7D1FF5-966A-42A1-A796-E9B38CA59113}" type="presParOf" srcId="{ABDC248C-61AF-4E85-8D39-2CAA7AF3D728}" destId="{B381596F-539F-41D3-AE00-3A8B937CF9E1}" srcOrd="6" destOrd="0" presId="urn:microsoft.com/office/officeart/2008/layout/LinedList"/>
    <dgm:cxn modelId="{D3A50737-E613-4F71-A921-CD07C18100E0}" type="presParOf" srcId="{CE53600D-FDFC-46FF-9EE2-FD9E633B2421}" destId="{01EA9B51-5DD1-42EC-A2F7-2E3D0A0E607A}" srcOrd="2" destOrd="0" presId="urn:microsoft.com/office/officeart/2008/layout/LinedList"/>
    <dgm:cxn modelId="{1EAB2CD5-7D35-4C7F-B3D1-DD1721441138}" type="presParOf" srcId="{CE53600D-FDFC-46FF-9EE2-FD9E633B2421}" destId="{A3D5A5B4-A22D-4CF7-B143-2FDD207CF6FE}" srcOrd="3" destOrd="0" presId="urn:microsoft.com/office/officeart/2008/layout/LinedList"/>
    <dgm:cxn modelId="{A645A6D7-8B59-464D-B1EB-09E3EE60B7E4}" type="presParOf" srcId="{A3D5A5B4-A22D-4CF7-B143-2FDD207CF6FE}" destId="{5238ADCD-832F-46B6-8FBB-881D796B7BE1}" srcOrd="0" destOrd="0" presId="urn:microsoft.com/office/officeart/2008/layout/LinedList"/>
    <dgm:cxn modelId="{53DCDA18-E537-4435-AD67-C506E7BD8F67}" type="presParOf" srcId="{A3D5A5B4-A22D-4CF7-B143-2FDD207CF6FE}" destId="{3B831CBE-49CD-4832-AB59-54F6BCC17B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E0876F-82AE-4A81-B8B5-F5C0B3FC1F3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0D40C6F-D52C-40DC-850F-47FB01BA1450}">
      <dgm:prSet phldrT="[Текст]" custT="1"/>
      <dgm:spPr/>
      <dgm:t>
        <a:bodyPr/>
        <a:lstStyle/>
        <a:p>
          <a:r>
            <a:rPr lang="uk-UA" sz="2400" b="1" i="1" u="none" dirty="0"/>
            <a:t>Мідні добрива </a:t>
          </a:r>
          <a:endParaRPr lang="uk-UA" sz="2400" b="1" u="none" dirty="0"/>
        </a:p>
      </dgm:t>
    </dgm:pt>
    <dgm:pt modelId="{B7451596-CDC5-4372-8C26-ABD0707EB1FE}" type="parTrans" cxnId="{AEFBA0F1-3AD9-436D-A9D9-CF16D65FFE77}">
      <dgm:prSet/>
      <dgm:spPr/>
      <dgm:t>
        <a:bodyPr/>
        <a:lstStyle/>
        <a:p>
          <a:endParaRPr lang="uk-UA"/>
        </a:p>
      </dgm:t>
    </dgm:pt>
    <dgm:pt modelId="{0AB4CCEC-6901-431E-81E4-E3C9FD0EB0FB}" type="sibTrans" cxnId="{AEFBA0F1-3AD9-436D-A9D9-CF16D65FFE77}">
      <dgm:prSet/>
      <dgm:spPr/>
      <dgm:t>
        <a:bodyPr/>
        <a:lstStyle/>
        <a:p>
          <a:endParaRPr lang="uk-UA"/>
        </a:p>
      </dgm:t>
    </dgm:pt>
    <dgm:pt modelId="{096CB5AD-2B3B-405E-8A28-EBA600700BAD}">
      <dgm:prSet phldrT="[Текст]" custT="1"/>
      <dgm:spPr/>
      <dgm:t>
        <a:bodyPr/>
        <a:lstStyle/>
        <a:p>
          <a:r>
            <a:rPr lang="uk-UA" sz="2400" i="1" u="none" dirty="0"/>
            <a:t>Піритні недогарки </a:t>
          </a:r>
          <a:endParaRPr lang="uk-UA" sz="2400" u="none" dirty="0"/>
        </a:p>
      </dgm:t>
    </dgm:pt>
    <dgm:pt modelId="{5F5AB57B-9E25-4599-B555-BCE18F239E57}" type="parTrans" cxnId="{A2612FC0-EA94-4353-9D89-3D757CE411EF}">
      <dgm:prSet/>
      <dgm:spPr/>
      <dgm:t>
        <a:bodyPr/>
        <a:lstStyle/>
        <a:p>
          <a:endParaRPr lang="uk-UA"/>
        </a:p>
      </dgm:t>
    </dgm:pt>
    <dgm:pt modelId="{43D5C147-A3C0-4B4B-8891-F8F743C44F30}" type="sibTrans" cxnId="{A2612FC0-EA94-4353-9D89-3D757CE411EF}">
      <dgm:prSet/>
      <dgm:spPr/>
      <dgm:t>
        <a:bodyPr/>
        <a:lstStyle/>
        <a:p>
          <a:endParaRPr lang="uk-UA"/>
        </a:p>
      </dgm:t>
    </dgm:pt>
    <dgm:pt modelId="{D3E5D05C-E37F-45CF-A041-BD7EC733E265}">
      <dgm:prSet phldrT="[Текст]" custT="1"/>
      <dgm:spPr/>
      <dgm:t>
        <a:bodyPr/>
        <a:lstStyle/>
        <a:p>
          <a:r>
            <a:rPr lang="uk-UA" sz="2400" i="1" u="none" dirty="0" err="1"/>
            <a:t>Купрум</a:t>
          </a:r>
          <a:r>
            <a:rPr lang="uk-UA" sz="2400" i="1" u="none" dirty="0"/>
            <a:t> сульфат  (мідний купорос) CuSO</a:t>
          </a:r>
          <a:r>
            <a:rPr lang="uk-UA" sz="2400" i="1" u="none" baseline="-25000" dirty="0"/>
            <a:t>4</a:t>
          </a:r>
          <a:r>
            <a:rPr lang="uk-UA" sz="2400" i="1" u="none" dirty="0"/>
            <a:t>•5Н</a:t>
          </a:r>
          <a:r>
            <a:rPr lang="uk-UA" sz="2400" i="1" u="none" baseline="-25000" dirty="0"/>
            <a:t>2</a:t>
          </a:r>
          <a:r>
            <a:rPr lang="uk-UA" sz="2400" i="1" u="none" dirty="0"/>
            <a:t>O</a:t>
          </a:r>
          <a:endParaRPr lang="uk-UA" sz="2400" u="none" dirty="0"/>
        </a:p>
      </dgm:t>
    </dgm:pt>
    <dgm:pt modelId="{EAB53838-C108-4872-B9DC-B8CFBD57F08C}" type="parTrans" cxnId="{989D8644-40D7-4EE8-92C0-4CED8D72D7BA}">
      <dgm:prSet/>
      <dgm:spPr/>
      <dgm:t>
        <a:bodyPr/>
        <a:lstStyle/>
        <a:p>
          <a:endParaRPr lang="uk-UA"/>
        </a:p>
      </dgm:t>
    </dgm:pt>
    <dgm:pt modelId="{45B2CE66-9A6D-49C8-9D0A-08FFFB539488}" type="sibTrans" cxnId="{989D8644-40D7-4EE8-92C0-4CED8D72D7BA}">
      <dgm:prSet/>
      <dgm:spPr/>
      <dgm:t>
        <a:bodyPr/>
        <a:lstStyle/>
        <a:p>
          <a:endParaRPr lang="uk-UA"/>
        </a:p>
      </dgm:t>
    </dgm:pt>
    <dgm:pt modelId="{C724C303-9941-419B-B71A-8C463C2C5299}">
      <dgm:prSet phldrT="[Текст]" custT="1"/>
      <dgm:spPr/>
      <dgm:t>
        <a:bodyPr/>
        <a:lstStyle/>
        <a:p>
          <a:r>
            <a:rPr lang="uk-UA" sz="2400" i="1" u="none" dirty="0"/>
            <a:t>Мідно-калійне добриво</a:t>
          </a:r>
          <a:r>
            <a:rPr lang="uk-UA" sz="3400" i="1" u="dash" dirty="0"/>
            <a:t> </a:t>
          </a:r>
          <a:endParaRPr lang="uk-UA" sz="3400" dirty="0"/>
        </a:p>
      </dgm:t>
    </dgm:pt>
    <dgm:pt modelId="{4E659303-1B24-4753-BE88-437559FA71D5}" type="parTrans" cxnId="{AB9E8A12-02E9-4AF9-85AF-46EC18300A55}">
      <dgm:prSet/>
      <dgm:spPr/>
      <dgm:t>
        <a:bodyPr/>
        <a:lstStyle/>
        <a:p>
          <a:endParaRPr lang="uk-UA"/>
        </a:p>
      </dgm:t>
    </dgm:pt>
    <dgm:pt modelId="{C2DA130E-6CC8-46C2-999F-C38B3FAF425C}" type="sibTrans" cxnId="{AB9E8A12-02E9-4AF9-85AF-46EC18300A55}">
      <dgm:prSet/>
      <dgm:spPr/>
      <dgm:t>
        <a:bodyPr/>
        <a:lstStyle/>
        <a:p>
          <a:endParaRPr lang="uk-UA"/>
        </a:p>
      </dgm:t>
    </dgm:pt>
    <dgm:pt modelId="{9F4EFAEF-F4DB-45BE-8EAB-B96A4681572B}" type="pres">
      <dgm:prSet presAssocID="{F3E0876F-82AE-4A81-B8B5-F5C0B3FC1F39}" presName="vert0" presStyleCnt="0">
        <dgm:presLayoutVars>
          <dgm:dir/>
          <dgm:animOne val="branch"/>
          <dgm:animLvl val="lvl"/>
        </dgm:presLayoutVars>
      </dgm:prSet>
      <dgm:spPr/>
    </dgm:pt>
    <dgm:pt modelId="{F77A16C8-D230-4FD4-9173-EDAE0CC4B017}" type="pres">
      <dgm:prSet presAssocID="{D0D40C6F-D52C-40DC-850F-47FB01BA1450}" presName="thickLine" presStyleLbl="alignNode1" presStyleIdx="0" presStyleCnt="1"/>
      <dgm:spPr/>
    </dgm:pt>
    <dgm:pt modelId="{6A14C6CE-042C-425A-8168-6FA5F7D619F8}" type="pres">
      <dgm:prSet presAssocID="{D0D40C6F-D52C-40DC-850F-47FB01BA1450}" presName="horz1" presStyleCnt="0"/>
      <dgm:spPr/>
    </dgm:pt>
    <dgm:pt modelId="{7894F2D0-2EA5-4D1B-9157-FDBBF2C91D65}" type="pres">
      <dgm:prSet presAssocID="{D0D40C6F-D52C-40DC-850F-47FB01BA1450}" presName="tx1" presStyleLbl="revTx" presStyleIdx="0" presStyleCnt="4"/>
      <dgm:spPr/>
    </dgm:pt>
    <dgm:pt modelId="{F56B16F6-9E92-4D79-BE19-B7AE82889B75}" type="pres">
      <dgm:prSet presAssocID="{D0D40C6F-D52C-40DC-850F-47FB01BA1450}" presName="vert1" presStyleCnt="0"/>
      <dgm:spPr/>
    </dgm:pt>
    <dgm:pt modelId="{3D5D24DE-9E0C-40D5-AB04-E32E57193439}" type="pres">
      <dgm:prSet presAssocID="{096CB5AD-2B3B-405E-8A28-EBA600700BAD}" presName="vertSpace2a" presStyleCnt="0"/>
      <dgm:spPr/>
    </dgm:pt>
    <dgm:pt modelId="{1C5C80FA-5F20-44AC-8094-FEF131AAABF4}" type="pres">
      <dgm:prSet presAssocID="{096CB5AD-2B3B-405E-8A28-EBA600700BAD}" presName="horz2" presStyleCnt="0"/>
      <dgm:spPr/>
    </dgm:pt>
    <dgm:pt modelId="{B645DE71-2F8F-4B71-BE11-7DCFF12944AE}" type="pres">
      <dgm:prSet presAssocID="{096CB5AD-2B3B-405E-8A28-EBA600700BAD}" presName="horzSpace2" presStyleCnt="0"/>
      <dgm:spPr/>
    </dgm:pt>
    <dgm:pt modelId="{3233FF00-2D96-44D8-A7A6-16D6102FFDC3}" type="pres">
      <dgm:prSet presAssocID="{096CB5AD-2B3B-405E-8A28-EBA600700BAD}" presName="tx2" presStyleLbl="revTx" presStyleIdx="1" presStyleCnt="4"/>
      <dgm:spPr/>
    </dgm:pt>
    <dgm:pt modelId="{8CC0E07C-0DE2-4706-B517-F32DD5A25B81}" type="pres">
      <dgm:prSet presAssocID="{096CB5AD-2B3B-405E-8A28-EBA600700BAD}" presName="vert2" presStyleCnt="0"/>
      <dgm:spPr/>
    </dgm:pt>
    <dgm:pt modelId="{0CECB157-9D42-474C-8208-FAB11BC990EB}" type="pres">
      <dgm:prSet presAssocID="{096CB5AD-2B3B-405E-8A28-EBA600700BAD}" presName="thinLine2b" presStyleLbl="callout" presStyleIdx="0" presStyleCnt="3"/>
      <dgm:spPr/>
    </dgm:pt>
    <dgm:pt modelId="{130A552F-3E7D-45E4-B1BD-6CC9C312EB29}" type="pres">
      <dgm:prSet presAssocID="{096CB5AD-2B3B-405E-8A28-EBA600700BAD}" presName="vertSpace2b" presStyleCnt="0"/>
      <dgm:spPr/>
    </dgm:pt>
    <dgm:pt modelId="{93A477DD-0DCB-4EEC-9DA1-3D044C9563E5}" type="pres">
      <dgm:prSet presAssocID="{D3E5D05C-E37F-45CF-A041-BD7EC733E265}" presName="horz2" presStyleCnt="0"/>
      <dgm:spPr/>
    </dgm:pt>
    <dgm:pt modelId="{699F4899-BC31-44E1-9534-3F12248EC041}" type="pres">
      <dgm:prSet presAssocID="{D3E5D05C-E37F-45CF-A041-BD7EC733E265}" presName="horzSpace2" presStyleCnt="0"/>
      <dgm:spPr/>
    </dgm:pt>
    <dgm:pt modelId="{ED0D886D-B739-4591-B396-A742E424CE09}" type="pres">
      <dgm:prSet presAssocID="{D3E5D05C-E37F-45CF-A041-BD7EC733E265}" presName="tx2" presStyleLbl="revTx" presStyleIdx="2" presStyleCnt="4"/>
      <dgm:spPr/>
    </dgm:pt>
    <dgm:pt modelId="{BF2BFC92-1BC7-43AB-BAB1-506C6797D782}" type="pres">
      <dgm:prSet presAssocID="{D3E5D05C-E37F-45CF-A041-BD7EC733E265}" presName="vert2" presStyleCnt="0"/>
      <dgm:spPr/>
    </dgm:pt>
    <dgm:pt modelId="{C0F8A1F0-5EB4-463D-BFE9-2544BE67FDED}" type="pres">
      <dgm:prSet presAssocID="{D3E5D05C-E37F-45CF-A041-BD7EC733E265}" presName="thinLine2b" presStyleLbl="callout" presStyleIdx="1" presStyleCnt="3"/>
      <dgm:spPr/>
    </dgm:pt>
    <dgm:pt modelId="{5FB47FA2-2A59-439A-842D-BB193D4494C0}" type="pres">
      <dgm:prSet presAssocID="{D3E5D05C-E37F-45CF-A041-BD7EC733E265}" presName="vertSpace2b" presStyleCnt="0"/>
      <dgm:spPr/>
    </dgm:pt>
    <dgm:pt modelId="{A2933D89-3E91-4B76-B0E8-0F7E458CC14D}" type="pres">
      <dgm:prSet presAssocID="{C724C303-9941-419B-B71A-8C463C2C5299}" presName="horz2" presStyleCnt="0"/>
      <dgm:spPr/>
    </dgm:pt>
    <dgm:pt modelId="{5AC00FC4-F193-4D8E-AF41-013E54BA30F6}" type="pres">
      <dgm:prSet presAssocID="{C724C303-9941-419B-B71A-8C463C2C5299}" presName="horzSpace2" presStyleCnt="0"/>
      <dgm:spPr/>
    </dgm:pt>
    <dgm:pt modelId="{DB5AC18A-BFBB-4597-90F5-1571D659F0D3}" type="pres">
      <dgm:prSet presAssocID="{C724C303-9941-419B-B71A-8C463C2C5299}" presName="tx2" presStyleLbl="revTx" presStyleIdx="3" presStyleCnt="4"/>
      <dgm:spPr/>
    </dgm:pt>
    <dgm:pt modelId="{70D733A5-6165-46DD-B9DA-8F0A58359015}" type="pres">
      <dgm:prSet presAssocID="{C724C303-9941-419B-B71A-8C463C2C5299}" presName="vert2" presStyleCnt="0"/>
      <dgm:spPr/>
    </dgm:pt>
    <dgm:pt modelId="{70B108E5-F6F8-41CF-BCF2-75555B5913C0}" type="pres">
      <dgm:prSet presAssocID="{C724C303-9941-419B-B71A-8C463C2C5299}" presName="thinLine2b" presStyleLbl="callout" presStyleIdx="2" presStyleCnt="3"/>
      <dgm:spPr/>
    </dgm:pt>
    <dgm:pt modelId="{90561476-0FE5-4133-9F9C-55076248E494}" type="pres">
      <dgm:prSet presAssocID="{C724C303-9941-419B-B71A-8C463C2C5299}" presName="vertSpace2b" presStyleCnt="0"/>
      <dgm:spPr/>
    </dgm:pt>
  </dgm:ptLst>
  <dgm:cxnLst>
    <dgm:cxn modelId="{C0331C0D-9906-4007-9E46-C91CA8958B57}" type="presOf" srcId="{D3E5D05C-E37F-45CF-A041-BD7EC733E265}" destId="{ED0D886D-B739-4591-B396-A742E424CE09}" srcOrd="0" destOrd="0" presId="urn:microsoft.com/office/officeart/2008/layout/LinedList"/>
    <dgm:cxn modelId="{AB9E8A12-02E9-4AF9-85AF-46EC18300A55}" srcId="{D0D40C6F-D52C-40DC-850F-47FB01BA1450}" destId="{C724C303-9941-419B-B71A-8C463C2C5299}" srcOrd="2" destOrd="0" parTransId="{4E659303-1B24-4753-BE88-437559FA71D5}" sibTransId="{C2DA130E-6CC8-46C2-999F-C38B3FAF425C}"/>
    <dgm:cxn modelId="{9D05FA1A-E327-4090-93B7-89B5FF30C0FA}" type="presOf" srcId="{096CB5AD-2B3B-405E-8A28-EBA600700BAD}" destId="{3233FF00-2D96-44D8-A7A6-16D6102FFDC3}" srcOrd="0" destOrd="0" presId="urn:microsoft.com/office/officeart/2008/layout/LinedList"/>
    <dgm:cxn modelId="{989D8644-40D7-4EE8-92C0-4CED8D72D7BA}" srcId="{D0D40C6F-D52C-40DC-850F-47FB01BA1450}" destId="{D3E5D05C-E37F-45CF-A041-BD7EC733E265}" srcOrd="1" destOrd="0" parTransId="{EAB53838-C108-4872-B9DC-B8CFBD57F08C}" sibTransId="{45B2CE66-9A6D-49C8-9D0A-08FFFB539488}"/>
    <dgm:cxn modelId="{7935E573-E6C5-42A7-AD24-96E79E81ACF6}" type="presOf" srcId="{F3E0876F-82AE-4A81-B8B5-F5C0B3FC1F39}" destId="{9F4EFAEF-F4DB-45BE-8EAB-B96A4681572B}" srcOrd="0" destOrd="0" presId="urn:microsoft.com/office/officeart/2008/layout/LinedList"/>
    <dgm:cxn modelId="{93CCDA85-6D44-4EC2-A995-E435190D8E53}" type="presOf" srcId="{C724C303-9941-419B-B71A-8C463C2C5299}" destId="{DB5AC18A-BFBB-4597-90F5-1571D659F0D3}" srcOrd="0" destOrd="0" presId="urn:microsoft.com/office/officeart/2008/layout/LinedList"/>
    <dgm:cxn modelId="{96FF3490-13DB-4041-A838-BDB39BC58EA7}" type="presOf" srcId="{D0D40C6F-D52C-40DC-850F-47FB01BA1450}" destId="{7894F2D0-2EA5-4D1B-9157-FDBBF2C91D65}" srcOrd="0" destOrd="0" presId="urn:microsoft.com/office/officeart/2008/layout/LinedList"/>
    <dgm:cxn modelId="{A2612FC0-EA94-4353-9D89-3D757CE411EF}" srcId="{D0D40C6F-D52C-40DC-850F-47FB01BA1450}" destId="{096CB5AD-2B3B-405E-8A28-EBA600700BAD}" srcOrd="0" destOrd="0" parTransId="{5F5AB57B-9E25-4599-B555-BCE18F239E57}" sibTransId="{43D5C147-A3C0-4B4B-8891-F8F743C44F30}"/>
    <dgm:cxn modelId="{AEFBA0F1-3AD9-436D-A9D9-CF16D65FFE77}" srcId="{F3E0876F-82AE-4A81-B8B5-F5C0B3FC1F39}" destId="{D0D40C6F-D52C-40DC-850F-47FB01BA1450}" srcOrd="0" destOrd="0" parTransId="{B7451596-CDC5-4372-8C26-ABD0707EB1FE}" sibTransId="{0AB4CCEC-6901-431E-81E4-E3C9FD0EB0FB}"/>
    <dgm:cxn modelId="{4B4FDDA9-3778-43D7-9991-7F8BF766DB96}" type="presParOf" srcId="{9F4EFAEF-F4DB-45BE-8EAB-B96A4681572B}" destId="{F77A16C8-D230-4FD4-9173-EDAE0CC4B017}" srcOrd="0" destOrd="0" presId="urn:microsoft.com/office/officeart/2008/layout/LinedList"/>
    <dgm:cxn modelId="{D06DFA32-7045-4F3E-B890-122147A4E0D6}" type="presParOf" srcId="{9F4EFAEF-F4DB-45BE-8EAB-B96A4681572B}" destId="{6A14C6CE-042C-425A-8168-6FA5F7D619F8}" srcOrd="1" destOrd="0" presId="urn:microsoft.com/office/officeart/2008/layout/LinedList"/>
    <dgm:cxn modelId="{93E77EE6-78A8-48F9-B35A-506D6A081D1B}" type="presParOf" srcId="{6A14C6CE-042C-425A-8168-6FA5F7D619F8}" destId="{7894F2D0-2EA5-4D1B-9157-FDBBF2C91D65}" srcOrd="0" destOrd="0" presId="urn:microsoft.com/office/officeart/2008/layout/LinedList"/>
    <dgm:cxn modelId="{9D2AC676-33A3-4A2C-9135-65179279A6BE}" type="presParOf" srcId="{6A14C6CE-042C-425A-8168-6FA5F7D619F8}" destId="{F56B16F6-9E92-4D79-BE19-B7AE82889B75}" srcOrd="1" destOrd="0" presId="urn:microsoft.com/office/officeart/2008/layout/LinedList"/>
    <dgm:cxn modelId="{29AAB243-3BA5-4EA4-A48B-9BDE952C64B4}" type="presParOf" srcId="{F56B16F6-9E92-4D79-BE19-B7AE82889B75}" destId="{3D5D24DE-9E0C-40D5-AB04-E32E57193439}" srcOrd="0" destOrd="0" presId="urn:microsoft.com/office/officeart/2008/layout/LinedList"/>
    <dgm:cxn modelId="{5C983AE6-46C7-45AD-9FB8-01898E2712E3}" type="presParOf" srcId="{F56B16F6-9E92-4D79-BE19-B7AE82889B75}" destId="{1C5C80FA-5F20-44AC-8094-FEF131AAABF4}" srcOrd="1" destOrd="0" presId="urn:microsoft.com/office/officeart/2008/layout/LinedList"/>
    <dgm:cxn modelId="{BC8022B4-3D73-4C8C-84FD-1D7BB0B9BE50}" type="presParOf" srcId="{1C5C80FA-5F20-44AC-8094-FEF131AAABF4}" destId="{B645DE71-2F8F-4B71-BE11-7DCFF12944AE}" srcOrd="0" destOrd="0" presId="urn:microsoft.com/office/officeart/2008/layout/LinedList"/>
    <dgm:cxn modelId="{375A2117-B5DA-4F32-B335-C3FECACA616B}" type="presParOf" srcId="{1C5C80FA-5F20-44AC-8094-FEF131AAABF4}" destId="{3233FF00-2D96-44D8-A7A6-16D6102FFDC3}" srcOrd="1" destOrd="0" presId="urn:microsoft.com/office/officeart/2008/layout/LinedList"/>
    <dgm:cxn modelId="{585CDF03-8148-4F21-A745-9E47E3B0DBDE}" type="presParOf" srcId="{1C5C80FA-5F20-44AC-8094-FEF131AAABF4}" destId="{8CC0E07C-0DE2-4706-B517-F32DD5A25B81}" srcOrd="2" destOrd="0" presId="urn:microsoft.com/office/officeart/2008/layout/LinedList"/>
    <dgm:cxn modelId="{72DC9BAA-9A56-4569-8879-6623F9F2B4C3}" type="presParOf" srcId="{F56B16F6-9E92-4D79-BE19-B7AE82889B75}" destId="{0CECB157-9D42-474C-8208-FAB11BC990EB}" srcOrd="2" destOrd="0" presId="urn:microsoft.com/office/officeart/2008/layout/LinedList"/>
    <dgm:cxn modelId="{EEC62D36-1907-45B7-A1F7-ADD38C277C49}" type="presParOf" srcId="{F56B16F6-9E92-4D79-BE19-B7AE82889B75}" destId="{130A552F-3E7D-45E4-B1BD-6CC9C312EB29}" srcOrd="3" destOrd="0" presId="urn:microsoft.com/office/officeart/2008/layout/LinedList"/>
    <dgm:cxn modelId="{B255BAF5-56AE-4962-85F0-2A13A0385EFC}" type="presParOf" srcId="{F56B16F6-9E92-4D79-BE19-B7AE82889B75}" destId="{93A477DD-0DCB-4EEC-9DA1-3D044C9563E5}" srcOrd="4" destOrd="0" presId="urn:microsoft.com/office/officeart/2008/layout/LinedList"/>
    <dgm:cxn modelId="{BA6979D5-DDD7-4924-A028-76C50674359D}" type="presParOf" srcId="{93A477DD-0DCB-4EEC-9DA1-3D044C9563E5}" destId="{699F4899-BC31-44E1-9534-3F12248EC041}" srcOrd="0" destOrd="0" presId="urn:microsoft.com/office/officeart/2008/layout/LinedList"/>
    <dgm:cxn modelId="{F6DF96AA-E3A5-4198-BADB-AE77810C5EF0}" type="presParOf" srcId="{93A477DD-0DCB-4EEC-9DA1-3D044C9563E5}" destId="{ED0D886D-B739-4591-B396-A742E424CE09}" srcOrd="1" destOrd="0" presId="urn:microsoft.com/office/officeart/2008/layout/LinedList"/>
    <dgm:cxn modelId="{02B95CFD-0FF0-4219-9AED-265BA5611756}" type="presParOf" srcId="{93A477DD-0DCB-4EEC-9DA1-3D044C9563E5}" destId="{BF2BFC92-1BC7-43AB-BAB1-506C6797D782}" srcOrd="2" destOrd="0" presId="urn:microsoft.com/office/officeart/2008/layout/LinedList"/>
    <dgm:cxn modelId="{E39FEA6E-E71B-4973-B082-8C7CDFEF92A3}" type="presParOf" srcId="{F56B16F6-9E92-4D79-BE19-B7AE82889B75}" destId="{C0F8A1F0-5EB4-463D-BFE9-2544BE67FDED}" srcOrd="5" destOrd="0" presId="urn:microsoft.com/office/officeart/2008/layout/LinedList"/>
    <dgm:cxn modelId="{5B69FB8D-127D-48C6-A1A0-54F333F007F1}" type="presParOf" srcId="{F56B16F6-9E92-4D79-BE19-B7AE82889B75}" destId="{5FB47FA2-2A59-439A-842D-BB193D4494C0}" srcOrd="6" destOrd="0" presId="urn:microsoft.com/office/officeart/2008/layout/LinedList"/>
    <dgm:cxn modelId="{4667E084-C6DE-45A7-8FE8-5024F8E44957}" type="presParOf" srcId="{F56B16F6-9E92-4D79-BE19-B7AE82889B75}" destId="{A2933D89-3E91-4B76-B0E8-0F7E458CC14D}" srcOrd="7" destOrd="0" presId="urn:microsoft.com/office/officeart/2008/layout/LinedList"/>
    <dgm:cxn modelId="{4EA8CE66-CB63-4AB4-8FB8-165C993385AC}" type="presParOf" srcId="{A2933D89-3E91-4B76-B0E8-0F7E458CC14D}" destId="{5AC00FC4-F193-4D8E-AF41-013E54BA30F6}" srcOrd="0" destOrd="0" presId="urn:microsoft.com/office/officeart/2008/layout/LinedList"/>
    <dgm:cxn modelId="{52FC465F-45CB-48DD-8235-5B34E389A9D1}" type="presParOf" srcId="{A2933D89-3E91-4B76-B0E8-0F7E458CC14D}" destId="{DB5AC18A-BFBB-4597-90F5-1571D659F0D3}" srcOrd="1" destOrd="0" presId="urn:microsoft.com/office/officeart/2008/layout/LinedList"/>
    <dgm:cxn modelId="{7B02232E-E747-4BC3-A305-92DF675884BD}" type="presParOf" srcId="{A2933D89-3E91-4B76-B0E8-0F7E458CC14D}" destId="{70D733A5-6165-46DD-B9DA-8F0A58359015}" srcOrd="2" destOrd="0" presId="urn:microsoft.com/office/officeart/2008/layout/LinedList"/>
    <dgm:cxn modelId="{401A91A1-B868-439A-BFD4-0AF7F9254A6C}" type="presParOf" srcId="{F56B16F6-9E92-4D79-BE19-B7AE82889B75}" destId="{70B108E5-F6F8-41CF-BCF2-75555B5913C0}" srcOrd="8" destOrd="0" presId="urn:microsoft.com/office/officeart/2008/layout/LinedList"/>
    <dgm:cxn modelId="{91389FA9-F5A9-4702-82D6-7C6DAB9CA1E4}" type="presParOf" srcId="{F56B16F6-9E92-4D79-BE19-B7AE82889B75}" destId="{90561476-0FE5-4133-9F9C-55076248E49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95061-DFEA-4C9E-809C-93F6741FF7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96BF37-84CE-4358-AB34-B0B6AE556E69}">
      <dgm:prSet phldrT="[Текст]" custT="1"/>
      <dgm:spPr/>
      <dgm:t>
        <a:bodyPr/>
        <a:lstStyle/>
        <a:p>
          <a:r>
            <a:rPr lang="uk-UA" sz="2400" b="1" i="1" u="none" dirty="0"/>
            <a:t>цинкові добрива</a:t>
          </a:r>
          <a:r>
            <a:rPr lang="uk-UA" sz="2400" b="1" u="none" dirty="0"/>
            <a:t> </a:t>
          </a:r>
        </a:p>
      </dgm:t>
    </dgm:pt>
    <dgm:pt modelId="{E97A55A0-A802-4B21-B8B3-9E45F89139F5}" type="parTrans" cxnId="{44D1255B-5FF3-44D7-A3CD-65B72F43DA0A}">
      <dgm:prSet/>
      <dgm:spPr/>
      <dgm:t>
        <a:bodyPr/>
        <a:lstStyle/>
        <a:p>
          <a:endParaRPr lang="uk-UA"/>
        </a:p>
      </dgm:t>
    </dgm:pt>
    <dgm:pt modelId="{567BE5A1-188F-49CC-83C2-0E76A8E39B07}" type="sibTrans" cxnId="{44D1255B-5FF3-44D7-A3CD-65B72F43DA0A}">
      <dgm:prSet/>
      <dgm:spPr/>
      <dgm:t>
        <a:bodyPr/>
        <a:lstStyle/>
        <a:p>
          <a:endParaRPr lang="uk-UA"/>
        </a:p>
      </dgm:t>
    </dgm:pt>
    <dgm:pt modelId="{925498F8-FC38-4B84-B903-428170BFC672}">
      <dgm:prSet phldrT="[Текст]" custT="1"/>
      <dgm:spPr/>
      <dgm:t>
        <a:bodyPr/>
        <a:lstStyle/>
        <a:p>
          <a:r>
            <a:rPr lang="uk-UA" sz="2400" i="1" u="none" dirty="0"/>
            <a:t>Цинк сульфат ZnSO</a:t>
          </a:r>
          <a:r>
            <a:rPr lang="uk-UA" sz="2400" i="1" u="none" baseline="-25000" dirty="0"/>
            <a:t>4 </a:t>
          </a:r>
          <a:r>
            <a:rPr lang="uk-UA" sz="2400" i="1" u="none" dirty="0"/>
            <a:t>• 5Н</a:t>
          </a:r>
          <a:r>
            <a:rPr lang="uk-UA" sz="2400" i="1" u="none" baseline="-25000" dirty="0"/>
            <a:t>2</a:t>
          </a:r>
          <a:r>
            <a:rPr lang="uk-UA" sz="2400" i="1" u="none" dirty="0"/>
            <a:t>O</a:t>
          </a:r>
          <a:r>
            <a:rPr lang="uk-UA" sz="2400" u="none" dirty="0"/>
            <a:t> </a:t>
          </a:r>
        </a:p>
      </dgm:t>
    </dgm:pt>
    <dgm:pt modelId="{9168A868-B80A-4DEA-9E27-6458E6B45C75}" type="parTrans" cxnId="{F2233B91-EC39-4305-BE72-381C3FA03C08}">
      <dgm:prSet/>
      <dgm:spPr/>
      <dgm:t>
        <a:bodyPr/>
        <a:lstStyle/>
        <a:p>
          <a:endParaRPr lang="uk-UA"/>
        </a:p>
      </dgm:t>
    </dgm:pt>
    <dgm:pt modelId="{4F17B430-A444-4C05-B515-52855D053591}" type="sibTrans" cxnId="{F2233B91-EC39-4305-BE72-381C3FA03C08}">
      <dgm:prSet/>
      <dgm:spPr/>
      <dgm:t>
        <a:bodyPr/>
        <a:lstStyle/>
        <a:p>
          <a:endParaRPr lang="uk-UA"/>
        </a:p>
      </dgm:t>
    </dgm:pt>
    <dgm:pt modelId="{8C72E94F-81F5-4476-BD29-AD9BDB711124}">
      <dgm:prSet phldrT="[Текст]" custT="1"/>
      <dgm:spPr/>
      <dgm:t>
        <a:bodyPr/>
        <a:lstStyle/>
        <a:p>
          <a:r>
            <a:rPr lang="uk-UA" sz="2400" u="none" dirty="0" err="1"/>
            <a:t>цинковмісні</a:t>
          </a:r>
          <a:r>
            <a:rPr lang="uk-UA" sz="2400" u="none" dirty="0"/>
            <a:t> відходи мідеплавильних заводів</a:t>
          </a:r>
        </a:p>
      </dgm:t>
    </dgm:pt>
    <dgm:pt modelId="{7D2DF759-2D9F-4FCE-A491-E38E6EB4480A}" type="parTrans" cxnId="{4E8AA686-C86E-4536-9C5B-41C68AACCD48}">
      <dgm:prSet/>
      <dgm:spPr/>
      <dgm:t>
        <a:bodyPr/>
        <a:lstStyle/>
        <a:p>
          <a:endParaRPr lang="uk-UA"/>
        </a:p>
      </dgm:t>
    </dgm:pt>
    <dgm:pt modelId="{7D3664EE-CEC5-431C-9D68-82C27A4357A0}" type="sibTrans" cxnId="{4E8AA686-C86E-4536-9C5B-41C68AACCD48}">
      <dgm:prSet/>
      <dgm:spPr/>
      <dgm:t>
        <a:bodyPr/>
        <a:lstStyle/>
        <a:p>
          <a:endParaRPr lang="uk-UA"/>
        </a:p>
      </dgm:t>
    </dgm:pt>
    <dgm:pt modelId="{8C8971B4-EF77-4078-A411-2CDB6504AE0C}">
      <dgm:prSet phldrT="[Текст]"/>
      <dgm:spPr/>
      <dgm:t>
        <a:bodyPr/>
        <a:lstStyle/>
        <a:p>
          <a:endParaRPr lang="uk-UA" dirty="0"/>
        </a:p>
      </dgm:t>
    </dgm:pt>
    <dgm:pt modelId="{78A4A028-5BDC-4DD9-B1DB-9BB11F09A0D2}" type="parTrans" cxnId="{47CC0F8B-3E7F-4A67-B3B0-8FC129200153}">
      <dgm:prSet/>
      <dgm:spPr/>
      <dgm:t>
        <a:bodyPr/>
        <a:lstStyle/>
        <a:p>
          <a:endParaRPr lang="uk-UA"/>
        </a:p>
      </dgm:t>
    </dgm:pt>
    <dgm:pt modelId="{C9001947-311A-459E-B407-0175BB9486D1}" type="sibTrans" cxnId="{47CC0F8B-3E7F-4A67-B3B0-8FC129200153}">
      <dgm:prSet/>
      <dgm:spPr/>
      <dgm:t>
        <a:bodyPr/>
        <a:lstStyle/>
        <a:p>
          <a:endParaRPr lang="uk-UA"/>
        </a:p>
      </dgm:t>
    </dgm:pt>
    <dgm:pt modelId="{C874E57A-665F-4D81-999D-31A4F1E9E0C1}" type="pres">
      <dgm:prSet presAssocID="{A1795061-DFEA-4C9E-809C-93F6741FF773}" presName="vert0" presStyleCnt="0">
        <dgm:presLayoutVars>
          <dgm:dir/>
          <dgm:animOne val="branch"/>
          <dgm:animLvl val="lvl"/>
        </dgm:presLayoutVars>
      </dgm:prSet>
      <dgm:spPr/>
    </dgm:pt>
    <dgm:pt modelId="{EA93B2AC-B1BC-4579-B1BC-B8404FE1C90C}" type="pres">
      <dgm:prSet presAssocID="{B096BF37-84CE-4358-AB34-B0B6AE556E69}" presName="thickLine" presStyleLbl="alignNode1" presStyleIdx="0" presStyleCnt="2"/>
      <dgm:spPr/>
    </dgm:pt>
    <dgm:pt modelId="{5E6BB0AC-4620-457C-BE81-1A8890EABE19}" type="pres">
      <dgm:prSet presAssocID="{B096BF37-84CE-4358-AB34-B0B6AE556E69}" presName="horz1" presStyleCnt="0"/>
      <dgm:spPr/>
    </dgm:pt>
    <dgm:pt modelId="{09738D4C-5944-48CD-BECB-177C183DDFC7}" type="pres">
      <dgm:prSet presAssocID="{B096BF37-84CE-4358-AB34-B0B6AE556E69}" presName="tx1" presStyleLbl="revTx" presStyleIdx="0" presStyleCnt="4"/>
      <dgm:spPr/>
    </dgm:pt>
    <dgm:pt modelId="{456B5A0D-EB4F-46D7-9291-92C9D7EFDBF3}" type="pres">
      <dgm:prSet presAssocID="{B096BF37-84CE-4358-AB34-B0B6AE556E69}" presName="vert1" presStyleCnt="0"/>
      <dgm:spPr/>
    </dgm:pt>
    <dgm:pt modelId="{7AF69941-43F5-4A5F-826E-06776076F78E}" type="pres">
      <dgm:prSet presAssocID="{925498F8-FC38-4B84-B903-428170BFC672}" presName="vertSpace2a" presStyleCnt="0"/>
      <dgm:spPr/>
    </dgm:pt>
    <dgm:pt modelId="{F7A2BDAB-B349-4561-A616-E6E7FACA6C79}" type="pres">
      <dgm:prSet presAssocID="{925498F8-FC38-4B84-B903-428170BFC672}" presName="horz2" presStyleCnt="0"/>
      <dgm:spPr/>
    </dgm:pt>
    <dgm:pt modelId="{EA0D4926-441B-4CB0-B5D8-500A0BFAD2E9}" type="pres">
      <dgm:prSet presAssocID="{925498F8-FC38-4B84-B903-428170BFC672}" presName="horzSpace2" presStyleCnt="0"/>
      <dgm:spPr/>
    </dgm:pt>
    <dgm:pt modelId="{47D837F5-3A85-4D1F-95D8-05FB44CA8C92}" type="pres">
      <dgm:prSet presAssocID="{925498F8-FC38-4B84-B903-428170BFC672}" presName="tx2" presStyleLbl="revTx" presStyleIdx="1" presStyleCnt="4"/>
      <dgm:spPr/>
    </dgm:pt>
    <dgm:pt modelId="{67D958A0-1D3D-45A2-B3A8-D70B2E598770}" type="pres">
      <dgm:prSet presAssocID="{925498F8-FC38-4B84-B903-428170BFC672}" presName="vert2" presStyleCnt="0"/>
      <dgm:spPr/>
    </dgm:pt>
    <dgm:pt modelId="{8BACAE31-3DFB-4813-9CCA-E094090791D7}" type="pres">
      <dgm:prSet presAssocID="{925498F8-FC38-4B84-B903-428170BFC672}" presName="thinLine2b" presStyleLbl="callout" presStyleIdx="0" presStyleCnt="2"/>
      <dgm:spPr/>
    </dgm:pt>
    <dgm:pt modelId="{2DDD5E79-8067-4678-A6FA-3F36417D9EFE}" type="pres">
      <dgm:prSet presAssocID="{925498F8-FC38-4B84-B903-428170BFC672}" presName="vertSpace2b" presStyleCnt="0"/>
      <dgm:spPr/>
    </dgm:pt>
    <dgm:pt modelId="{01420FB3-5BDF-4A40-891F-395B6808C007}" type="pres">
      <dgm:prSet presAssocID="{8C72E94F-81F5-4476-BD29-AD9BDB711124}" presName="horz2" presStyleCnt="0"/>
      <dgm:spPr/>
    </dgm:pt>
    <dgm:pt modelId="{B49823EE-EBF8-4420-A7C0-27E345FCC777}" type="pres">
      <dgm:prSet presAssocID="{8C72E94F-81F5-4476-BD29-AD9BDB711124}" presName="horzSpace2" presStyleCnt="0"/>
      <dgm:spPr/>
    </dgm:pt>
    <dgm:pt modelId="{74E35E06-2C9D-4A88-BA25-8C8B24BC6ACB}" type="pres">
      <dgm:prSet presAssocID="{8C72E94F-81F5-4476-BD29-AD9BDB711124}" presName="tx2" presStyleLbl="revTx" presStyleIdx="2" presStyleCnt="4"/>
      <dgm:spPr/>
    </dgm:pt>
    <dgm:pt modelId="{B2C58876-7D41-4E33-9D43-DBD6F6FAE286}" type="pres">
      <dgm:prSet presAssocID="{8C72E94F-81F5-4476-BD29-AD9BDB711124}" presName="vert2" presStyleCnt="0"/>
      <dgm:spPr/>
    </dgm:pt>
    <dgm:pt modelId="{EA7E3997-66DF-47EF-9A47-D362FF216A7F}" type="pres">
      <dgm:prSet presAssocID="{8C72E94F-81F5-4476-BD29-AD9BDB711124}" presName="thinLine2b" presStyleLbl="callout" presStyleIdx="1" presStyleCnt="2"/>
      <dgm:spPr/>
    </dgm:pt>
    <dgm:pt modelId="{46FDECB6-7A51-4DE0-BC14-7E978975760E}" type="pres">
      <dgm:prSet presAssocID="{8C72E94F-81F5-4476-BD29-AD9BDB711124}" presName="vertSpace2b" presStyleCnt="0"/>
      <dgm:spPr/>
    </dgm:pt>
    <dgm:pt modelId="{4FF89E35-B02F-4990-B014-6ACFF93D2298}" type="pres">
      <dgm:prSet presAssocID="{8C8971B4-EF77-4078-A411-2CDB6504AE0C}" presName="thickLine" presStyleLbl="alignNode1" presStyleIdx="1" presStyleCnt="2"/>
      <dgm:spPr/>
    </dgm:pt>
    <dgm:pt modelId="{4271E820-7142-4566-BE1D-3D4647693E40}" type="pres">
      <dgm:prSet presAssocID="{8C8971B4-EF77-4078-A411-2CDB6504AE0C}" presName="horz1" presStyleCnt="0"/>
      <dgm:spPr/>
    </dgm:pt>
    <dgm:pt modelId="{53428CBD-9717-491D-938A-13B92E51C165}" type="pres">
      <dgm:prSet presAssocID="{8C8971B4-EF77-4078-A411-2CDB6504AE0C}" presName="tx1" presStyleLbl="revTx" presStyleIdx="3" presStyleCnt="4"/>
      <dgm:spPr/>
    </dgm:pt>
    <dgm:pt modelId="{7B3B8821-96F8-4A65-88D5-E2B177E2C90A}" type="pres">
      <dgm:prSet presAssocID="{8C8971B4-EF77-4078-A411-2CDB6504AE0C}" presName="vert1" presStyleCnt="0"/>
      <dgm:spPr/>
    </dgm:pt>
  </dgm:ptLst>
  <dgm:cxnLst>
    <dgm:cxn modelId="{44D1255B-5FF3-44D7-A3CD-65B72F43DA0A}" srcId="{A1795061-DFEA-4C9E-809C-93F6741FF773}" destId="{B096BF37-84CE-4358-AB34-B0B6AE556E69}" srcOrd="0" destOrd="0" parTransId="{E97A55A0-A802-4B21-B8B3-9E45F89139F5}" sibTransId="{567BE5A1-188F-49CC-83C2-0E76A8E39B07}"/>
    <dgm:cxn modelId="{0627BE5C-814B-4E45-B20F-D401AE1AE2CF}" type="presOf" srcId="{8C8971B4-EF77-4078-A411-2CDB6504AE0C}" destId="{53428CBD-9717-491D-938A-13B92E51C165}" srcOrd="0" destOrd="0" presId="urn:microsoft.com/office/officeart/2008/layout/LinedList"/>
    <dgm:cxn modelId="{4E8AA686-C86E-4536-9C5B-41C68AACCD48}" srcId="{B096BF37-84CE-4358-AB34-B0B6AE556E69}" destId="{8C72E94F-81F5-4476-BD29-AD9BDB711124}" srcOrd="1" destOrd="0" parTransId="{7D2DF759-2D9F-4FCE-A491-E38E6EB4480A}" sibTransId="{7D3664EE-CEC5-431C-9D68-82C27A4357A0}"/>
    <dgm:cxn modelId="{47CC0F8B-3E7F-4A67-B3B0-8FC129200153}" srcId="{A1795061-DFEA-4C9E-809C-93F6741FF773}" destId="{8C8971B4-EF77-4078-A411-2CDB6504AE0C}" srcOrd="1" destOrd="0" parTransId="{78A4A028-5BDC-4DD9-B1DB-9BB11F09A0D2}" sibTransId="{C9001947-311A-459E-B407-0175BB9486D1}"/>
    <dgm:cxn modelId="{F2233B91-EC39-4305-BE72-381C3FA03C08}" srcId="{B096BF37-84CE-4358-AB34-B0B6AE556E69}" destId="{925498F8-FC38-4B84-B903-428170BFC672}" srcOrd="0" destOrd="0" parTransId="{9168A868-B80A-4DEA-9E27-6458E6B45C75}" sibTransId="{4F17B430-A444-4C05-B515-52855D053591}"/>
    <dgm:cxn modelId="{FE663B94-C88C-4A88-86EE-73392BD40BE4}" type="presOf" srcId="{925498F8-FC38-4B84-B903-428170BFC672}" destId="{47D837F5-3A85-4D1F-95D8-05FB44CA8C92}" srcOrd="0" destOrd="0" presId="urn:microsoft.com/office/officeart/2008/layout/LinedList"/>
    <dgm:cxn modelId="{13E849B7-1D7B-4E43-8ABF-498A583D07E4}" type="presOf" srcId="{8C72E94F-81F5-4476-BD29-AD9BDB711124}" destId="{74E35E06-2C9D-4A88-BA25-8C8B24BC6ACB}" srcOrd="0" destOrd="0" presId="urn:microsoft.com/office/officeart/2008/layout/LinedList"/>
    <dgm:cxn modelId="{F31264BC-2627-40CD-89EA-864B77FDAB8A}" type="presOf" srcId="{B096BF37-84CE-4358-AB34-B0B6AE556E69}" destId="{09738D4C-5944-48CD-BECB-177C183DDFC7}" srcOrd="0" destOrd="0" presId="urn:microsoft.com/office/officeart/2008/layout/LinedList"/>
    <dgm:cxn modelId="{763D3DC2-8BFE-4B5D-B4F1-418741C114B6}" type="presOf" srcId="{A1795061-DFEA-4C9E-809C-93F6741FF773}" destId="{C874E57A-665F-4D81-999D-31A4F1E9E0C1}" srcOrd="0" destOrd="0" presId="urn:microsoft.com/office/officeart/2008/layout/LinedList"/>
    <dgm:cxn modelId="{00369DB1-3235-40C6-9544-BF2DAA20B5BD}" type="presParOf" srcId="{C874E57A-665F-4D81-999D-31A4F1E9E0C1}" destId="{EA93B2AC-B1BC-4579-B1BC-B8404FE1C90C}" srcOrd="0" destOrd="0" presId="urn:microsoft.com/office/officeart/2008/layout/LinedList"/>
    <dgm:cxn modelId="{402A3F07-F4BE-4C76-823A-3C7AFC34F73A}" type="presParOf" srcId="{C874E57A-665F-4D81-999D-31A4F1E9E0C1}" destId="{5E6BB0AC-4620-457C-BE81-1A8890EABE19}" srcOrd="1" destOrd="0" presId="urn:microsoft.com/office/officeart/2008/layout/LinedList"/>
    <dgm:cxn modelId="{F52F003D-AA21-4800-9DF6-089CA25D8DC1}" type="presParOf" srcId="{5E6BB0AC-4620-457C-BE81-1A8890EABE19}" destId="{09738D4C-5944-48CD-BECB-177C183DDFC7}" srcOrd="0" destOrd="0" presId="urn:microsoft.com/office/officeart/2008/layout/LinedList"/>
    <dgm:cxn modelId="{71177DC0-E6A9-4D7E-B7B6-D71F52C87A81}" type="presParOf" srcId="{5E6BB0AC-4620-457C-BE81-1A8890EABE19}" destId="{456B5A0D-EB4F-46D7-9291-92C9D7EFDBF3}" srcOrd="1" destOrd="0" presId="urn:microsoft.com/office/officeart/2008/layout/LinedList"/>
    <dgm:cxn modelId="{98A8E30B-3CDF-4DF6-A108-CB393081501D}" type="presParOf" srcId="{456B5A0D-EB4F-46D7-9291-92C9D7EFDBF3}" destId="{7AF69941-43F5-4A5F-826E-06776076F78E}" srcOrd="0" destOrd="0" presId="urn:microsoft.com/office/officeart/2008/layout/LinedList"/>
    <dgm:cxn modelId="{B42AC1D3-E030-4DE7-A963-2AE55370FF87}" type="presParOf" srcId="{456B5A0D-EB4F-46D7-9291-92C9D7EFDBF3}" destId="{F7A2BDAB-B349-4561-A616-E6E7FACA6C79}" srcOrd="1" destOrd="0" presId="urn:microsoft.com/office/officeart/2008/layout/LinedList"/>
    <dgm:cxn modelId="{F8C23287-D19E-440B-8316-C4696543E812}" type="presParOf" srcId="{F7A2BDAB-B349-4561-A616-E6E7FACA6C79}" destId="{EA0D4926-441B-4CB0-B5D8-500A0BFAD2E9}" srcOrd="0" destOrd="0" presId="urn:microsoft.com/office/officeart/2008/layout/LinedList"/>
    <dgm:cxn modelId="{0CC87F9A-34C3-4488-AF6E-FC534B8B398B}" type="presParOf" srcId="{F7A2BDAB-B349-4561-A616-E6E7FACA6C79}" destId="{47D837F5-3A85-4D1F-95D8-05FB44CA8C92}" srcOrd="1" destOrd="0" presId="urn:microsoft.com/office/officeart/2008/layout/LinedList"/>
    <dgm:cxn modelId="{E280BDD8-C8AC-43DF-A981-1042FF4D6DE3}" type="presParOf" srcId="{F7A2BDAB-B349-4561-A616-E6E7FACA6C79}" destId="{67D958A0-1D3D-45A2-B3A8-D70B2E598770}" srcOrd="2" destOrd="0" presId="urn:microsoft.com/office/officeart/2008/layout/LinedList"/>
    <dgm:cxn modelId="{2178C158-1C6F-431A-8583-293CED5C2B25}" type="presParOf" srcId="{456B5A0D-EB4F-46D7-9291-92C9D7EFDBF3}" destId="{8BACAE31-3DFB-4813-9CCA-E094090791D7}" srcOrd="2" destOrd="0" presId="urn:microsoft.com/office/officeart/2008/layout/LinedList"/>
    <dgm:cxn modelId="{026D1873-0ADD-4967-8A9C-294446F07A9E}" type="presParOf" srcId="{456B5A0D-EB4F-46D7-9291-92C9D7EFDBF3}" destId="{2DDD5E79-8067-4678-A6FA-3F36417D9EFE}" srcOrd="3" destOrd="0" presId="urn:microsoft.com/office/officeart/2008/layout/LinedList"/>
    <dgm:cxn modelId="{7CE6A7C8-927A-49E0-A4E7-92F48ACCE27D}" type="presParOf" srcId="{456B5A0D-EB4F-46D7-9291-92C9D7EFDBF3}" destId="{01420FB3-5BDF-4A40-891F-395B6808C007}" srcOrd="4" destOrd="0" presId="urn:microsoft.com/office/officeart/2008/layout/LinedList"/>
    <dgm:cxn modelId="{6F04039A-6C90-4113-8A37-75AD4F9D89AB}" type="presParOf" srcId="{01420FB3-5BDF-4A40-891F-395B6808C007}" destId="{B49823EE-EBF8-4420-A7C0-27E345FCC777}" srcOrd="0" destOrd="0" presId="urn:microsoft.com/office/officeart/2008/layout/LinedList"/>
    <dgm:cxn modelId="{34BC8C44-A18C-46C8-A5CB-9292C5BDBADD}" type="presParOf" srcId="{01420FB3-5BDF-4A40-891F-395B6808C007}" destId="{74E35E06-2C9D-4A88-BA25-8C8B24BC6ACB}" srcOrd="1" destOrd="0" presId="urn:microsoft.com/office/officeart/2008/layout/LinedList"/>
    <dgm:cxn modelId="{A69DE1DA-43BE-437D-85B4-A5E1C3F13355}" type="presParOf" srcId="{01420FB3-5BDF-4A40-891F-395B6808C007}" destId="{B2C58876-7D41-4E33-9D43-DBD6F6FAE286}" srcOrd="2" destOrd="0" presId="urn:microsoft.com/office/officeart/2008/layout/LinedList"/>
    <dgm:cxn modelId="{7937D7D6-6082-4809-9CE4-22907F0115E9}" type="presParOf" srcId="{456B5A0D-EB4F-46D7-9291-92C9D7EFDBF3}" destId="{EA7E3997-66DF-47EF-9A47-D362FF216A7F}" srcOrd="5" destOrd="0" presId="urn:microsoft.com/office/officeart/2008/layout/LinedList"/>
    <dgm:cxn modelId="{B4C230D2-E89C-4A7C-8B28-D9C8081E992A}" type="presParOf" srcId="{456B5A0D-EB4F-46D7-9291-92C9D7EFDBF3}" destId="{46FDECB6-7A51-4DE0-BC14-7E978975760E}" srcOrd="6" destOrd="0" presId="urn:microsoft.com/office/officeart/2008/layout/LinedList"/>
    <dgm:cxn modelId="{4D5ABB9E-DE05-4471-A9A5-B2219291D977}" type="presParOf" srcId="{C874E57A-665F-4D81-999D-31A4F1E9E0C1}" destId="{4FF89E35-B02F-4990-B014-6ACFF93D2298}" srcOrd="2" destOrd="0" presId="urn:microsoft.com/office/officeart/2008/layout/LinedList"/>
    <dgm:cxn modelId="{36D0E83B-5500-4DA4-84C0-2522F8C7FDA0}" type="presParOf" srcId="{C874E57A-665F-4D81-999D-31A4F1E9E0C1}" destId="{4271E820-7142-4566-BE1D-3D4647693E40}" srcOrd="3" destOrd="0" presId="urn:microsoft.com/office/officeart/2008/layout/LinedList"/>
    <dgm:cxn modelId="{D90AA319-8EEE-4BA1-82D2-5752987CB2D1}" type="presParOf" srcId="{4271E820-7142-4566-BE1D-3D4647693E40}" destId="{53428CBD-9717-491D-938A-13B92E51C165}" srcOrd="0" destOrd="0" presId="urn:microsoft.com/office/officeart/2008/layout/LinedList"/>
    <dgm:cxn modelId="{046D043D-187E-45A5-9C87-347386803444}" type="presParOf" srcId="{4271E820-7142-4566-BE1D-3D4647693E40}" destId="{7B3B8821-96F8-4A65-88D5-E2B177E2C9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00F3F-C6F4-4BF4-95F0-42349A29DD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139EE08-29C5-466A-A293-9FD937AA77DF}">
      <dgm:prSet phldrT="[Текст]" custT="1"/>
      <dgm:spPr/>
      <dgm:t>
        <a:bodyPr/>
        <a:lstStyle/>
        <a:p>
          <a:r>
            <a:rPr lang="uk-UA" sz="2400" b="1" i="1" u="none" dirty="0"/>
            <a:t>кобальтові добр</a:t>
          </a:r>
          <a:r>
            <a:rPr lang="uk-UA" sz="2400" b="1" u="none" dirty="0"/>
            <a:t>ива </a:t>
          </a:r>
        </a:p>
      </dgm:t>
    </dgm:pt>
    <dgm:pt modelId="{853472E6-2F49-479D-B17F-8A6644816865}" type="parTrans" cxnId="{C903473A-33BD-48F0-837D-2FEBFAA33E46}">
      <dgm:prSet/>
      <dgm:spPr/>
      <dgm:t>
        <a:bodyPr/>
        <a:lstStyle/>
        <a:p>
          <a:endParaRPr lang="uk-UA"/>
        </a:p>
      </dgm:t>
    </dgm:pt>
    <dgm:pt modelId="{6F6A55A5-A7E8-4EDA-88FE-D7B877D0910C}" type="sibTrans" cxnId="{C903473A-33BD-48F0-837D-2FEBFAA33E46}">
      <dgm:prSet/>
      <dgm:spPr/>
      <dgm:t>
        <a:bodyPr/>
        <a:lstStyle/>
        <a:p>
          <a:endParaRPr lang="uk-UA"/>
        </a:p>
      </dgm:t>
    </dgm:pt>
    <dgm:pt modelId="{8340D015-B2DC-4BF0-BABF-A36D29995EB8}">
      <dgm:prSet phldrT="[Текст]" custT="1"/>
      <dgm:spPr/>
      <dgm:t>
        <a:bodyPr/>
        <a:lstStyle/>
        <a:p>
          <a:r>
            <a:rPr lang="uk-UA" sz="2400" i="1" u="none" dirty="0"/>
            <a:t>Кобальт сульфат CoSО</a:t>
          </a:r>
          <a:r>
            <a:rPr lang="uk-UA" sz="2400" i="1" u="none" baseline="-25000" dirty="0"/>
            <a:t>4 </a:t>
          </a:r>
          <a:r>
            <a:rPr lang="uk-UA" sz="2400" i="1" u="none" dirty="0"/>
            <a:t>• 7Н</a:t>
          </a:r>
          <a:r>
            <a:rPr lang="uk-UA" sz="2400" i="1" u="none" baseline="-25000" dirty="0"/>
            <a:t>2</a:t>
          </a:r>
          <a:r>
            <a:rPr lang="uk-UA" sz="2400" i="1" u="none" dirty="0"/>
            <a:t>O</a:t>
          </a:r>
          <a:r>
            <a:rPr lang="uk-UA" sz="2400" u="none" dirty="0"/>
            <a:t> </a:t>
          </a:r>
        </a:p>
      </dgm:t>
    </dgm:pt>
    <dgm:pt modelId="{9A4BD5CC-EC2F-4A94-8ACE-0750CB1E5D5A}" type="parTrans" cxnId="{7434FE81-5BA6-40A1-B3BD-656B564D5864}">
      <dgm:prSet/>
      <dgm:spPr/>
      <dgm:t>
        <a:bodyPr/>
        <a:lstStyle/>
        <a:p>
          <a:endParaRPr lang="uk-UA"/>
        </a:p>
      </dgm:t>
    </dgm:pt>
    <dgm:pt modelId="{41A7B52C-976E-48E1-A0C6-A042DB5A08C4}" type="sibTrans" cxnId="{7434FE81-5BA6-40A1-B3BD-656B564D5864}">
      <dgm:prSet/>
      <dgm:spPr/>
      <dgm:t>
        <a:bodyPr/>
        <a:lstStyle/>
        <a:p>
          <a:endParaRPr lang="uk-UA"/>
        </a:p>
      </dgm:t>
    </dgm:pt>
    <dgm:pt modelId="{E42ABA53-B660-4574-B800-90812DEF33D9}">
      <dgm:prSet phldrT="[Текст]" custT="1"/>
      <dgm:spPr/>
      <dgm:t>
        <a:bodyPr/>
        <a:lstStyle/>
        <a:p>
          <a:r>
            <a:rPr lang="uk-UA" sz="2400" i="1" u="none" dirty="0"/>
            <a:t>Кобальт хлорид СоСІ</a:t>
          </a:r>
          <a:r>
            <a:rPr lang="uk-UA" sz="2400" i="1" u="none" baseline="-25000" dirty="0"/>
            <a:t>2</a:t>
          </a:r>
          <a:r>
            <a:rPr lang="uk-UA" sz="2400" u="none" dirty="0"/>
            <a:t> </a:t>
          </a:r>
        </a:p>
      </dgm:t>
    </dgm:pt>
    <dgm:pt modelId="{F232BDE6-FCEB-475A-96E6-D15D200AD3A7}" type="parTrans" cxnId="{3CE4571E-C30D-4797-A400-003BC9569E61}">
      <dgm:prSet/>
      <dgm:spPr/>
      <dgm:t>
        <a:bodyPr/>
        <a:lstStyle/>
        <a:p>
          <a:endParaRPr lang="uk-UA"/>
        </a:p>
      </dgm:t>
    </dgm:pt>
    <dgm:pt modelId="{11B3669A-F496-4033-A84D-B4F8F23756F4}" type="sibTrans" cxnId="{3CE4571E-C30D-4797-A400-003BC9569E61}">
      <dgm:prSet/>
      <dgm:spPr/>
      <dgm:t>
        <a:bodyPr/>
        <a:lstStyle/>
        <a:p>
          <a:endParaRPr lang="uk-UA"/>
        </a:p>
      </dgm:t>
    </dgm:pt>
    <dgm:pt modelId="{9D0CEC3E-4D25-4D7F-9954-D3BA331A68E3}" type="pres">
      <dgm:prSet presAssocID="{B0C00F3F-C6F4-4BF4-95F0-42349A29DD88}" presName="vert0" presStyleCnt="0">
        <dgm:presLayoutVars>
          <dgm:dir/>
          <dgm:animOne val="branch"/>
          <dgm:animLvl val="lvl"/>
        </dgm:presLayoutVars>
      </dgm:prSet>
      <dgm:spPr/>
    </dgm:pt>
    <dgm:pt modelId="{C5BE046F-2ACA-4D7F-8C26-57B5CD124EAA}" type="pres">
      <dgm:prSet presAssocID="{A139EE08-29C5-466A-A293-9FD937AA77DF}" presName="thickLine" presStyleLbl="alignNode1" presStyleIdx="0" presStyleCnt="1"/>
      <dgm:spPr/>
    </dgm:pt>
    <dgm:pt modelId="{0B4EC969-9466-454E-AAA3-93B679AB7BD5}" type="pres">
      <dgm:prSet presAssocID="{A139EE08-29C5-466A-A293-9FD937AA77DF}" presName="horz1" presStyleCnt="0"/>
      <dgm:spPr/>
    </dgm:pt>
    <dgm:pt modelId="{1C4570DC-B76C-4FB4-8C1E-6048082ADA24}" type="pres">
      <dgm:prSet presAssocID="{A139EE08-29C5-466A-A293-9FD937AA77DF}" presName="tx1" presStyleLbl="revTx" presStyleIdx="0" presStyleCnt="3"/>
      <dgm:spPr/>
    </dgm:pt>
    <dgm:pt modelId="{68B7B067-780F-4D9F-AD78-1AD7518113D8}" type="pres">
      <dgm:prSet presAssocID="{A139EE08-29C5-466A-A293-9FD937AA77DF}" presName="vert1" presStyleCnt="0"/>
      <dgm:spPr/>
    </dgm:pt>
    <dgm:pt modelId="{5123E3B1-FDC0-49DA-AB01-1612A2BAC691}" type="pres">
      <dgm:prSet presAssocID="{8340D015-B2DC-4BF0-BABF-A36D29995EB8}" presName="vertSpace2a" presStyleCnt="0"/>
      <dgm:spPr/>
    </dgm:pt>
    <dgm:pt modelId="{59F33075-2126-4932-9D26-102B022D5B58}" type="pres">
      <dgm:prSet presAssocID="{8340D015-B2DC-4BF0-BABF-A36D29995EB8}" presName="horz2" presStyleCnt="0"/>
      <dgm:spPr/>
    </dgm:pt>
    <dgm:pt modelId="{5DABDAEF-9EB8-4656-B577-F7844ECCAF4C}" type="pres">
      <dgm:prSet presAssocID="{8340D015-B2DC-4BF0-BABF-A36D29995EB8}" presName="horzSpace2" presStyleCnt="0"/>
      <dgm:spPr/>
    </dgm:pt>
    <dgm:pt modelId="{52A5F495-AB87-4D66-9FE4-E80CBA7BE413}" type="pres">
      <dgm:prSet presAssocID="{8340D015-B2DC-4BF0-BABF-A36D29995EB8}" presName="tx2" presStyleLbl="revTx" presStyleIdx="1" presStyleCnt="3"/>
      <dgm:spPr/>
    </dgm:pt>
    <dgm:pt modelId="{875793E7-7F30-4748-A849-369698B6CAA4}" type="pres">
      <dgm:prSet presAssocID="{8340D015-B2DC-4BF0-BABF-A36D29995EB8}" presName="vert2" presStyleCnt="0"/>
      <dgm:spPr/>
    </dgm:pt>
    <dgm:pt modelId="{12DE7DF1-885C-468D-BDA2-00C3014DEA08}" type="pres">
      <dgm:prSet presAssocID="{8340D015-B2DC-4BF0-BABF-A36D29995EB8}" presName="thinLine2b" presStyleLbl="callout" presStyleIdx="0" presStyleCnt="2"/>
      <dgm:spPr/>
    </dgm:pt>
    <dgm:pt modelId="{C4804E59-9C59-4A59-A316-8A6CA46E896A}" type="pres">
      <dgm:prSet presAssocID="{8340D015-B2DC-4BF0-BABF-A36D29995EB8}" presName="vertSpace2b" presStyleCnt="0"/>
      <dgm:spPr/>
    </dgm:pt>
    <dgm:pt modelId="{7DC16141-A93D-43FA-93E6-477FB4C1BF2F}" type="pres">
      <dgm:prSet presAssocID="{E42ABA53-B660-4574-B800-90812DEF33D9}" presName="horz2" presStyleCnt="0"/>
      <dgm:spPr/>
    </dgm:pt>
    <dgm:pt modelId="{698572C5-54C1-450A-8321-A264815CA225}" type="pres">
      <dgm:prSet presAssocID="{E42ABA53-B660-4574-B800-90812DEF33D9}" presName="horzSpace2" presStyleCnt="0"/>
      <dgm:spPr/>
    </dgm:pt>
    <dgm:pt modelId="{61ACA076-092F-4828-B4CC-A1FDC7EBE1CA}" type="pres">
      <dgm:prSet presAssocID="{E42ABA53-B660-4574-B800-90812DEF33D9}" presName="tx2" presStyleLbl="revTx" presStyleIdx="2" presStyleCnt="3"/>
      <dgm:spPr/>
    </dgm:pt>
    <dgm:pt modelId="{57099883-1105-49CE-A914-CA106DCC9AB8}" type="pres">
      <dgm:prSet presAssocID="{E42ABA53-B660-4574-B800-90812DEF33D9}" presName="vert2" presStyleCnt="0"/>
      <dgm:spPr/>
    </dgm:pt>
    <dgm:pt modelId="{63DEEAE8-3E90-4BBC-AB71-CA2F64CAD89B}" type="pres">
      <dgm:prSet presAssocID="{E42ABA53-B660-4574-B800-90812DEF33D9}" presName="thinLine2b" presStyleLbl="callout" presStyleIdx="1" presStyleCnt="2"/>
      <dgm:spPr/>
    </dgm:pt>
    <dgm:pt modelId="{B115BBC5-9E69-4D1E-8BF0-D15AA018BA54}" type="pres">
      <dgm:prSet presAssocID="{E42ABA53-B660-4574-B800-90812DEF33D9}" presName="vertSpace2b" presStyleCnt="0"/>
      <dgm:spPr/>
    </dgm:pt>
  </dgm:ptLst>
  <dgm:cxnLst>
    <dgm:cxn modelId="{4A540404-3247-4A44-AA49-EFE517E2C85D}" type="presOf" srcId="{B0C00F3F-C6F4-4BF4-95F0-42349A29DD88}" destId="{9D0CEC3E-4D25-4D7F-9954-D3BA331A68E3}" srcOrd="0" destOrd="0" presId="urn:microsoft.com/office/officeart/2008/layout/LinedList"/>
    <dgm:cxn modelId="{3CC75116-34A8-43D1-BC56-780D39DBB98F}" type="presOf" srcId="{E42ABA53-B660-4574-B800-90812DEF33D9}" destId="{61ACA076-092F-4828-B4CC-A1FDC7EBE1CA}" srcOrd="0" destOrd="0" presId="urn:microsoft.com/office/officeart/2008/layout/LinedList"/>
    <dgm:cxn modelId="{3CE4571E-C30D-4797-A400-003BC9569E61}" srcId="{A139EE08-29C5-466A-A293-9FD937AA77DF}" destId="{E42ABA53-B660-4574-B800-90812DEF33D9}" srcOrd="1" destOrd="0" parTransId="{F232BDE6-FCEB-475A-96E6-D15D200AD3A7}" sibTransId="{11B3669A-F496-4033-A84D-B4F8F23756F4}"/>
    <dgm:cxn modelId="{C903473A-33BD-48F0-837D-2FEBFAA33E46}" srcId="{B0C00F3F-C6F4-4BF4-95F0-42349A29DD88}" destId="{A139EE08-29C5-466A-A293-9FD937AA77DF}" srcOrd="0" destOrd="0" parTransId="{853472E6-2F49-479D-B17F-8A6644816865}" sibTransId="{6F6A55A5-A7E8-4EDA-88FE-D7B877D0910C}"/>
    <dgm:cxn modelId="{7434FE81-5BA6-40A1-B3BD-656B564D5864}" srcId="{A139EE08-29C5-466A-A293-9FD937AA77DF}" destId="{8340D015-B2DC-4BF0-BABF-A36D29995EB8}" srcOrd="0" destOrd="0" parTransId="{9A4BD5CC-EC2F-4A94-8ACE-0750CB1E5D5A}" sibTransId="{41A7B52C-976E-48E1-A0C6-A042DB5A08C4}"/>
    <dgm:cxn modelId="{C59C4998-2C8D-40EA-8D9E-72A93D3D43F4}" type="presOf" srcId="{A139EE08-29C5-466A-A293-9FD937AA77DF}" destId="{1C4570DC-B76C-4FB4-8C1E-6048082ADA24}" srcOrd="0" destOrd="0" presId="urn:microsoft.com/office/officeart/2008/layout/LinedList"/>
    <dgm:cxn modelId="{E0EA0EC6-97C8-41E8-843E-3D79757391DB}" type="presOf" srcId="{8340D015-B2DC-4BF0-BABF-A36D29995EB8}" destId="{52A5F495-AB87-4D66-9FE4-E80CBA7BE413}" srcOrd="0" destOrd="0" presId="urn:microsoft.com/office/officeart/2008/layout/LinedList"/>
    <dgm:cxn modelId="{C6BBF2A2-51DF-407F-9038-EEEAD73EB5C3}" type="presParOf" srcId="{9D0CEC3E-4D25-4D7F-9954-D3BA331A68E3}" destId="{C5BE046F-2ACA-4D7F-8C26-57B5CD124EAA}" srcOrd="0" destOrd="0" presId="urn:microsoft.com/office/officeart/2008/layout/LinedList"/>
    <dgm:cxn modelId="{69006ADC-8017-48AB-8A18-49ECCBDC46F9}" type="presParOf" srcId="{9D0CEC3E-4D25-4D7F-9954-D3BA331A68E3}" destId="{0B4EC969-9466-454E-AAA3-93B679AB7BD5}" srcOrd="1" destOrd="0" presId="urn:microsoft.com/office/officeart/2008/layout/LinedList"/>
    <dgm:cxn modelId="{2DF03A88-DF55-4982-867B-99B6ACF1FF02}" type="presParOf" srcId="{0B4EC969-9466-454E-AAA3-93B679AB7BD5}" destId="{1C4570DC-B76C-4FB4-8C1E-6048082ADA24}" srcOrd="0" destOrd="0" presId="urn:microsoft.com/office/officeart/2008/layout/LinedList"/>
    <dgm:cxn modelId="{D60213EA-44AE-4C41-91D8-6B999C720594}" type="presParOf" srcId="{0B4EC969-9466-454E-AAA3-93B679AB7BD5}" destId="{68B7B067-780F-4D9F-AD78-1AD7518113D8}" srcOrd="1" destOrd="0" presId="urn:microsoft.com/office/officeart/2008/layout/LinedList"/>
    <dgm:cxn modelId="{B145F0FA-7276-450A-850F-DC470D8C14AE}" type="presParOf" srcId="{68B7B067-780F-4D9F-AD78-1AD7518113D8}" destId="{5123E3B1-FDC0-49DA-AB01-1612A2BAC691}" srcOrd="0" destOrd="0" presId="urn:microsoft.com/office/officeart/2008/layout/LinedList"/>
    <dgm:cxn modelId="{30EEBED7-985F-4E19-86DD-7B161A535DE1}" type="presParOf" srcId="{68B7B067-780F-4D9F-AD78-1AD7518113D8}" destId="{59F33075-2126-4932-9D26-102B022D5B58}" srcOrd="1" destOrd="0" presId="urn:microsoft.com/office/officeart/2008/layout/LinedList"/>
    <dgm:cxn modelId="{8C50ECE8-69E0-4934-961B-24FE9D997D30}" type="presParOf" srcId="{59F33075-2126-4932-9D26-102B022D5B58}" destId="{5DABDAEF-9EB8-4656-B577-F7844ECCAF4C}" srcOrd="0" destOrd="0" presId="urn:microsoft.com/office/officeart/2008/layout/LinedList"/>
    <dgm:cxn modelId="{6F4BB758-55B7-4C5E-8DD8-185A51DC8B24}" type="presParOf" srcId="{59F33075-2126-4932-9D26-102B022D5B58}" destId="{52A5F495-AB87-4D66-9FE4-E80CBA7BE413}" srcOrd="1" destOrd="0" presId="urn:microsoft.com/office/officeart/2008/layout/LinedList"/>
    <dgm:cxn modelId="{A4FCEAD3-5D2A-46CE-AFA3-6B65393D8AFC}" type="presParOf" srcId="{59F33075-2126-4932-9D26-102B022D5B58}" destId="{875793E7-7F30-4748-A849-369698B6CAA4}" srcOrd="2" destOrd="0" presId="urn:microsoft.com/office/officeart/2008/layout/LinedList"/>
    <dgm:cxn modelId="{BBF24CE3-AF94-49BC-BA99-FEB5A3304374}" type="presParOf" srcId="{68B7B067-780F-4D9F-AD78-1AD7518113D8}" destId="{12DE7DF1-885C-468D-BDA2-00C3014DEA08}" srcOrd="2" destOrd="0" presId="urn:microsoft.com/office/officeart/2008/layout/LinedList"/>
    <dgm:cxn modelId="{30CD639C-BA27-4B24-84E6-6D9B9BE98EA9}" type="presParOf" srcId="{68B7B067-780F-4D9F-AD78-1AD7518113D8}" destId="{C4804E59-9C59-4A59-A316-8A6CA46E896A}" srcOrd="3" destOrd="0" presId="urn:microsoft.com/office/officeart/2008/layout/LinedList"/>
    <dgm:cxn modelId="{F48B4A40-8644-482F-952D-439C0303DE12}" type="presParOf" srcId="{68B7B067-780F-4D9F-AD78-1AD7518113D8}" destId="{7DC16141-A93D-43FA-93E6-477FB4C1BF2F}" srcOrd="4" destOrd="0" presId="urn:microsoft.com/office/officeart/2008/layout/LinedList"/>
    <dgm:cxn modelId="{39CB1FD8-2A86-4649-AED8-31DFCD62A8B3}" type="presParOf" srcId="{7DC16141-A93D-43FA-93E6-477FB4C1BF2F}" destId="{698572C5-54C1-450A-8321-A264815CA225}" srcOrd="0" destOrd="0" presId="urn:microsoft.com/office/officeart/2008/layout/LinedList"/>
    <dgm:cxn modelId="{EE8C9626-1CB6-4257-B074-9F57FB9B74EF}" type="presParOf" srcId="{7DC16141-A93D-43FA-93E6-477FB4C1BF2F}" destId="{61ACA076-092F-4828-B4CC-A1FDC7EBE1CA}" srcOrd="1" destOrd="0" presId="urn:microsoft.com/office/officeart/2008/layout/LinedList"/>
    <dgm:cxn modelId="{3D7B1A00-B7CF-4FC4-9CB5-E571FFDFBA34}" type="presParOf" srcId="{7DC16141-A93D-43FA-93E6-477FB4C1BF2F}" destId="{57099883-1105-49CE-A914-CA106DCC9AB8}" srcOrd="2" destOrd="0" presId="urn:microsoft.com/office/officeart/2008/layout/LinedList"/>
    <dgm:cxn modelId="{4719F808-A6B5-461E-B4A3-959AA9786C05}" type="presParOf" srcId="{68B7B067-780F-4D9F-AD78-1AD7518113D8}" destId="{63DEEAE8-3E90-4BBC-AB71-CA2F64CAD89B}" srcOrd="5" destOrd="0" presId="urn:microsoft.com/office/officeart/2008/layout/LinedList"/>
    <dgm:cxn modelId="{F2EE282C-B9C8-4816-8C31-A66C91CD0E43}" type="presParOf" srcId="{68B7B067-780F-4D9F-AD78-1AD7518113D8}" destId="{B115BBC5-9E69-4D1E-8BF0-D15AA018BA5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27159D-AC2F-4930-9361-A45BF5E4AF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7BA976-513A-4863-8E40-B77A26C7C91C}">
      <dgm:prSet phldrT="[Текст]" custT="1"/>
      <dgm:spPr/>
      <dgm:t>
        <a:bodyPr/>
        <a:lstStyle/>
        <a:p>
          <a:r>
            <a:rPr lang="uk-UA" sz="2400" b="1" i="1" u="none" dirty="0"/>
            <a:t>молібденові добрива</a:t>
          </a:r>
          <a:r>
            <a:rPr lang="uk-UA" sz="2400" b="1" u="none" dirty="0"/>
            <a:t> </a:t>
          </a:r>
        </a:p>
      </dgm:t>
    </dgm:pt>
    <dgm:pt modelId="{26BFF07B-E6DE-49C6-A182-413EFF17A081}" type="parTrans" cxnId="{6473AB31-89D0-48DB-A772-B17E46BDAA71}">
      <dgm:prSet/>
      <dgm:spPr/>
      <dgm:t>
        <a:bodyPr/>
        <a:lstStyle/>
        <a:p>
          <a:endParaRPr lang="uk-UA"/>
        </a:p>
      </dgm:t>
    </dgm:pt>
    <dgm:pt modelId="{0411FF2B-EBF3-4520-ACE9-EE090456C167}" type="sibTrans" cxnId="{6473AB31-89D0-48DB-A772-B17E46BDAA71}">
      <dgm:prSet/>
      <dgm:spPr/>
      <dgm:t>
        <a:bodyPr/>
        <a:lstStyle/>
        <a:p>
          <a:endParaRPr lang="uk-UA"/>
        </a:p>
      </dgm:t>
    </dgm:pt>
    <dgm:pt modelId="{24B54953-28AF-46D4-8DEB-0CA509D2BB17}">
      <dgm:prSet phldrT="[Текст]" custT="1"/>
      <dgm:spPr/>
      <dgm:t>
        <a:bodyPr/>
        <a:lstStyle/>
        <a:p>
          <a:r>
            <a:rPr lang="uk-UA" sz="2400" i="1" u="none" dirty="0"/>
            <a:t>Амоній </a:t>
          </a:r>
          <a:r>
            <a:rPr lang="uk-UA" sz="2400" i="1" u="none" dirty="0" err="1"/>
            <a:t>молібдат</a:t>
          </a:r>
          <a:r>
            <a:rPr lang="uk-UA" sz="2400" i="1" u="none" dirty="0"/>
            <a:t> (NH</a:t>
          </a:r>
          <a:r>
            <a:rPr lang="uk-UA" sz="2400" i="1" u="none" baseline="-25000" dirty="0"/>
            <a:t>4</a:t>
          </a:r>
          <a:r>
            <a:rPr lang="uk-UA" sz="2400" i="1" u="none" dirty="0"/>
            <a:t>)</a:t>
          </a:r>
          <a:r>
            <a:rPr lang="uk-UA" sz="2400" i="1" u="none" baseline="-25000" dirty="0"/>
            <a:t>6</a:t>
          </a:r>
          <a:r>
            <a:rPr lang="uk-UA" sz="2400" i="1" u="none" dirty="0"/>
            <a:t>Mo</a:t>
          </a:r>
          <a:r>
            <a:rPr lang="uk-UA" sz="2400" i="1" u="none" baseline="-25000" dirty="0"/>
            <a:t>7</a:t>
          </a:r>
          <a:r>
            <a:rPr lang="uk-UA" sz="2400" i="1" u="none" dirty="0"/>
            <a:t>O</a:t>
          </a:r>
          <a:r>
            <a:rPr lang="uk-UA" sz="2400" i="1" u="none" baseline="-25000" dirty="0"/>
            <a:t>24</a:t>
          </a:r>
          <a:r>
            <a:rPr lang="uk-UA" sz="2400" i="1" u="none" dirty="0"/>
            <a:t>•4Н</a:t>
          </a:r>
          <a:r>
            <a:rPr lang="uk-UA" sz="2400" i="1" u="none" baseline="-25000" dirty="0"/>
            <a:t>2</a:t>
          </a:r>
          <a:r>
            <a:rPr lang="uk-UA" sz="2400" i="1" u="none" dirty="0"/>
            <a:t>O</a:t>
          </a:r>
          <a:r>
            <a:rPr lang="uk-UA" sz="2400" u="none" dirty="0"/>
            <a:t> </a:t>
          </a:r>
        </a:p>
      </dgm:t>
    </dgm:pt>
    <dgm:pt modelId="{203C679E-F3AC-4AAB-B889-0D0BACB40E55}" type="parTrans" cxnId="{09145C67-6591-42CB-B85E-FDD1752ACE9E}">
      <dgm:prSet/>
      <dgm:spPr/>
      <dgm:t>
        <a:bodyPr/>
        <a:lstStyle/>
        <a:p>
          <a:endParaRPr lang="uk-UA"/>
        </a:p>
      </dgm:t>
    </dgm:pt>
    <dgm:pt modelId="{F7898BC6-1047-4165-B314-3D3074180FB9}" type="sibTrans" cxnId="{09145C67-6591-42CB-B85E-FDD1752ACE9E}">
      <dgm:prSet/>
      <dgm:spPr/>
      <dgm:t>
        <a:bodyPr/>
        <a:lstStyle/>
        <a:p>
          <a:endParaRPr lang="uk-UA"/>
        </a:p>
      </dgm:t>
    </dgm:pt>
    <dgm:pt modelId="{3DB7C5BC-115D-4C1D-B72D-D8AE5C96C267}">
      <dgm:prSet phldrT="[Текст]" custT="1"/>
      <dgm:spPr/>
      <dgm:t>
        <a:bodyPr/>
        <a:lstStyle/>
        <a:p>
          <a:r>
            <a:rPr lang="uk-UA" sz="2400" i="1" u="none" dirty="0"/>
            <a:t>Відходи електролампової промисловості</a:t>
          </a:r>
          <a:r>
            <a:rPr lang="uk-UA" sz="2400" u="none" dirty="0"/>
            <a:t> </a:t>
          </a:r>
        </a:p>
      </dgm:t>
    </dgm:pt>
    <dgm:pt modelId="{C112B9F9-4166-4FD7-BE8E-8B50C8846B3F}" type="parTrans" cxnId="{F259C2C5-355D-496F-A5B4-700D9F4BCD95}">
      <dgm:prSet/>
      <dgm:spPr/>
      <dgm:t>
        <a:bodyPr/>
        <a:lstStyle/>
        <a:p>
          <a:endParaRPr lang="uk-UA"/>
        </a:p>
      </dgm:t>
    </dgm:pt>
    <dgm:pt modelId="{1C94B0F6-7896-4990-BE2B-5AB2F62D21B7}" type="sibTrans" cxnId="{F259C2C5-355D-496F-A5B4-700D9F4BCD95}">
      <dgm:prSet/>
      <dgm:spPr/>
      <dgm:t>
        <a:bodyPr/>
        <a:lstStyle/>
        <a:p>
          <a:endParaRPr lang="uk-UA"/>
        </a:p>
      </dgm:t>
    </dgm:pt>
    <dgm:pt modelId="{576E083E-BA1D-4AE4-99F3-4ECE3AD5325B}" type="pres">
      <dgm:prSet presAssocID="{E127159D-AC2F-4930-9361-A45BF5E4AFFF}" presName="vert0" presStyleCnt="0">
        <dgm:presLayoutVars>
          <dgm:dir/>
          <dgm:animOne val="branch"/>
          <dgm:animLvl val="lvl"/>
        </dgm:presLayoutVars>
      </dgm:prSet>
      <dgm:spPr/>
    </dgm:pt>
    <dgm:pt modelId="{0A39BC0B-7291-4793-A237-4B4B58989678}" type="pres">
      <dgm:prSet presAssocID="{027BA976-513A-4863-8E40-B77A26C7C91C}" presName="thickLine" presStyleLbl="alignNode1" presStyleIdx="0" presStyleCnt="1"/>
      <dgm:spPr/>
    </dgm:pt>
    <dgm:pt modelId="{6CDB3A15-D2A1-48F2-9CFC-04E082629D23}" type="pres">
      <dgm:prSet presAssocID="{027BA976-513A-4863-8E40-B77A26C7C91C}" presName="horz1" presStyleCnt="0"/>
      <dgm:spPr/>
    </dgm:pt>
    <dgm:pt modelId="{E1820512-C241-43B1-9CDD-632786B16014}" type="pres">
      <dgm:prSet presAssocID="{027BA976-513A-4863-8E40-B77A26C7C91C}" presName="tx1" presStyleLbl="revTx" presStyleIdx="0" presStyleCnt="3" custScaleX="131061"/>
      <dgm:spPr/>
    </dgm:pt>
    <dgm:pt modelId="{355C9EF0-0E34-455A-9BDB-ADEA9B3F0921}" type="pres">
      <dgm:prSet presAssocID="{027BA976-513A-4863-8E40-B77A26C7C91C}" presName="vert1" presStyleCnt="0"/>
      <dgm:spPr/>
    </dgm:pt>
    <dgm:pt modelId="{FA92B4A9-3C08-4EE6-8E1A-4EF0A2232A9D}" type="pres">
      <dgm:prSet presAssocID="{24B54953-28AF-46D4-8DEB-0CA509D2BB17}" presName="vertSpace2a" presStyleCnt="0"/>
      <dgm:spPr/>
    </dgm:pt>
    <dgm:pt modelId="{7108BE4A-381D-4BA2-AC1B-70FFD0ECF1DB}" type="pres">
      <dgm:prSet presAssocID="{24B54953-28AF-46D4-8DEB-0CA509D2BB17}" presName="horz2" presStyleCnt="0"/>
      <dgm:spPr/>
    </dgm:pt>
    <dgm:pt modelId="{4F4FA7EC-28E8-4A41-BC68-4F5259B11BC7}" type="pres">
      <dgm:prSet presAssocID="{24B54953-28AF-46D4-8DEB-0CA509D2BB17}" presName="horzSpace2" presStyleCnt="0"/>
      <dgm:spPr/>
    </dgm:pt>
    <dgm:pt modelId="{8FCEFA57-B883-4A48-84B8-DAFB5D003FA4}" type="pres">
      <dgm:prSet presAssocID="{24B54953-28AF-46D4-8DEB-0CA509D2BB17}" presName="tx2" presStyleLbl="revTx" presStyleIdx="1" presStyleCnt="3"/>
      <dgm:spPr/>
    </dgm:pt>
    <dgm:pt modelId="{E3473C69-6998-42CE-B890-0BA4E0919A31}" type="pres">
      <dgm:prSet presAssocID="{24B54953-28AF-46D4-8DEB-0CA509D2BB17}" presName="vert2" presStyleCnt="0"/>
      <dgm:spPr/>
    </dgm:pt>
    <dgm:pt modelId="{6F4DD339-9B8E-4842-9F5B-9B9DC76DD705}" type="pres">
      <dgm:prSet presAssocID="{24B54953-28AF-46D4-8DEB-0CA509D2BB17}" presName="thinLine2b" presStyleLbl="callout" presStyleIdx="0" presStyleCnt="2"/>
      <dgm:spPr/>
    </dgm:pt>
    <dgm:pt modelId="{920297BD-753D-4870-AA7C-FA2AD2D5227C}" type="pres">
      <dgm:prSet presAssocID="{24B54953-28AF-46D4-8DEB-0CA509D2BB17}" presName="vertSpace2b" presStyleCnt="0"/>
      <dgm:spPr/>
    </dgm:pt>
    <dgm:pt modelId="{3D8BE693-6C85-4318-8E25-D74DC66E209D}" type="pres">
      <dgm:prSet presAssocID="{3DB7C5BC-115D-4C1D-B72D-D8AE5C96C267}" presName="horz2" presStyleCnt="0"/>
      <dgm:spPr/>
    </dgm:pt>
    <dgm:pt modelId="{B1B72DCA-7707-456A-8C80-835FCCD5C39A}" type="pres">
      <dgm:prSet presAssocID="{3DB7C5BC-115D-4C1D-B72D-D8AE5C96C267}" presName="horzSpace2" presStyleCnt="0"/>
      <dgm:spPr/>
    </dgm:pt>
    <dgm:pt modelId="{71D00AE8-44B4-4341-942E-F5F02DD02B57}" type="pres">
      <dgm:prSet presAssocID="{3DB7C5BC-115D-4C1D-B72D-D8AE5C96C267}" presName="tx2" presStyleLbl="revTx" presStyleIdx="2" presStyleCnt="3"/>
      <dgm:spPr/>
    </dgm:pt>
    <dgm:pt modelId="{7B5CA4B4-2968-4DA9-8501-C6140B27E1E0}" type="pres">
      <dgm:prSet presAssocID="{3DB7C5BC-115D-4C1D-B72D-D8AE5C96C267}" presName="vert2" presStyleCnt="0"/>
      <dgm:spPr/>
    </dgm:pt>
    <dgm:pt modelId="{74A535A4-7D92-4011-83AA-23CE596DD3B4}" type="pres">
      <dgm:prSet presAssocID="{3DB7C5BC-115D-4C1D-B72D-D8AE5C96C267}" presName="thinLine2b" presStyleLbl="callout" presStyleIdx="1" presStyleCnt="2"/>
      <dgm:spPr/>
    </dgm:pt>
    <dgm:pt modelId="{D622DF35-D2C9-45B6-849A-D558935C0226}" type="pres">
      <dgm:prSet presAssocID="{3DB7C5BC-115D-4C1D-B72D-D8AE5C96C267}" presName="vertSpace2b" presStyleCnt="0"/>
      <dgm:spPr/>
    </dgm:pt>
  </dgm:ptLst>
  <dgm:cxnLst>
    <dgm:cxn modelId="{6473AB31-89D0-48DB-A772-B17E46BDAA71}" srcId="{E127159D-AC2F-4930-9361-A45BF5E4AFFF}" destId="{027BA976-513A-4863-8E40-B77A26C7C91C}" srcOrd="0" destOrd="0" parTransId="{26BFF07B-E6DE-49C6-A182-413EFF17A081}" sibTransId="{0411FF2B-EBF3-4520-ACE9-EE090456C167}"/>
    <dgm:cxn modelId="{09145C67-6591-42CB-B85E-FDD1752ACE9E}" srcId="{027BA976-513A-4863-8E40-B77A26C7C91C}" destId="{24B54953-28AF-46D4-8DEB-0CA509D2BB17}" srcOrd="0" destOrd="0" parTransId="{203C679E-F3AC-4AAB-B889-0D0BACB40E55}" sibTransId="{F7898BC6-1047-4165-B314-3D3074180FB9}"/>
    <dgm:cxn modelId="{2E50FE70-6B0C-4ACA-9941-A21637B862A3}" type="presOf" srcId="{24B54953-28AF-46D4-8DEB-0CA509D2BB17}" destId="{8FCEFA57-B883-4A48-84B8-DAFB5D003FA4}" srcOrd="0" destOrd="0" presId="urn:microsoft.com/office/officeart/2008/layout/LinedList"/>
    <dgm:cxn modelId="{9631A281-B50E-4D3A-933A-378FE8D27864}" type="presOf" srcId="{E127159D-AC2F-4930-9361-A45BF5E4AFFF}" destId="{576E083E-BA1D-4AE4-99F3-4ECE3AD5325B}" srcOrd="0" destOrd="0" presId="urn:microsoft.com/office/officeart/2008/layout/LinedList"/>
    <dgm:cxn modelId="{F259C2C5-355D-496F-A5B4-700D9F4BCD95}" srcId="{027BA976-513A-4863-8E40-B77A26C7C91C}" destId="{3DB7C5BC-115D-4C1D-B72D-D8AE5C96C267}" srcOrd="1" destOrd="0" parTransId="{C112B9F9-4166-4FD7-BE8E-8B50C8846B3F}" sibTransId="{1C94B0F6-7896-4990-BE2B-5AB2F62D21B7}"/>
    <dgm:cxn modelId="{5854F3CB-3627-49C9-B055-6D93CF088B01}" type="presOf" srcId="{3DB7C5BC-115D-4C1D-B72D-D8AE5C96C267}" destId="{71D00AE8-44B4-4341-942E-F5F02DD02B57}" srcOrd="0" destOrd="0" presId="urn:microsoft.com/office/officeart/2008/layout/LinedList"/>
    <dgm:cxn modelId="{3C3783D7-4E07-4A27-A054-7DCB5D97642F}" type="presOf" srcId="{027BA976-513A-4863-8E40-B77A26C7C91C}" destId="{E1820512-C241-43B1-9CDD-632786B16014}" srcOrd="0" destOrd="0" presId="urn:microsoft.com/office/officeart/2008/layout/LinedList"/>
    <dgm:cxn modelId="{33A2B3D5-9C87-49FC-97C6-A0DE7BC87E45}" type="presParOf" srcId="{576E083E-BA1D-4AE4-99F3-4ECE3AD5325B}" destId="{0A39BC0B-7291-4793-A237-4B4B58989678}" srcOrd="0" destOrd="0" presId="urn:microsoft.com/office/officeart/2008/layout/LinedList"/>
    <dgm:cxn modelId="{A74AE5C7-6905-4494-BE12-45C276C2E176}" type="presParOf" srcId="{576E083E-BA1D-4AE4-99F3-4ECE3AD5325B}" destId="{6CDB3A15-D2A1-48F2-9CFC-04E082629D23}" srcOrd="1" destOrd="0" presId="urn:microsoft.com/office/officeart/2008/layout/LinedList"/>
    <dgm:cxn modelId="{FC46F461-5727-4E57-B480-17648B355A0B}" type="presParOf" srcId="{6CDB3A15-D2A1-48F2-9CFC-04E082629D23}" destId="{E1820512-C241-43B1-9CDD-632786B16014}" srcOrd="0" destOrd="0" presId="urn:microsoft.com/office/officeart/2008/layout/LinedList"/>
    <dgm:cxn modelId="{44C02EFB-8613-496F-9E79-3868A15679D6}" type="presParOf" srcId="{6CDB3A15-D2A1-48F2-9CFC-04E082629D23}" destId="{355C9EF0-0E34-455A-9BDB-ADEA9B3F0921}" srcOrd="1" destOrd="0" presId="urn:microsoft.com/office/officeart/2008/layout/LinedList"/>
    <dgm:cxn modelId="{570C74AE-D63E-4879-939D-B058ACBA4485}" type="presParOf" srcId="{355C9EF0-0E34-455A-9BDB-ADEA9B3F0921}" destId="{FA92B4A9-3C08-4EE6-8E1A-4EF0A2232A9D}" srcOrd="0" destOrd="0" presId="urn:microsoft.com/office/officeart/2008/layout/LinedList"/>
    <dgm:cxn modelId="{80E2A774-CBB8-496C-AE0E-22D87DB78523}" type="presParOf" srcId="{355C9EF0-0E34-455A-9BDB-ADEA9B3F0921}" destId="{7108BE4A-381D-4BA2-AC1B-70FFD0ECF1DB}" srcOrd="1" destOrd="0" presId="urn:microsoft.com/office/officeart/2008/layout/LinedList"/>
    <dgm:cxn modelId="{68C55F61-C151-4650-A408-814A4A25A6CB}" type="presParOf" srcId="{7108BE4A-381D-4BA2-AC1B-70FFD0ECF1DB}" destId="{4F4FA7EC-28E8-4A41-BC68-4F5259B11BC7}" srcOrd="0" destOrd="0" presId="urn:microsoft.com/office/officeart/2008/layout/LinedList"/>
    <dgm:cxn modelId="{CCC23570-E3C4-486A-91FE-EDCB87DBECFD}" type="presParOf" srcId="{7108BE4A-381D-4BA2-AC1B-70FFD0ECF1DB}" destId="{8FCEFA57-B883-4A48-84B8-DAFB5D003FA4}" srcOrd="1" destOrd="0" presId="urn:microsoft.com/office/officeart/2008/layout/LinedList"/>
    <dgm:cxn modelId="{296AFA38-E0A5-4D57-B7CF-28A8E339E305}" type="presParOf" srcId="{7108BE4A-381D-4BA2-AC1B-70FFD0ECF1DB}" destId="{E3473C69-6998-42CE-B890-0BA4E0919A31}" srcOrd="2" destOrd="0" presId="urn:microsoft.com/office/officeart/2008/layout/LinedList"/>
    <dgm:cxn modelId="{8B4BFF21-D3AB-461A-BAC3-F617A6A6320F}" type="presParOf" srcId="{355C9EF0-0E34-455A-9BDB-ADEA9B3F0921}" destId="{6F4DD339-9B8E-4842-9F5B-9B9DC76DD705}" srcOrd="2" destOrd="0" presId="urn:microsoft.com/office/officeart/2008/layout/LinedList"/>
    <dgm:cxn modelId="{E5DA529B-A1FB-4F80-8BA2-9B152711516F}" type="presParOf" srcId="{355C9EF0-0E34-455A-9BDB-ADEA9B3F0921}" destId="{920297BD-753D-4870-AA7C-FA2AD2D5227C}" srcOrd="3" destOrd="0" presId="urn:microsoft.com/office/officeart/2008/layout/LinedList"/>
    <dgm:cxn modelId="{89379F18-3BE8-48E9-BD9E-D6030E2A0434}" type="presParOf" srcId="{355C9EF0-0E34-455A-9BDB-ADEA9B3F0921}" destId="{3D8BE693-6C85-4318-8E25-D74DC66E209D}" srcOrd="4" destOrd="0" presId="urn:microsoft.com/office/officeart/2008/layout/LinedList"/>
    <dgm:cxn modelId="{B9D218FB-261C-4E0B-B932-CE4BD508245C}" type="presParOf" srcId="{3D8BE693-6C85-4318-8E25-D74DC66E209D}" destId="{B1B72DCA-7707-456A-8C80-835FCCD5C39A}" srcOrd="0" destOrd="0" presId="urn:microsoft.com/office/officeart/2008/layout/LinedList"/>
    <dgm:cxn modelId="{50AFDD2F-090F-4031-B872-98514EFD0AC0}" type="presParOf" srcId="{3D8BE693-6C85-4318-8E25-D74DC66E209D}" destId="{71D00AE8-44B4-4341-942E-F5F02DD02B57}" srcOrd="1" destOrd="0" presId="urn:microsoft.com/office/officeart/2008/layout/LinedList"/>
    <dgm:cxn modelId="{EDC4FF75-EF6D-4740-91EB-DAFE169766D2}" type="presParOf" srcId="{3D8BE693-6C85-4318-8E25-D74DC66E209D}" destId="{7B5CA4B4-2968-4DA9-8501-C6140B27E1E0}" srcOrd="2" destOrd="0" presId="urn:microsoft.com/office/officeart/2008/layout/LinedList"/>
    <dgm:cxn modelId="{27A3B09D-7993-495C-B196-8D6252E6CF3E}" type="presParOf" srcId="{355C9EF0-0E34-455A-9BDB-ADEA9B3F0921}" destId="{74A535A4-7D92-4011-83AA-23CE596DD3B4}" srcOrd="5" destOrd="0" presId="urn:microsoft.com/office/officeart/2008/layout/LinedList"/>
    <dgm:cxn modelId="{27C5DFCE-5310-4036-B50E-2C03128474F3}" type="presParOf" srcId="{355C9EF0-0E34-455A-9BDB-ADEA9B3F0921}" destId="{D622DF35-D2C9-45B6-849A-D558935C022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96E9D4-B3F3-4521-872C-42A5F0E381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854981-A620-4B68-BD12-2DEF11AB1CC8}">
      <dgm:prSet phldrT="[Текст]"/>
      <dgm:spPr/>
      <dgm:t>
        <a:bodyPr/>
        <a:lstStyle/>
        <a:p>
          <a:r>
            <a:rPr lang="uk-UA" b="1" i="1" u="none" dirty="0"/>
            <a:t>залізні добрива </a:t>
          </a:r>
        </a:p>
      </dgm:t>
    </dgm:pt>
    <dgm:pt modelId="{337F2D69-310C-4DBD-B1FF-B84B190FAB50}" type="parTrans" cxnId="{0966C2BC-67F5-4801-AD09-AE1312E38460}">
      <dgm:prSet/>
      <dgm:spPr/>
      <dgm:t>
        <a:bodyPr/>
        <a:lstStyle/>
        <a:p>
          <a:endParaRPr lang="uk-UA"/>
        </a:p>
      </dgm:t>
    </dgm:pt>
    <dgm:pt modelId="{F858C0A5-8B6E-40CF-8CFD-E5A692CC9EE4}" type="sibTrans" cxnId="{0966C2BC-67F5-4801-AD09-AE1312E38460}">
      <dgm:prSet/>
      <dgm:spPr/>
      <dgm:t>
        <a:bodyPr/>
        <a:lstStyle/>
        <a:p>
          <a:endParaRPr lang="uk-UA"/>
        </a:p>
      </dgm:t>
    </dgm:pt>
    <dgm:pt modelId="{E87009E5-30A0-460F-B39B-2A5DCCCA3B6F}">
      <dgm:prSet phldrT="[Текст]" custT="1"/>
      <dgm:spPr/>
      <dgm:t>
        <a:bodyPr/>
        <a:lstStyle/>
        <a:p>
          <a:r>
            <a:rPr lang="uk-UA" sz="2400" i="1" u="none" dirty="0" err="1"/>
            <a:t>Ферум</a:t>
          </a:r>
          <a:r>
            <a:rPr lang="uk-UA" sz="2400" i="1" u="none" dirty="0"/>
            <a:t>(ІІ) сульфат (Залізний купорос) FeSO</a:t>
          </a:r>
          <a:r>
            <a:rPr lang="uk-UA" sz="2400" i="1" u="none" baseline="-25000" dirty="0"/>
            <a:t>4</a:t>
          </a:r>
          <a:r>
            <a:rPr lang="uk-UA" sz="2400" i="1" u="none" dirty="0"/>
            <a:t> • Н</a:t>
          </a:r>
          <a:r>
            <a:rPr lang="uk-UA" sz="2400" i="1" u="none" baseline="-25000" dirty="0"/>
            <a:t>2</a:t>
          </a:r>
          <a:r>
            <a:rPr lang="uk-UA" sz="2400" i="1" u="none" dirty="0"/>
            <a:t>O</a:t>
          </a:r>
          <a:r>
            <a:rPr lang="uk-UA" sz="2400" u="none" dirty="0"/>
            <a:t> </a:t>
          </a:r>
        </a:p>
      </dgm:t>
    </dgm:pt>
    <dgm:pt modelId="{3680D541-336F-4F6A-8724-869A2AAAD008}" type="parTrans" cxnId="{0B9F7160-B961-446B-99E3-D3F739DD5BC1}">
      <dgm:prSet/>
      <dgm:spPr/>
      <dgm:t>
        <a:bodyPr/>
        <a:lstStyle/>
        <a:p>
          <a:endParaRPr lang="uk-UA"/>
        </a:p>
      </dgm:t>
    </dgm:pt>
    <dgm:pt modelId="{04649E8E-23E1-4E3D-B560-FD135E5FF2E3}" type="sibTrans" cxnId="{0B9F7160-B961-446B-99E3-D3F739DD5BC1}">
      <dgm:prSet/>
      <dgm:spPr/>
      <dgm:t>
        <a:bodyPr/>
        <a:lstStyle/>
        <a:p>
          <a:endParaRPr lang="uk-UA"/>
        </a:p>
      </dgm:t>
    </dgm:pt>
    <dgm:pt modelId="{640E1447-135A-492A-8F9D-5F0DA17BFA29}">
      <dgm:prSet phldrT="[Текст]" custT="1"/>
      <dgm:spPr/>
      <dgm:t>
        <a:bodyPr/>
        <a:lstStyle/>
        <a:p>
          <a:r>
            <a:rPr lang="uk-UA" sz="2400" i="1" u="none" dirty="0" err="1"/>
            <a:t>Хелати</a:t>
          </a:r>
          <a:r>
            <a:rPr lang="uk-UA" sz="2400" i="1" u="none" dirty="0"/>
            <a:t> </a:t>
          </a:r>
          <a:r>
            <a:rPr lang="uk-UA" sz="2400" i="1" u="none" dirty="0" err="1"/>
            <a:t>Феруму</a:t>
          </a:r>
          <a:r>
            <a:rPr lang="uk-UA" sz="2400" u="none" dirty="0"/>
            <a:t> </a:t>
          </a:r>
        </a:p>
      </dgm:t>
    </dgm:pt>
    <dgm:pt modelId="{882A22EC-372E-4899-8B12-373A7FA9A835}" type="parTrans" cxnId="{C6D343A9-36E5-4D24-8445-DD6007390419}">
      <dgm:prSet/>
      <dgm:spPr/>
      <dgm:t>
        <a:bodyPr/>
        <a:lstStyle/>
        <a:p>
          <a:endParaRPr lang="uk-UA"/>
        </a:p>
      </dgm:t>
    </dgm:pt>
    <dgm:pt modelId="{535029E5-0BFE-4AE1-AC49-BAE20B695F44}" type="sibTrans" cxnId="{C6D343A9-36E5-4D24-8445-DD6007390419}">
      <dgm:prSet/>
      <dgm:spPr/>
      <dgm:t>
        <a:bodyPr/>
        <a:lstStyle/>
        <a:p>
          <a:endParaRPr lang="uk-UA"/>
        </a:p>
      </dgm:t>
    </dgm:pt>
    <dgm:pt modelId="{536F5BF5-E96E-4E48-B7D0-EC06E25986B3}" type="pres">
      <dgm:prSet presAssocID="{A096E9D4-B3F3-4521-872C-42A5F0E38132}" presName="vert0" presStyleCnt="0">
        <dgm:presLayoutVars>
          <dgm:dir/>
          <dgm:animOne val="branch"/>
          <dgm:animLvl val="lvl"/>
        </dgm:presLayoutVars>
      </dgm:prSet>
      <dgm:spPr/>
    </dgm:pt>
    <dgm:pt modelId="{E807BE4F-85CA-4607-8166-7D6FC9D585CA}" type="pres">
      <dgm:prSet presAssocID="{68854981-A620-4B68-BD12-2DEF11AB1CC8}" presName="thickLine" presStyleLbl="alignNode1" presStyleIdx="0" presStyleCnt="1"/>
      <dgm:spPr/>
    </dgm:pt>
    <dgm:pt modelId="{CD3F30FD-25D8-4887-A836-00C75D519273}" type="pres">
      <dgm:prSet presAssocID="{68854981-A620-4B68-BD12-2DEF11AB1CC8}" presName="horz1" presStyleCnt="0"/>
      <dgm:spPr/>
    </dgm:pt>
    <dgm:pt modelId="{45FDAD9C-0DD2-43A8-8387-7DAA7E41684A}" type="pres">
      <dgm:prSet presAssocID="{68854981-A620-4B68-BD12-2DEF11AB1CC8}" presName="tx1" presStyleLbl="revTx" presStyleIdx="0" presStyleCnt="3"/>
      <dgm:spPr/>
    </dgm:pt>
    <dgm:pt modelId="{D7B48C8C-53D0-4F55-B03E-A172912938C4}" type="pres">
      <dgm:prSet presAssocID="{68854981-A620-4B68-BD12-2DEF11AB1CC8}" presName="vert1" presStyleCnt="0"/>
      <dgm:spPr/>
    </dgm:pt>
    <dgm:pt modelId="{6B50D1EB-0B81-4D23-ACEC-3AD28A99A1EA}" type="pres">
      <dgm:prSet presAssocID="{E87009E5-30A0-460F-B39B-2A5DCCCA3B6F}" presName="vertSpace2a" presStyleCnt="0"/>
      <dgm:spPr/>
    </dgm:pt>
    <dgm:pt modelId="{A0F9D70E-6640-43BE-AF9A-80C0F3F11FA4}" type="pres">
      <dgm:prSet presAssocID="{E87009E5-30A0-460F-B39B-2A5DCCCA3B6F}" presName="horz2" presStyleCnt="0"/>
      <dgm:spPr/>
    </dgm:pt>
    <dgm:pt modelId="{99516FEE-B9A2-446B-8E5E-4BCD89D495BD}" type="pres">
      <dgm:prSet presAssocID="{E87009E5-30A0-460F-B39B-2A5DCCCA3B6F}" presName="horzSpace2" presStyleCnt="0"/>
      <dgm:spPr/>
    </dgm:pt>
    <dgm:pt modelId="{18A3EA9E-DC28-4B50-80F0-C39B9D92A436}" type="pres">
      <dgm:prSet presAssocID="{E87009E5-30A0-460F-B39B-2A5DCCCA3B6F}" presName="tx2" presStyleLbl="revTx" presStyleIdx="1" presStyleCnt="3"/>
      <dgm:spPr/>
    </dgm:pt>
    <dgm:pt modelId="{6C979E43-D058-46D2-9CBE-D6C8D63409BA}" type="pres">
      <dgm:prSet presAssocID="{E87009E5-30A0-460F-B39B-2A5DCCCA3B6F}" presName="vert2" presStyleCnt="0"/>
      <dgm:spPr/>
    </dgm:pt>
    <dgm:pt modelId="{E9F73488-AE4A-4329-9E5C-DEF4EB52702F}" type="pres">
      <dgm:prSet presAssocID="{E87009E5-30A0-460F-B39B-2A5DCCCA3B6F}" presName="thinLine2b" presStyleLbl="callout" presStyleIdx="0" presStyleCnt="2"/>
      <dgm:spPr/>
    </dgm:pt>
    <dgm:pt modelId="{75F0A2FB-2C77-48E8-B538-9DA7C9802BFA}" type="pres">
      <dgm:prSet presAssocID="{E87009E5-30A0-460F-B39B-2A5DCCCA3B6F}" presName="vertSpace2b" presStyleCnt="0"/>
      <dgm:spPr/>
    </dgm:pt>
    <dgm:pt modelId="{B5B23AD6-7344-4EED-B9F7-F9C71B72A326}" type="pres">
      <dgm:prSet presAssocID="{640E1447-135A-492A-8F9D-5F0DA17BFA29}" presName="horz2" presStyleCnt="0"/>
      <dgm:spPr/>
    </dgm:pt>
    <dgm:pt modelId="{840F7F5F-E086-46B7-9FE9-54EE849AD97B}" type="pres">
      <dgm:prSet presAssocID="{640E1447-135A-492A-8F9D-5F0DA17BFA29}" presName="horzSpace2" presStyleCnt="0"/>
      <dgm:spPr/>
    </dgm:pt>
    <dgm:pt modelId="{D54B7CBC-D04F-4AD3-BF6B-9D8C7D842532}" type="pres">
      <dgm:prSet presAssocID="{640E1447-135A-492A-8F9D-5F0DA17BFA29}" presName="tx2" presStyleLbl="revTx" presStyleIdx="2" presStyleCnt="3"/>
      <dgm:spPr/>
    </dgm:pt>
    <dgm:pt modelId="{C103217A-F0AC-419E-B13A-71ACFCBADA9C}" type="pres">
      <dgm:prSet presAssocID="{640E1447-135A-492A-8F9D-5F0DA17BFA29}" presName="vert2" presStyleCnt="0"/>
      <dgm:spPr/>
    </dgm:pt>
    <dgm:pt modelId="{16E7ED2C-AE02-4D1D-B2CE-4C0E0206BF38}" type="pres">
      <dgm:prSet presAssocID="{640E1447-135A-492A-8F9D-5F0DA17BFA29}" presName="thinLine2b" presStyleLbl="callout" presStyleIdx="1" presStyleCnt="2"/>
      <dgm:spPr/>
    </dgm:pt>
    <dgm:pt modelId="{E1340BAC-6FF1-4DC5-ABF4-CC9156EBD9D1}" type="pres">
      <dgm:prSet presAssocID="{640E1447-135A-492A-8F9D-5F0DA17BFA29}" presName="vertSpace2b" presStyleCnt="0"/>
      <dgm:spPr/>
    </dgm:pt>
  </dgm:ptLst>
  <dgm:cxnLst>
    <dgm:cxn modelId="{7CA67021-BFE0-4C62-9BFD-65F5B4BD1546}" type="presOf" srcId="{E87009E5-30A0-460F-B39B-2A5DCCCA3B6F}" destId="{18A3EA9E-DC28-4B50-80F0-C39B9D92A436}" srcOrd="0" destOrd="0" presId="urn:microsoft.com/office/officeart/2008/layout/LinedList"/>
    <dgm:cxn modelId="{544CCC3B-C91D-4E9B-83B7-C5AB78951897}" type="presOf" srcId="{640E1447-135A-492A-8F9D-5F0DA17BFA29}" destId="{D54B7CBC-D04F-4AD3-BF6B-9D8C7D842532}" srcOrd="0" destOrd="0" presId="urn:microsoft.com/office/officeart/2008/layout/LinedList"/>
    <dgm:cxn modelId="{0B9F7160-B961-446B-99E3-D3F739DD5BC1}" srcId="{68854981-A620-4B68-BD12-2DEF11AB1CC8}" destId="{E87009E5-30A0-460F-B39B-2A5DCCCA3B6F}" srcOrd="0" destOrd="0" parTransId="{3680D541-336F-4F6A-8724-869A2AAAD008}" sibTransId="{04649E8E-23E1-4E3D-B560-FD135E5FF2E3}"/>
    <dgm:cxn modelId="{F03B924E-A972-4431-98B3-87F54D61CD00}" type="presOf" srcId="{A096E9D4-B3F3-4521-872C-42A5F0E38132}" destId="{536F5BF5-E96E-4E48-B7D0-EC06E25986B3}" srcOrd="0" destOrd="0" presId="urn:microsoft.com/office/officeart/2008/layout/LinedList"/>
    <dgm:cxn modelId="{72238392-3460-44A8-852B-1F8DC97F52AB}" type="presOf" srcId="{68854981-A620-4B68-BD12-2DEF11AB1CC8}" destId="{45FDAD9C-0DD2-43A8-8387-7DAA7E41684A}" srcOrd="0" destOrd="0" presId="urn:microsoft.com/office/officeart/2008/layout/LinedList"/>
    <dgm:cxn modelId="{C6D343A9-36E5-4D24-8445-DD6007390419}" srcId="{68854981-A620-4B68-BD12-2DEF11AB1CC8}" destId="{640E1447-135A-492A-8F9D-5F0DA17BFA29}" srcOrd="1" destOrd="0" parTransId="{882A22EC-372E-4899-8B12-373A7FA9A835}" sibTransId="{535029E5-0BFE-4AE1-AC49-BAE20B695F44}"/>
    <dgm:cxn modelId="{0966C2BC-67F5-4801-AD09-AE1312E38460}" srcId="{A096E9D4-B3F3-4521-872C-42A5F0E38132}" destId="{68854981-A620-4B68-BD12-2DEF11AB1CC8}" srcOrd="0" destOrd="0" parTransId="{337F2D69-310C-4DBD-B1FF-B84B190FAB50}" sibTransId="{F858C0A5-8B6E-40CF-8CFD-E5A692CC9EE4}"/>
    <dgm:cxn modelId="{1167C204-AA30-4345-9F4A-5A4EC9D66B22}" type="presParOf" srcId="{536F5BF5-E96E-4E48-B7D0-EC06E25986B3}" destId="{E807BE4F-85CA-4607-8166-7D6FC9D585CA}" srcOrd="0" destOrd="0" presId="urn:microsoft.com/office/officeart/2008/layout/LinedList"/>
    <dgm:cxn modelId="{FA45AB78-D849-440F-A182-3CF41B54496A}" type="presParOf" srcId="{536F5BF5-E96E-4E48-B7D0-EC06E25986B3}" destId="{CD3F30FD-25D8-4887-A836-00C75D519273}" srcOrd="1" destOrd="0" presId="urn:microsoft.com/office/officeart/2008/layout/LinedList"/>
    <dgm:cxn modelId="{421E5213-3BD2-41A3-9E79-B398BEEE5124}" type="presParOf" srcId="{CD3F30FD-25D8-4887-A836-00C75D519273}" destId="{45FDAD9C-0DD2-43A8-8387-7DAA7E41684A}" srcOrd="0" destOrd="0" presId="urn:microsoft.com/office/officeart/2008/layout/LinedList"/>
    <dgm:cxn modelId="{B136F1EC-C7CB-4869-8618-DAFB3382EA69}" type="presParOf" srcId="{CD3F30FD-25D8-4887-A836-00C75D519273}" destId="{D7B48C8C-53D0-4F55-B03E-A172912938C4}" srcOrd="1" destOrd="0" presId="urn:microsoft.com/office/officeart/2008/layout/LinedList"/>
    <dgm:cxn modelId="{F6C6A1DE-0314-4FC9-A38A-9B58BF62C487}" type="presParOf" srcId="{D7B48C8C-53D0-4F55-B03E-A172912938C4}" destId="{6B50D1EB-0B81-4D23-ACEC-3AD28A99A1EA}" srcOrd="0" destOrd="0" presId="urn:microsoft.com/office/officeart/2008/layout/LinedList"/>
    <dgm:cxn modelId="{2107838B-5938-438E-A71C-B56365C71D87}" type="presParOf" srcId="{D7B48C8C-53D0-4F55-B03E-A172912938C4}" destId="{A0F9D70E-6640-43BE-AF9A-80C0F3F11FA4}" srcOrd="1" destOrd="0" presId="urn:microsoft.com/office/officeart/2008/layout/LinedList"/>
    <dgm:cxn modelId="{A8B84ECA-9069-4E9E-B970-ED4199AB6C41}" type="presParOf" srcId="{A0F9D70E-6640-43BE-AF9A-80C0F3F11FA4}" destId="{99516FEE-B9A2-446B-8E5E-4BCD89D495BD}" srcOrd="0" destOrd="0" presId="urn:microsoft.com/office/officeart/2008/layout/LinedList"/>
    <dgm:cxn modelId="{27B2FDA7-A4C3-4C64-A42D-62FC4A163AE2}" type="presParOf" srcId="{A0F9D70E-6640-43BE-AF9A-80C0F3F11FA4}" destId="{18A3EA9E-DC28-4B50-80F0-C39B9D92A436}" srcOrd="1" destOrd="0" presId="urn:microsoft.com/office/officeart/2008/layout/LinedList"/>
    <dgm:cxn modelId="{631AD393-447A-4086-AFA7-021B40643982}" type="presParOf" srcId="{A0F9D70E-6640-43BE-AF9A-80C0F3F11FA4}" destId="{6C979E43-D058-46D2-9CBE-D6C8D63409BA}" srcOrd="2" destOrd="0" presId="urn:microsoft.com/office/officeart/2008/layout/LinedList"/>
    <dgm:cxn modelId="{3FE17F2B-DD7C-4633-AD68-EA5B3087E621}" type="presParOf" srcId="{D7B48C8C-53D0-4F55-B03E-A172912938C4}" destId="{E9F73488-AE4A-4329-9E5C-DEF4EB52702F}" srcOrd="2" destOrd="0" presId="urn:microsoft.com/office/officeart/2008/layout/LinedList"/>
    <dgm:cxn modelId="{0E368FF8-E788-4F6C-91EF-CBBB8FB0EB1F}" type="presParOf" srcId="{D7B48C8C-53D0-4F55-B03E-A172912938C4}" destId="{75F0A2FB-2C77-48E8-B538-9DA7C9802BFA}" srcOrd="3" destOrd="0" presId="urn:microsoft.com/office/officeart/2008/layout/LinedList"/>
    <dgm:cxn modelId="{16112AAE-D6CD-4D94-B35C-F24EFC9B4DC8}" type="presParOf" srcId="{D7B48C8C-53D0-4F55-B03E-A172912938C4}" destId="{B5B23AD6-7344-4EED-B9F7-F9C71B72A326}" srcOrd="4" destOrd="0" presId="urn:microsoft.com/office/officeart/2008/layout/LinedList"/>
    <dgm:cxn modelId="{3521395C-E350-4BB5-984B-4B25DC13882F}" type="presParOf" srcId="{B5B23AD6-7344-4EED-B9F7-F9C71B72A326}" destId="{840F7F5F-E086-46B7-9FE9-54EE849AD97B}" srcOrd="0" destOrd="0" presId="urn:microsoft.com/office/officeart/2008/layout/LinedList"/>
    <dgm:cxn modelId="{E70E8DA1-7FF1-46EE-A95F-D79863DFE766}" type="presParOf" srcId="{B5B23AD6-7344-4EED-B9F7-F9C71B72A326}" destId="{D54B7CBC-D04F-4AD3-BF6B-9D8C7D842532}" srcOrd="1" destOrd="0" presId="urn:microsoft.com/office/officeart/2008/layout/LinedList"/>
    <dgm:cxn modelId="{36C774DD-1B4B-425A-9ECA-8C25BDB847CB}" type="presParOf" srcId="{B5B23AD6-7344-4EED-B9F7-F9C71B72A326}" destId="{C103217A-F0AC-419E-B13A-71ACFCBADA9C}" srcOrd="2" destOrd="0" presId="urn:microsoft.com/office/officeart/2008/layout/LinedList"/>
    <dgm:cxn modelId="{658BAA4D-7D3B-4A6D-B777-31345AEA56BC}" type="presParOf" srcId="{D7B48C8C-53D0-4F55-B03E-A172912938C4}" destId="{16E7ED2C-AE02-4D1D-B2CE-4C0E0206BF38}" srcOrd="5" destOrd="0" presId="urn:microsoft.com/office/officeart/2008/layout/LinedList"/>
    <dgm:cxn modelId="{0678EFAF-F2CA-4B64-B839-AD4F66D4EB86}" type="presParOf" srcId="{D7B48C8C-53D0-4F55-B03E-A172912938C4}" destId="{E1340BAC-6FF1-4DC5-ABF4-CC9156EBD9D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D1C0-A957-4DBA-84DB-3B0D913C6A32}">
      <dsp:nvSpPr>
        <dsp:cNvPr id="0" name=""/>
        <dsp:cNvSpPr/>
      </dsp:nvSpPr>
      <dsp:spPr>
        <a:xfrm>
          <a:off x="2946" y="446553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Вологість</a:t>
          </a:r>
          <a:endParaRPr lang="uk-UA" sz="2000" kern="1200" dirty="0"/>
        </a:p>
      </dsp:txBody>
      <dsp:txXfrm>
        <a:off x="2946" y="446553"/>
        <a:ext cx="2337792" cy="1402675"/>
      </dsp:txXfrm>
    </dsp:sp>
    <dsp:sp modelId="{B0A02317-D391-4AC5-A519-18ACC8BE5C8B}">
      <dsp:nvSpPr>
        <dsp:cNvPr id="0" name=""/>
        <dsp:cNvSpPr/>
      </dsp:nvSpPr>
      <dsp:spPr>
        <a:xfrm>
          <a:off x="2574518" y="446553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Гігроскопічність</a:t>
          </a:r>
          <a:endParaRPr lang="uk-UA" sz="2000" kern="1200" dirty="0"/>
        </a:p>
      </dsp:txBody>
      <dsp:txXfrm>
        <a:off x="2574518" y="446553"/>
        <a:ext cx="2337792" cy="1402675"/>
      </dsp:txXfrm>
    </dsp:sp>
    <dsp:sp modelId="{A9B96517-415C-440C-BD1A-104BD56E4C5C}">
      <dsp:nvSpPr>
        <dsp:cNvPr id="0" name=""/>
        <dsp:cNvSpPr/>
      </dsp:nvSpPr>
      <dsp:spPr>
        <a:xfrm>
          <a:off x="5146089" y="446553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Гранична вологоємкість</a:t>
          </a:r>
          <a:endParaRPr lang="uk-UA" sz="2000" kern="1200" dirty="0"/>
        </a:p>
      </dsp:txBody>
      <dsp:txXfrm>
        <a:off x="5146089" y="446553"/>
        <a:ext cx="2337792" cy="1402675"/>
      </dsp:txXfrm>
    </dsp:sp>
    <dsp:sp modelId="{42E5CF4D-BE0C-4C41-9F1C-93A9E31C133C}">
      <dsp:nvSpPr>
        <dsp:cNvPr id="0" name=""/>
        <dsp:cNvSpPr/>
      </dsp:nvSpPr>
      <dsp:spPr>
        <a:xfrm>
          <a:off x="7717661" y="446553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Гранульований склад </a:t>
          </a:r>
          <a:endParaRPr lang="uk-UA" sz="2000" kern="1200" dirty="0"/>
        </a:p>
      </dsp:txBody>
      <dsp:txXfrm>
        <a:off x="7717661" y="446553"/>
        <a:ext cx="2337792" cy="1402675"/>
      </dsp:txXfrm>
    </dsp:sp>
    <dsp:sp modelId="{4DC99D6A-94A9-49A2-A84E-111484E0104C}">
      <dsp:nvSpPr>
        <dsp:cNvPr id="0" name=""/>
        <dsp:cNvSpPr/>
      </dsp:nvSpPr>
      <dsp:spPr>
        <a:xfrm>
          <a:off x="2946" y="2083008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 err="1"/>
            <a:t>Злежуваність</a:t>
          </a:r>
          <a:endParaRPr lang="uk-UA" sz="2000" kern="1200" dirty="0"/>
        </a:p>
      </dsp:txBody>
      <dsp:txXfrm>
        <a:off x="2946" y="2083008"/>
        <a:ext cx="2337792" cy="1402675"/>
      </dsp:txXfrm>
    </dsp:sp>
    <dsp:sp modelId="{3BB77824-DCE5-4727-A422-2DBDA9502FED}">
      <dsp:nvSpPr>
        <dsp:cNvPr id="0" name=""/>
        <dsp:cNvSpPr/>
      </dsp:nvSpPr>
      <dsp:spPr>
        <a:xfrm>
          <a:off x="2574518" y="2083008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 err="1"/>
            <a:t>Розсіюваність</a:t>
          </a:r>
          <a:endParaRPr lang="uk-UA" sz="2000" kern="1200" dirty="0"/>
        </a:p>
      </dsp:txBody>
      <dsp:txXfrm>
        <a:off x="2574518" y="2083008"/>
        <a:ext cx="2337792" cy="1402675"/>
      </dsp:txXfrm>
    </dsp:sp>
    <dsp:sp modelId="{B6245D1D-6CB9-4B71-8277-DAE77012206C}">
      <dsp:nvSpPr>
        <dsp:cNvPr id="0" name=""/>
        <dsp:cNvSpPr/>
      </dsp:nvSpPr>
      <dsp:spPr>
        <a:xfrm>
          <a:off x="5146089" y="2083008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Щільність</a:t>
          </a:r>
          <a:endParaRPr lang="uk-UA" sz="2000" kern="1200" dirty="0"/>
        </a:p>
      </dsp:txBody>
      <dsp:txXfrm>
        <a:off x="5146089" y="2083008"/>
        <a:ext cx="2337792" cy="1402675"/>
      </dsp:txXfrm>
    </dsp:sp>
    <dsp:sp modelId="{E518660F-02C9-4A21-B476-30E7928F8269}">
      <dsp:nvSpPr>
        <dsp:cNvPr id="0" name=""/>
        <dsp:cNvSpPr/>
      </dsp:nvSpPr>
      <dsp:spPr>
        <a:xfrm>
          <a:off x="7717661" y="2083008"/>
          <a:ext cx="2337792" cy="1402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/>
            <a:t>Міцність гранул </a:t>
          </a:r>
          <a:endParaRPr lang="uk-UA" sz="2000" kern="1200" dirty="0"/>
        </a:p>
      </dsp:txBody>
      <dsp:txXfrm>
        <a:off x="7717661" y="2083008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EFEAA-0EB4-4BE8-9770-AE69A6562507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17684-446A-4DE8-8367-2B846E250845}">
      <dsp:nvSpPr>
        <dsp:cNvPr id="0" name=""/>
        <dsp:cNvSpPr/>
      </dsp:nvSpPr>
      <dsp:spPr>
        <a:xfrm>
          <a:off x="0" y="0"/>
          <a:ext cx="2011680" cy="446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u="none" kern="1200" dirty="0"/>
            <a:t>Борні добрива </a:t>
          </a:r>
          <a:endParaRPr lang="uk-UA" sz="3100" b="1" u="none" kern="1200" dirty="0"/>
        </a:p>
      </dsp:txBody>
      <dsp:txXfrm>
        <a:off x="0" y="0"/>
        <a:ext cx="2011680" cy="4463549"/>
      </dsp:txXfrm>
    </dsp:sp>
    <dsp:sp modelId="{CE111221-1B5E-4F5F-AA3D-0C8912E8E934}">
      <dsp:nvSpPr>
        <dsp:cNvPr id="0" name=""/>
        <dsp:cNvSpPr/>
      </dsp:nvSpPr>
      <dsp:spPr>
        <a:xfrm>
          <a:off x="2162556" y="52470"/>
          <a:ext cx="7895844" cy="10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u="none" kern="1200" dirty="0"/>
            <a:t>Борна кислота Н</a:t>
          </a:r>
          <a:r>
            <a:rPr lang="uk-UA" sz="3600" i="1" u="none" kern="1200" baseline="-25000" dirty="0"/>
            <a:t>3</a:t>
          </a:r>
          <a:r>
            <a:rPr lang="uk-UA" sz="3600" i="1" u="none" kern="1200" dirty="0"/>
            <a:t>ВO</a:t>
          </a:r>
          <a:r>
            <a:rPr lang="uk-UA" sz="3600" i="1" u="none" kern="1200" baseline="-25000" dirty="0"/>
            <a:t>3</a:t>
          </a:r>
          <a:r>
            <a:rPr lang="uk-UA" sz="3600" u="none" kern="1200" dirty="0"/>
            <a:t> </a:t>
          </a:r>
        </a:p>
      </dsp:txBody>
      <dsp:txXfrm>
        <a:off x="2162556" y="52470"/>
        <a:ext cx="7895844" cy="1049413"/>
      </dsp:txXfrm>
    </dsp:sp>
    <dsp:sp modelId="{C4E7F344-D2DD-4C27-AF0C-F2B42BF0C63E}">
      <dsp:nvSpPr>
        <dsp:cNvPr id="0" name=""/>
        <dsp:cNvSpPr/>
      </dsp:nvSpPr>
      <dsp:spPr>
        <a:xfrm>
          <a:off x="2011680" y="110188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96B03-1DC6-4315-ABC4-A6C5C458814E}">
      <dsp:nvSpPr>
        <dsp:cNvPr id="0" name=""/>
        <dsp:cNvSpPr/>
      </dsp:nvSpPr>
      <dsp:spPr>
        <a:xfrm>
          <a:off x="2162556" y="1154354"/>
          <a:ext cx="7895844" cy="10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u="none" kern="1200" dirty="0" err="1"/>
            <a:t>Бороплюс</a:t>
          </a:r>
          <a:endParaRPr lang="uk-UA" sz="3600" u="none" kern="1200" dirty="0"/>
        </a:p>
      </dsp:txBody>
      <dsp:txXfrm>
        <a:off x="2162556" y="1154354"/>
        <a:ext cx="7895844" cy="1049413"/>
      </dsp:txXfrm>
    </dsp:sp>
    <dsp:sp modelId="{F72DD818-664A-498A-8FE9-4351248DB4B4}">
      <dsp:nvSpPr>
        <dsp:cNvPr id="0" name=""/>
        <dsp:cNvSpPr/>
      </dsp:nvSpPr>
      <dsp:spPr>
        <a:xfrm>
          <a:off x="2011680" y="2203768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CCD49-0B07-4C27-96DB-121EEF92F12E}">
      <dsp:nvSpPr>
        <dsp:cNvPr id="0" name=""/>
        <dsp:cNvSpPr/>
      </dsp:nvSpPr>
      <dsp:spPr>
        <a:xfrm>
          <a:off x="2162556" y="2256239"/>
          <a:ext cx="7895844" cy="10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u="none" kern="1200" dirty="0" err="1"/>
            <a:t>Боромагнієве</a:t>
          </a:r>
          <a:r>
            <a:rPr lang="uk-UA" sz="3600" u="none" kern="1200" dirty="0"/>
            <a:t> добриво</a:t>
          </a:r>
        </a:p>
      </dsp:txBody>
      <dsp:txXfrm>
        <a:off x="2162556" y="2256239"/>
        <a:ext cx="7895844" cy="1049413"/>
      </dsp:txXfrm>
    </dsp:sp>
    <dsp:sp modelId="{CA188C6D-1B55-450C-A282-A2E97D27E8CD}">
      <dsp:nvSpPr>
        <dsp:cNvPr id="0" name=""/>
        <dsp:cNvSpPr/>
      </dsp:nvSpPr>
      <dsp:spPr>
        <a:xfrm>
          <a:off x="2011680" y="330565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8F8F-A5AA-4C3C-8B61-BCCAC784CDA3}">
      <dsp:nvSpPr>
        <dsp:cNvPr id="0" name=""/>
        <dsp:cNvSpPr/>
      </dsp:nvSpPr>
      <dsp:spPr>
        <a:xfrm>
          <a:off x="2162556" y="3358123"/>
          <a:ext cx="7895844" cy="10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i="1" u="none" kern="1200" dirty="0" err="1"/>
            <a:t>Боровмісний</a:t>
          </a:r>
          <a:r>
            <a:rPr lang="uk-UA" sz="3600" i="1" u="none" kern="1200" dirty="0"/>
            <a:t> порошок</a:t>
          </a:r>
          <a:r>
            <a:rPr lang="uk-UA" sz="3600" u="none" kern="1200" dirty="0"/>
            <a:t> </a:t>
          </a:r>
        </a:p>
      </dsp:txBody>
      <dsp:txXfrm>
        <a:off x="2162556" y="3358123"/>
        <a:ext cx="7895844" cy="1049413"/>
      </dsp:txXfrm>
    </dsp:sp>
    <dsp:sp modelId="{68F48822-CB17-4EDF-8027-311180A58C82}">
      <dsp:nvSpPr>
        <dsp:cNvPr id="0" name=""/>
        <dsp:cNvSpPr/>
      </dsp:nvSpPr>
      <dsp:spPr>
        <a:xfrm>
          <a:off x="2011680" y="440753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1611F-E5AB-4A4D-A536-89FFF64E727B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9CBE5-D301-4D29-968D-BF19B132F49B}">
      <dsp:nvSpPr>
        <dsp:cNvPr id="0" name=""/>
        <dsp:cNvSpPr/>
      </dsp:nvSpPr>
      <dsp:spPr>
        <a:xfrm>
          <a:off x="0" y="0"/>
          <a:ext cx="2011680" cy="1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u="none" kern="1200" dirty="0"/>
            <a:t>Манганові добрива</a:t>
          </a:r>
          <a:endParaRPr lang="uk-UA" sz="2400" b="1" u="none" kern="1200" dirty="0"/>
        </a:p>
      </dsp:txBody>
      <dsp:txXfrm>
        <a:off x="0" y="0"/>
        <a:ext cx="2011680" cy="1966118"/>
      </dsp:txXfrm>
    </dsp:sp>
    <dsp:sp modelId="{ABC04D0D-5270-4C3C-BE69-2AA9C5FA99F4}">
      <dsp:nvSpPr>
        <dsp:cNvPr id="0" name=""/>
        <dsp:cNvSpPr/>
      </dsp:nvSpPr>
      <dsp:spPr>
        <a:xfrm>
          <a:off x="2162556" y="45696"/>
          <a:ext cx="7895844" cy="91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Манганові шлами</a:t>
          </a:r>
          <a:r>
            <a:rPr lang="uk-UA" sz="2400" u="none" kern="1200" dirty="0"/>
            <a:t> </a:t>
          </a:r>
        </a:p>
      </dsp:txBody>
      <dsp:txXfrm>
        <a:off x="2162556" y="45696"/>
        <a:ext cx="7895844" cy="913937"/>
      </dsp:txXfrm>
    </dsp:sp>
    <dsp:sp modelId="{B76A3427-F77A-4924-B225-11D36D158EDA}">
      <dsp:nvSpPr>
        <dsp:cNvPr id="0" name=""/>
        <dsp:cNvSpPr/>
      </dsp:nvSpPr>
      <dsp:spPr>
        <a:xfrm>
          <a:off x="2011680" y="95963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3780-568B-419C-89A8-D298067BA2EC}">
      <dsp:nvSpPr>
        <dsp:cNvPr id="0" name=""/>
        <dsp:cNvSpPr/>
      </dsp:nvSpPr>
      <dsp:spPr>
        <a:xfrm>
          <a:off x="2162556" y="1005331"/>
          <a:ext cx="7895844" cy="91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Манган сульфат MnSO</a:t>
          </a:r>
          <a:r>
            <a:rPr lang="uk-UA" sz="2400" i="1" u="none" kern="1200" baseline="-25000" dirty="0"/>
            <a:t>4</a:t>
          </a:r>
          <a:r>
            <a:rPr lang="uk-UA" sz="2400" u="none" kern="1200" baseline="-25000" dirty="0"/>
            <a:t> </a:t>
          </a:r>
          <a:endParaRPr lang="uk-UA" sz="2400" u="none" kern="1200" dirty="0"/>
        </a:p>
      </dsp:txBody>
      <dsp:txXfrm>
        <a:off x="2162556" y="1005331"/>
        <a:ext cx="7895844" cy="913937"/>
      </dsp:txXfrm>
    </dsp:sp>
    <dsp:sp modelId="{3B0C838A-6BA9-49B5-A7E7-D2459F7B078A}">
      <dsp:nvSpPr>
        <dsp:cNvPr id="0" name=""/>
        <dsp:cNvSpPr/>
      </dsp:nvSpPr>
      <dsp:spPr>
        <a:xfrm>
          <a:off x="2011680" y="191926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A9B51-5DD1-42EC-A2F7-2E3D0A0E607A}">
      <dsp:nvSpPr>
        <dsp:cNvPr id="0" name=""/>
        <dsp:cNvSpPr/>
      </dsp:nvSpPr>
      <dsp:spPr>
        <a:xfrm>
          <a:off x="0" y="196611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8ADCD-832F-46B6-8FBB-881D796B7BE1}">
      <dsp:nvSpPr>
        <dsp:cNvPr id="0" name=""/>
        <dsp:cNvSpPr/>
      </dsp:nvSpPr>
      <dsp:spPr>
        <a:xfrm>
          <a:off x="0" y="1966118"/>
          <a:ext cx="2011680" cy="1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0" y="1966118"/>
        <a:ext cx="2011680" cy="1966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16C8-D230-4FD4-9173-EDAE0CC4B017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F2D0-2EA5-4D1B-9157-FDBBF2C91D65}">
      <dsp:nvSpPr>
        <dsp:cNvPr id="0" name=""/>
        <dsp:cNvSpPr/>
      </dsp:nvSpPr>
      <dsp:spPr>
        <a:xfrm>
          <a:off x="0" y="0"/>
          <a:ext cx="2011680" cy="3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u="none" kern="1200" dirty="0"/>
            <a:t>Мідні добрива </a:t>
          </a:r>
          <a:endParaRPr lang="uk-UA" sz="2400" b="1" u="none" kern="1200" dirty="0"/>
        </a:p>
      </dsp:txBody>
      <dsp:txXfrm>
        <a:off x="0" y="0"/>
        <a:ext cx="2011680" cy="3932237"/>
      </dsp:txXfrm>
    </dsp:sp>
    <dsp:sp modelId="{3233FF00-2D96-44D8-A7A6-16D6102FFDC3}">
      <dsp:nvSpPr>
        <dsp:cNvPr id="0" name=""/>
        <dsp:cNvSpPr/>
      </dsp:nvSpPr>
      <dsp:spPr>
        <a:xfrm>
          <a:off x="2162556" y="61441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Піритні недогарки </a:t>
          </a:r>
          <a:endParaRPr lang="uk-UA" sz="2400" u="none" kern="1200" dirty="0"/>
        </a:p>
      </dsp:txBody>
      <dsp:txXfrm>
        <a:off x="2162556" y="61441"/>
        <a:ext cx="7895844" cy="1228824"/>
      </dsp:txXfrm>
    </dsp:sp>
    <dsp:sp modelId="{0CECB157-9D42-474C-8208-FAB11BC990EB}">
      <dsp:nvSpPr>
        <dsp:cNvPr id="0" name=""/>
        <dsp:cNvSpPr/>
      </dsp:nvSpPr>
      <dsp:spPr>
        <a:xfrm>
          <a:off x="2011680" y="129026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D886D-B739-4591-B396-A742E424CE09}">
      <dsp:nvSpPr>
        <dsp:cNvPr id="0" name=""/>
        <dsp:cNvSpPr/>
      </dsp:nvSpPr>
      <dsp:spPr>
        <a:xfrm>
          <a:off x="2162556" y="1351706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 err="1"/>
            <a:t>Купрум</a:t>
          </a:r>
          <a:r>
            <a:rPr lang="uk-UA" sz="2400" i="1" u="none" kern="1200" dirty="0"/>
            <a:t> сульфат  (мідний купорос) CuSO</a:t>
          </a:r>
          <a:r>
            <a:rPr lang="uk-UA" sz="2400" i="1" u="none" kern="1200" baseline="-25000" dirty="0"/>
            <a:t>4</a:t>
          </a:r>
          <a:r>
            <a:rPr lang="uk-UA" sz="2400" i="1" u="none" kern="1200" dirty="0"/>
            <a:t>•5Н</a:t>
          </a:r>
          <a:r>
            <a:rPr lang="uk-UA" sz="2400" i="1" u="none" kern="1200" baseline="-25000" dirty="0"/>
            <a:t>2</a:t>
          </a:r>
          <a:r>
            <a:rPr lang="uk-UA" sz="2400" i="1" u="none" kern="1200" dirty="0"/>
            <a:t>O</a:t>
          </a:r>
          <a:endParaRPr lang="uk-UA" sz="2400" u="none" kern="1200" dirty="0"/>
        </a:p>
      </dsp:txBody>
      <dsp:txXfrm>
        <a:off x="2162556" y="1351706"/>
        <a:ext cx="7895844" cy="1228824"/>
      </dsp:txXfrm>
    </dsp:sp>
    <dsp:sp modelId="{C0F8A1F0-5EB4-463D-BFE9-2544BE67FDED}">
      <dsp:nvSpPr>
        <dsp:cNvPr id="0" name=""/>
        <dsp:cNvSpPr/>
      </dsp:nvSpPr>
      <dsp:spPr>
        <a:xfrm>
          <a:off x="2011680" y="258053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AC18A-BFBB-4597-90F5-1571D659F0D3}">
      <dsp:nvSpPr>
        <dsp:cNvPr id="0" name=""/>
        <dsp:cNvSpPr/>
      </dsp:nvSpPr>
      <dsp:spPr>
        <a:xfrm>
          <a:off x="2162556" y="2641971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Мідно-калійне добриво</a:t>
          </a:r>
          <a:r>
            <a:rPr lang="uk-UA" sz="3400" i="1" u="dash" kern="1200" dirty="0"/>
            <a:t> </a:t>
          </a:r>
          <a:endParaRPr lang="uk-UA" sz="3400" kern="1200" dirty="0"/>
        </a:p>
      </dsp:txBody>
      <dsp:txXfrm>
        <a:off x="2162556" y="2641971"/>
        <a:ext cx="7895844" cy="1228824"/>
      </dsp:txXfrm>
    </dsp:sp>
    <dsp:sp modelId="{70B108E5-F6F8-41CF-BCF2-75555B5913C0}">
      <dsp:nvSpPr>
        <dsp:cNvPr id="0" name=""/>
        <dsp:cNvSpPr/>
      </dsp:nvSpPr>
      <dsp:spPr>
        <a:xfrm>
          <a:off x="2011680" y="387079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3B2AC-B1BC-4579-B1BC-B8404FE1C90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38D4C-5944-48CD-BECB-177C183DDFC7}">
      <dsp:nvSpPr>
        <dsp:cNvPr id="0" name=""/>
        <dsp:cNvSpPr/>
      </dsp:nvSpPr>
      <dsp:spPr>
        <a:xfrm>
          <a:off x="0" y="0"/>
          <a:ext cx="2011680" cy="1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u="none" kern="1200" dirty="0"/>
            <a:t>цинкові добрива</a:t>
          </a:r>
          <a:r>
            <a:rPr lang="uk-UA" sz="2400" b="1" u="none" kern="1200" dirty="0"/>
            <a:t> </a:t>
          </a:r>
        </a:p>
      </dsp:txBody>
      <dsp:txXfrm>
        <a:off x="0" y="0"/>
        <a:ext cx="2011680" cy="1966118"/>
      </dsp:txXfrm>
    </dsp:sp>
    <dsp:sp modelId="{47D837F5-3A85-4D1F-95D8-05FB44CA8C92}">
      <dsp:nvSpPr>
        <dsp:cNvPr id="0" name=""/>
        <dsp:cNvSpPr/>
      </dsp:nvSpPr>
      <dsp:spPr>
        <a:xfrm>
          <a:off x="2162556" y="45696"/>
          <a:ext cx="7895844" cy="91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Цинк сульфат ZnSO</a:t>
          </a:r>
          <a:r>
            <a:rPr lang="uk-UA" sz="2400" i="1" u="none" kern="1200" baseline="-25000" dirty="0"/>
            <a:t>4 </a:t>
          </a:r>
          <a:r>
            <a:rPr lang="uk-UA" sz="2400" i="1" u="none" kern="1200" dirty="0"/>
            <a:t>• 5Н</a:t>
          </a:r>
          <a:r>
            <a:rPr lang="uk-UA" sz="2400" i="1" u="none" kern="1200" baseline="-25000" dirty="0"/>
            <a:t>2</a:t>
          </a:r>
          <a:r>
            <a:rPr lang="uk-UA" sz="2400" i="1" u="none" kern="1200" dirty="0"/>
            <a:t>O</a:t>
          </a:r>
          <a:r>
            <a:rPr lang="uk-UA" sz="2400" u="none" kern="1200" dirty="0"/>
            <a:t> </a:t>
          </a:r>
        </a:p>
      </dsp:txBody>
      <dsp:txXfrm>
        <a:off x="2162556" y="45696"/>
        <a:ext cx="7895844" cy="913937"/>
      </dsp:txXfrm>
    </dsp:sp>
    <dsp:sp modelId="{8BACAE31-3DFB-4813-9CCA-E094090791D7}">
      <dsp:nvSpPr>
        <dsp:cNvPr id="0" name=""/>
        <dsp:cNvSpPr/>
      </dsp:nvSpPr>
      <dsp:spPr>
        <a:xfrm>
          <a:off x="2011680" y="95963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35E06-2C9D-4A88-BA25-8C8B24BC6ACB}">
      <dsp:nvSpPr>
        <dsp:cNvPr id="0" name=""/>
        <dsp:cNvSpPr/>
      </dsp:nvSpPr>
      <dsp:spPr>
        <a:xfrm>
          <a:off x="2162556" y="1005331"/>
          <a:ext cx="7895844" cy="91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none" kern="1200" dirty="0" err="1"/>
            <a:t>цинковмісні</a:t>
          </a:r>
          <a:r>
            <a:rPr lang="uk-UA" sz="2400" u="none" kern="1200" dirty="0"/>
            <a:t> відходи мідеплавильних заводів</a:t>
          </a:r>
        </a:p>
      </dsp:txBody>
      <dsp:txXfrm>
        <a:off x="2162556" y="1005331"/>
        <a:ext cx="7895844" cy="913937"/>
      </dsp:txXfrm>
    </dsp:sp>
    <dsp:sp modelId="{EA7E3997-66DF-47EF-9A47-D362FF216A7F}">
      <dsp:nvSpPr>
        <dsp:cNvPr id="0" name=""/>
        <dsp:cNvSpPr/>
      </dsp:nvSpPr>
      <dsp:spPr>
        <a:xfrm>
          <a:off x="2011680" y="191926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89E35-B02F-4990-B014-6ACFF93D2298}">
      <dsp:nvSpPr>
        <dsp:cNvPr id="0" name=""/>
        <dsp:cNvSpPr/>
      </dsp:nvSpPr>
      <dsp:spPr>
        <a:xfrm>
          <a:off x="0" y="196611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28CBD-9717-491D-938A-13B92E51C165}">
      <dsp:nvSpPr>
        <dsp:cNvPr id="0" name=""/>
        <dsp:cNvSpPr/>
      </dsp:nvSpPr>
      <dsp:spPr>
        <a:xfrm>
          <a:off x="0" y="1966118"/>
          <a:ext cx="2011680" cy="1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0" y="1966118"/>
        <a:ext cx="2011680" cy="1966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E046F-2ACA-4D7F-8C26-57B5CD124EAA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570DC-B76C-4FB4-8C1E-6048082ADA24}">
      <dsp:nvSpPr>
        <dsp:cNvPr id="0" name=""/>
        <dsp:cNvSpPr/>
      </dsp:nvSpPr>
      <dsp:spPr>
        <a:xfrm>
          <a:off x="0" y="0"/>
          <a:ext cx="2011680" cy="3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u="none" kern="1200" dirty="0"/>
            <a:t>кобальтові добр</a:t>
          </a:r>
          <a:r>
            <a:rPr lang="uk-UA" sz="2400" b="1" u="none" kern="1200" dirty="0"/>
            <a:t>ива </a:t>
          </a:r>
        </a:p>
      </dsp:txBody>
      <dsp:txXfrm>
        <a:off x="0" y="0"/>
        <a:ext cx="2011680" cy="3932237"/>
      </dsp:txXfrm>
    </dsp:sp>
    <dsp:sp modelId="{52A5F495-AB87-4D66-9FE4-E80CBA7BE413}">
      <dsp:nvSpPr>
        <dsp:cNvPr id="0" name=""/>
        <dsp:cNvSpPr/>
      </dsp:nvSpPr>
      <dsp:spPr>
        <a:xfrm>
          <a:off x="2162556" y="91393"/>
          <a:ext cx="7895844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Кобальт сульфат CoSО</a:t>
          </a:r>
          <a:r>
            <a:rPr lang="uk-UA" sz="2400" i="1" u="none" kern="1200" baseline="-25000" dirty="0"/>
            <a:t>4 </a:t>
          </a:r>
          <a:r>
            <a:rPr lang="uk-UA" sz="2400" i="1" u="none" kern="1200" dirty="0"/>
            <a:t>• 7Н</a:t>
          </a:r>
          <a:r>
            <a:rPr lang="uk-UA" sz="2400" i="1" u="none" kern="1200" baseline="-25000" dirty="0"/>
            <a:t>2</a:t>
          </a:r>
          <a:r>
            <a:rPr lang="uk-UA" sz="2400" i="1" u="none" kern="1200" dirty="0"/>
            <a:t>O</a:t>
          </a:r>
          <a:r>
            <a:rPr lang="uk-UA" sz="2400" u="none" kern="1200" dirty="0"/>
            <a:t> </a:t>
          </a:r>
        </a:p>
      </dsp:txBody>
      <dsp:txXfrm>
        <a:off x="2162556" y="91393"/>
        <a:ext cx="7895844" cy="1827875"/>
      </dsp:txXfrm>
    </dsp:sp>
    <dsp:sp modelId="{12DE7DF1-885C-468D-BDA2-00C3014DEA08}">
      <dsp:nvSpPr>
        <dsp:cNvPr id="0" name=""/>
        <dsp:cNvSpPr/>
      </dsp:nvSpPr>
      <dsp:spPr>
        <a:xfrm>
          <a:off x="2011680" y="191926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CA076-092F-4828-B4CC-A1FDC7EBE1CA}">
      <dsp:nvSpPr>
        <dsp:cNvPr id="0" name=""/>
        <dsp:cNvSpPr/>
      </dsp:nvSpPr>
      <dsp:spPr>
        <a:xfrm>
          <a:off x="2162556" y="2010663"/>
          <a:ext cx="7895844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Кобальт хлорид СоСІ</a:t>
          </a:r>
          <a:r>
            <a:rPr lang="uk-UA" sz="2400" i="1" u="none" kern="1200" baseline="-25000" dirty="0"/>
            <a:t>2</a:t>
          </a:r>
          <a:r>
            <a:rPr lang="uk-UA" sz="2400" u="none" kern="1200" dirty="0"/>
            <a:t> </a:t>
          </a:r>
        </a:p>
      </dsp:txBody>
      <dsp:txXfrm>
        <a:off x="2162556" y="2010663"/>
        <a:ext cx="7895844" cy="1827875"/>
      </dsp:txXfrm>
    </dsp:sp>
    <dsp:sp modelId="{63DEEAE8-3E90-4BBC-AB71-CA2F64CAD89B}">
      <dsp:nvSpPr>
        <dsp:cNvPr id="0" name=""/>
        <dsp:cNvSpPr/>
      </dsp:nvSpPr>
      <dsp:spPr>
        <a:xfrm>
          <a:off x="2011680" y="383853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9BC0B-7291-4793-A237-4B4B58989678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0512-C241-43B1-9CDD-632786B16014}">
      <dsp:nvSpPr>
        <dsp:cNvPr id="0" name=""/>
        <dsp:cNvSpPr/>
      </dsp:nvSpPr>
      <dsp:spPr>
        <a:xfrm>
          <a:off x="0" y="0"/>
          <a:ext cx="2482043" cy="3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u="none" kern="1200" dirty="0"/>
            <a:t>молібденові добрива</a:t>
          </a:r>
          <a:r>
            <a:rPr lang="uk-UA" sz="2400" b="1" u="none" kern="1200" dirty="0"/>
            <a:t> </a:t>
          </a:r>
        </a:p>
      </dsp:txBody>
      <dsp:txXfrm>
        <a:off x="0" y="0"/>
        <a:ext cx="2482043" cy="3932237"/>
      </dsp:txXfrm>
    </dsp:sp>
    <dsp:sp modelId="{8FCEFA57-B883-4A48-84B8-DAFB5D003FA4}">
      <dsp:nvSpPr>
        <dsp:cNvPr id="0" name=""/>
        <dsp:cNvSpPr/>
      </dsp:nvSpPr>
      <dsp:spPr>
        <a:xfrm>
          <a:off x="2624079" y="91393"/>
          <a:ext cx="7433196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Амоній </a:t>
          </a:r>
          <a:r>
            <a:rPr lang="uk-UA" sz="2400" i="1" u="none" kern="1200" dirty="0" err="1"/>
            <a:t>молібдат</a:t>
          </a:r>
          <a:r>
            <a:rPr lang="uk-UA" sz="2400" i="1" u="none" kern="1200" dirty="0"/>
            <a:t> (NH</a:t>
          </a:r>
          <a:r>
            <a:rPr lang="uk-UA" sz="2400" i="1" u="none" kern="1200" baseline="-25000" dirty="0"/>
            <a:t>4</a:t>
          </a:r>
          <a:r>
            <a:rPr lang="uk-UA" sz="2400" i="1" u="none" kern="1200" dirty="0"/>
            <a:t>)</a:t>
          </a:r>
          <a:r>
            <a:rPr lang="uk-UA" sz="2400" i="1" u="none" kern="1200" baseline="-25000" dirty="0"/>
            <a:t>6</a:t>
          </a:r>
          <a:r>
            <a:rPr lang="uk-UA" sz="2400" i="1" u="none" kern="1200" dirty="0"/>
            <a:t>Mo</a:t>
          </a:r>
          <a:r>
            <a:rPr lang="uk-UA" sz="2400" i="1" u="none" kern="1200" baseline="-25000" dirty="0"/>
            <a:t>7</a:t>
          </a:r>
          <a:r>
            <a:rPr lang="uk-UA" sz="2400" i="1" u="none" kern="1200" dirty="0"/>
            <a:t>O</a:t>
          </a:r>
          <a:r>
            <a:rPr lang="uk-UA" sz="2400" i="1" u="none" kern="1200" baseline="-25000" dirty="0"/>
            <a:t>24</a:t>
          </a:r>
          <a:r>
            <a:rPr lang="uk-UA" sz="2400" i="1" u="none" kern="1200" dirty="0"/>
            <a:t>•4Н</a:t>
          </a:r>
          <a:r>
            <a:rPr lang="uk-UA" sz="2400" i="1" u="none" kern="1200" baseline="-25000" dirty="0"/>
            <a:t>2</a:t>
          </a:r>
          <a:r>
            <a:rPr lang="uk-UA" sz="2400" i="1" u="none" kern="1200" dirty="0"/>
            <a:t>O</a:t>
          </a:r>
          <a:r>
            <a:rPr lang="uk-UA" sz="2400" u="none" kern="1200" dirty="0"/>
            <a:t> </a:t>
          </a:r>
        </a:p>
      </dsp:txBody>
      <dsp:txXfrm>
        <a:off x="2624079" y="91393"/>
        <a:ext cx="7433196" cy="1827875"/>
      </dsp:txXfrm>
    </dsp:sp>
    <dsp:sp modelId="{6F4DD339-9B8E-4842-9F5B-9B9DC76DD705}">
      <dsp:nvSpPr>
        <dsp:cNvPr id="0" name=""/>
        <dsp:cNvSpPr/>
      </dsp:nvSpPr>
      <dsp:spPr>
        <a:xfrm>
          <a:off x="2482043" y="1919269"/>
          <a:ext cx="7575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00AE8-44B4-4341-942E-F5F02DD02B57}">
      <dsp:nvSpPr>
        <dsp:cNvPr id="0" name=""/>
        <dsp:cNvSpPr/>
      </dsp:nvSpPr>
      <dsp:spPr>
        <a:xfrm>
          <a:off x="2624079" y="2010663"/>
          <a:ext cx="7433196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/>
            <a:t>Відходи електролампової промисловості</a:t>
          </a:r>
          <a:r>
            <a:rPr lang="uk-UA" sz="2400" u="none" kern="1200" dirty="0"/>
            <a:t> </a:t>
          </a:r>
        </a:p>
      </dsp:txBody>
      <dsp:txXfrm>
        <a:off x="2624079" y="2010663"/>
        <a:ext cx="7433196" cy="1827875"/>
      </dsp:txXfrm>
    </dsp:sp>
    <dsp:sp modelId="{74A535A4-7D92-4011-83AA-23CE596DD3B4}">
      <dsp:nvSpPr>
        <dsp:cNvPr id="0" name=""/>
        <dsp:cNvSpPr/>
      </dsp:nvSpPr>
      <dsp:spPr>
        <a:xfrm>
          <a:off x="2482043" y="3838539"/>
          <a:ext cx="7575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BE4F-85CA-4607-8166-7D6FC9D585CA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AD9C-0DD2-43A8-8387-7DAA7E41684A}">
      <dsp:nvSpPr>
        <dsp:cNvPr id="0" name=""/>
        <dsp:cNvSpPr/>
      </dsp:nvSpPr>
      <dsp:spPr>
        <a:xfrm>
          <a:off x="0" y="0"/>
          <a:ext cx="2011680" cy="3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u="none" kern="1200" dirty="0"/>
            <a:t>залізні добрива </a:t>
          </a:r>
        </a:p>
      </dsp:txBody>
      <dsp:txXfrm>
        <a:off x="0" y="0"/>
        <a:ext cx="2011680" cy="3932237"/>
      </dsp:txXfrm>
    </dsp:sp>
    <dsp:sp modelId="{18A3EA9E-DC28-4B50-80F0-C39B9D92A436}">
      <dsp:nvSpPr>
        <dsp:cNvPr id="0" name=""/>
        <dsp:cNvSpPr/>
      </dsp:nvSpPr>
      <dsp:spPr>
        <a:xfrm>
          <a:off x="2162556" y="91393"/>
          <a:ext cx="7895844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 err="1"/>
            <a:t>Ферум</a:t>
          </a:r>
          <a:r>
            <a:rPr lang="uk-UA" sz="2400" i="1" u="none" kern="1200" dirty="0"/>
            <a:t>(ІІ) сульфат (Залізний купорос) FeSO</a:t>
          </a:r>
          <a:r>
            <a:rPr lang="uk-UA" sz="2400" i="1" u="none" kern="1200" baseline="-25000" dirty="0"/>
            <a:t>4</a:t>
          </a:r>
          <a:r>
            <a:rPr lang="uk-UA" sz="2400" i="1" u="none" kern="1200" dirty="0"/>
            <a:t> • Н</a:t>
          </a:r>
          <a:r>
            <a:rPr lang="uk-UA" sz="2400" i="1" u="none" kern="1200" baseline="-25000" dirty="0"/>
            <a:t>2</a:t>
          </a:r>
          <a:r>
            <a:rPr lang="uk-UA" sz="2400" i="1" u="none" kern="1200" dirty="0"/>
            <a:t>O</a:t>
          </a:r>
          <a:r>
            <a:rPr lang="uk-UA" sz="2400" u="none" kern="1200" dirty="0"/>
            <a:t> </a:t>
          </a:r>
        </a:p>
      </dsp:txBody>
      <dsp:txXfrm>
        <a:off x="2162556" y="91393"/>
        <a:ext cx="7895844" cy="1827875"/>
      </dsp:txXfrm>
    </dsp:sp>
    <dsp:sp modelId="{E9F73488-AE4A-4329-9E5C-DEF4EB52702F}">
      <dsp:nvSpPr>
        <dsp:cNvPr id="0" name=""/>
        <dsp:cNvSpPr/>
      </dsp:nvSpPr>
      <dsp:spPr>
        <a:xfrm>
          <a:off x="2011680" y="191926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B7CBC-D04F-4AD3-BF6B-9D8C7D842532}">
      <dsp:nvSpPr>
        <dsp:cNvPr id="0" name=""/>
        <dsp:cNvSpPr/>
      </dsp:nvSpPr>
      <dsp:spPr>
        <a:xfrm>
          <a:off x="2162556" y="2010663"/>
          <a:ext cx="7895844" cy="182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u="none" kern="1200" dirty="0" err="1"/>
            <a:t>Хелати</a:t>
          </a:r>
          <a:r>
            <a:rPr lang="uk-UA" sz="2400" i="1" u="none" kern="1200" dirty="0"/>
            <a:t> </a:t>
          </a:r>
          <a:r>
            <a:rPr lang="uk-UA" sz="2400" i="1" u="none" kern="1200" dirty="0" err="1"/>
            <a:t>Феруму</a:t>
          </a:r>
          <a:r>
            <a:rPr lang="uk-UA" sz="2400" u="none" kern="1200" dirty="0"/>
            <a:t> </a:t>
          </a:r>
        </a:p>
      </dsp:txBody>
      <dsp:txXfrm>
        <a:off x="2162556" y="2010663"/>
        <a:ext cx="7895844" cy="1827875"/>
      </dsp:txXfrm>
    </dsp:sp>
    <dsp:sp modelId="{16E7ED2C-AE02-4D1D-B2CE-4C0E0206BF38}">
      <dsp:nvSpPr>
        <dsp:cNvPr id="0" name=""/>
        <dsp:cNvSpPr/>
      </dsp:nvSpPr>
      <dsp:spPr>
        <a:xfrm>
          <a:off x="2011680" y="383853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5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7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7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8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3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1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1181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457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8ILOl9N-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rofCnqN5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60C6F-44BE-8E1D-46D1-1D13A0F1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2005538"/>
            <a:ext cx="6981825" cy="2590800"/>
          </a:xfrm>
        </p:spPr>
        <p:txBody>
          <a:bodyPr/>
          <a:lstStyle/>
          <a:p>
            <a:r>
              <a:rPr lang="uk-UA" sz="44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МІНЕРАЛЬНІ ДОБРИВА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95E3223-BCC6-AECA-7E82-C52527DE8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Лекція №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301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8F433-2535-32D2-1E21-9A634F28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i="1" dirty="0">
                <a:effectLst/>
                <a:ea typeface="Calibri" panose="020F0502020204030204" pitchFamily="34" charset="0"/>
              </a:rPr>
              <a:t>І ХАРАКТЕРИСТИКА АЗОТНИХ ДОБРИВ  ІІ група Нітратні добрива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9F2D7A5-023C-C7E1-F41C-3B05967B7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04793"/>
              </p:ext>
            </p:extLst>
          </p:nvPr>
        </p:nvGraphicFramePr>
        <p:xfrm>
          <a:off x="1066800" y="2103438"/>
          <a:ext cx="10058397" cy="289871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51196045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12641085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528651303"/>
                    </a:ext>
                  </a:extLst>
                </a:gridCol>
              </a:tblGrid>
              <a:tr h="382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cap="small" dirty="0">
                          <a:effectLst/>
                        </a:rPr>
                        <a:t>добриво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cap="small" dirty="0">
                          <a:effectLst/>
                        </a:rPr>
                        <a:t>основна сполука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cap="small" dirty="0">
                          <a:effectLst/>
                        </a:rPr>
                        <a:t>вміст нітрогену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6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Натрієва селітра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NaNO</a:t>
                      </a:r>
                      <a:r>
                        <a:rPr lang="uk-UA" sz="2000" b="1" baseline="-25000" dirty="0">
                          <a:effectLst/>
                        </a:rPr>
                        <a:t>3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N-15-16%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Nа-26%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10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Кальцієва селітра (нітрат кальцію, </a:t>
                      </a:r>
                      <a:r>
                        <a:rPr lang="uk-UA" sz="2000" b="1" dirty="0" err="1">
                          <a:effectLst/>
                        </a:rPr>
                        <a:t>кальциніт</a:t>
                      </a:r>
                      <a:r>
                        <a:rPr lang="uk-UA" sz="2000" b="1" dirty="0">
                          <a:effectLst/>
                        </a:rPr>
                        <a:t>, </a:t>
                      </a:r>
                      <a:r>
                        <a:rPr lang="uk-UA" sz="2000" b="1" dirty="0" err="1">
                          <a:effectLst/>
                        </a:rPr>
                        <a:t>тропікур</a:t>
                      </a:r>
                      <a:r>
                        <a:rPr lang="uk-UA" sz="2000" b="1" dirty="0">
                          <a:effectLst/>
                        </a:rPr>
                        <a:t>, вапнякова селітра, норвезька селітра)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Са</a:t>
                      </a:r>
                      <a:r>
                        <a:rPr lang="uk-UA" sz="2000" b="1" dirty="0">
                          <a:effectLst/>
                        </a:rPr>
                        <a:t>(NO</a:t>
                      </a:r>
                      <a:r>
                        <a:rPr lang="uk-UA" sz="2000" b="1" baseline="-25000" dirty="0">
                          <a:effectLst/>
                        </a:rPr>
                        <a:t>3</a:t>
                      </a:r>
                      <a:r>
                        <a:rPr lang="uk-UA" sz="2000" b="1" dirty="0">
                          <a:effectLst/>
                        </a:rPr>
                        <a:t>)</a:t>
                      </a:r>
                      <a:r>
                        <a:rPr lang="uk-UA" sz="2000" b="1" baseline="-25000" dirty="0">
                          <a:effectLst/>
                        </a:rPr>
                        <a:t>2</a:t>
                      </a:r>
                      <a:r>
                        <a:rPr lang="uk-UA" sz="2000" b="1" dirty="0">
                          <a:effectLst/>
                        </a:rPr>
                        <a:t>• 3Н</a:t>
                      </a:r>
                      <a:r>
                        <a:rPr lang="uk-UA" sz="2000" b="1" baseline="-25000" dirty="0">
                          <a:effectLst/>
                        </a:rPr>
                        <a:t>2</a:t>
                      </a:r>
                      <a:r>
                        <a:rPr lang="uk-UA" sz="2000" b="1" dirty="0">
                          <a:effectLst/>
                        </a:rPr>
                        <a:t>O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N-17%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</a:rPr>
                        <a:t>СаО-15-25%</a:t>
                      </a:r>
                      <a:endParaRPr lang="uk-UA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02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9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A4C07-7249-6393-E27A-59601519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АЗОТНИХ ДОБРИВ </a:t>
            </a:r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ІІІ група </a:t>
            </a:r>
            <a:r>
              <a:rPr lang="uk-UA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Аміачно</a:t>
            </a:r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-нітратні добрива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6A59D43-B66F-8DD4-206D-A7671F3E6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09211"/>
              </p:ext>
            </p:extLst>
          </p:nvPr>
        </p:nvGraphicFramePr>
        <p:xfrm>
          <a:off x="1066800" y="2103438"/>
          <a:ext cx="10058397" cy="205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402117295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51862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824089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нітрогену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3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Аміачна селітра (нітрат амонію, амонійна селітра)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N-34,6%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50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Вапняно-амі-ачна селітра (ВАС, вапня-но-аміачна суміш, кальцієво-амі-ачна селітра, нейтралізова-на аміачна селітра, азот-но-вапнякове добриво)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+ СаСO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N-18-22%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СаСO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gСO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-14-40%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03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5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021F4-CF01-2C2D-150C-9544ABAA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АЗОТНИХ ДОБРИВ </a:t>
            </a:r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ІV група </a:t>
            </a:r>
            <a:r>
              <a:rPr lang="uk-UA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Амідні</a:t>
            </a:r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добрива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2FFD372-E43C-D432-4148-891F20103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719801"/>
              </p:ext>
            </p:extLst>
          </p:nvPr>
        </p:nvGraphicFramePr>
        <p:xfrm>
          <a:off x="1066800" y="2103438"/>
          <a:ext cx="10058397" cy="206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58456072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39936811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128699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нітрогену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26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Карбамід (сечовина)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CO(NH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N-46%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Ціанамід кальцію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СаСN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N-23%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18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Сечовино-формальдегі-дне добриво (карбамід-форм)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N-38-40%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16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Карбамід-аміачна селітра, або карбамід-аміачна суміш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N-28-32%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10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0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FA88D-7C96-713C-AE96-4D09BAE7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2285"/>
          </a:xfrm>
        </p:spPr>
        <p:txBody>
          <a:bodyPr/>
          <a:lstStyle/>
          <a:p>
            <a:pPr algn="ctr"/>
            <a:r>
              <a:rPr lang="uk-UA" sz="1800" b="1" i="1" dirty="0">
                <a:effectLst/>
                <a:ea typeface="Calibri" panose="020F0502020204030204" pitchFamily="34" charset="0"/>
              </a:rPr>
              <a:t>ФОСФОРНІ ДОБРИВА</a:t>
            </a:r>
            <a:endParaRPr lang="uk-UA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BF97D1-2C17-2D0F-285D-0CFE16E21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19225"/>
            <a:ext cx="4754880" cy="443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effectLst/>
                <a:ea typeface="Calibri" panose="020F0502020204030204" pitchFamily="34" charset="0"/>
              </a:rPr>
              <a:t>Фосфор відіграє роль супутника Нітрогену і білкових </a:t>
            </a:r>
            <a:r>
              <a:rPr lang="uk-UA" sz="2000" dirty="0" err="1">
                <a:effectLst/>
                <a:ea typeface="Calibri" panose="020F0502020204030204" pitchFamily="34" charset="0"/>
              </a:rPr>
              <a:t>сполук</a:t>
            </a:r>
            <a:r>
              <a:rPr lang="uk-UA" sz="2000" dirty="0">
                <a:effectLst/>
                <a:ea typeface="Calibri" panose="020F0502020204030204" pitchFamily="34" charset="0"/>
              </a:rPr>
              <a:t>. У рослинах його у 2–3 рази менше, ніж Нітрогену. За нестачі Фосфору уповільнюється синтез білків і накопичується більше нітратів. Тому норми азотних і фосфорних добрив мають бути збалансовані, зокрема при внесенні високих норм азоту. Під час застосування фосфорних добрив у сівозміні в поєднанні з азотними і калійними коефіцієнт використання Фосфору дорівнює 40-60%.</a:t>
            </a:r>
            <a:endParaRPr lang="uk-UA" sz="20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CB93FA0-7DFB-C53C-D3A0-7E0237A3E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322" y="2190626"/>
            <a:ext cx="4463011" cy="31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688901-2DAD-DF17-B772-DA357FD3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ФОСФОРНИХ ДОБРИВ І група Водорозчинні фосфатні добрива</a:t>
            </a: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616A27EE-61A5-E995-35D0-223D276A4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96209"/>
              </p:ext>
            </p:extLst>
          </p:nvPr>
        </p:nvGraphicFramePr>
        <p:xfrm>
          <a:off x="1066800" y="2103438"/>
          <a:ext cx="10058397" cy="231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96563735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23264730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176394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фосфору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27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Суперфосфат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гранульова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-ний (супер-фосфат простий)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Са(Н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+ 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+ 2CaSO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•2Н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-19-21%,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19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Суперфосфат подвійний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Са(Н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+ 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≈48-50% (марка Б)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58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Суперфосфат амонізований гранульова-ний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CaSO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N-6%,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51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Суперфос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-37-40%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28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3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C66B2-3F93-032E-8AD1-1794F562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ФОСФОРНИХ ДОБРИВ І група Напіврозчинні фосфатні добрива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128501C-A7B4-1369-6428-C40561B74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01210"/>
              </p:ext>
            </p:extLst>
          </p:nvPr>
        </p:nvGraphicFramePr>
        <p:xfrm>
          <a:off x="1066800" y="2103438"/>
          <a:ext cx="10058397" cy="449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5516724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736135708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68615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7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Преципітат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•2Н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-38%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01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Знефторений фосфат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3СаО•P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+ 4СаО•Р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6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Плавлений магнієвий фосфат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• MgSiO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MgО-12%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6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Томасшлак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4СаО•Р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Ca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-38,77%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СаО-61,23%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78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Фосфатшлак або мартенівський шлак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4СаО•Р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CaSiO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-12% (клас 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38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Термо-фосфати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O•3СаО•Р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•SiO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або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O•3СаО•Р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-20-30%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86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Мегафосфат калію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Ca(РO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-74%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СаО-25%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87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04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FF64F-25AB-957B-6708-32C3D4B5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ФОСФОРНИХ ДОБРИВ ІІІ група Нерозчинні фосфатні добрива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A246B79-E216-7565-191D-076DB47A3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21633"/>
              </p:ext>
            </p:extLst>
          </p:nvPr>
        </p:nvGraphicFramePr>
        <p:xfrm>
          <a:off x="1066800" y="2103438"/>
          <a:ext cx="10058397" cy="158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34496993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4027435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13196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фосфору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83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Фосфоритне борошно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F]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-22% </a:t>
                      </a:r>
                      <a:b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(І сорт)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8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Кісткове борошно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-30% (біле)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0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Вівіаніт або болотна руда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•8Н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-28,3%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33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1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B0B18-45F1-9E95-FED2-0449A193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Способи внесення фосфорних добрив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85B4BB-3A62-4635-7675-05C98179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https://www.youtube.com/watch?v=wU8ILOl9N-c</a:t>
            </a:r>
            <a:r>
              <a:rPr lang="uk-UA" dirty="0"/>
              <a:t> з 5.50 хв</a:t>
            </a:r>
          </a:p>
          <a:p>
            <a:r>
              <a:rPr lang="uk-UA" dirty="0"/>
              <a:t>Запитання після відео</a:t>
            </a:r>
          </a:p>
          <a:p>
            <a:r>
              <a:rPr lang="uk-UA" dirty="0"/>
              <a:t>Які ґрунти переважають в Україні за вмістом Фосфору?</a:t>
            </a:r>
          </a:p>
          <a:p>
            <a:r>
              <a:rPr lang="uk-UA" dirty="0"/>
              <a:t>Який спосіб внесення фосфорних добрив є  ефективним?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219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1AC1F4-EC04-4F4E-F796-AF7FB32E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КАЛІЙНІ ДОБРИВА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EC60B44-BB8F-C39A-458A-15BCBD056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ефективний засіб поліпшення живлення рослин калієм, але створити оптимальний вміст його рухомих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ґрунті значно складніше, ніж наприклад фосфору.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i="1" u="db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Сировиною для виробництва калійних добрив є природні поклади калійних солей і ропа солоних озер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4055A074-12EB-70FD-B745-13BD6CD05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446" y="2390274"/>
            <a:ext cx="3892787" cy="23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ECC4C-A405-2118-5F01-584E3C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КАЛІЙНИХ ДОБРИВ І група Сирі калійні добрива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C40BBA7-0E81-F163-C028-262966470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259203"/>
              </p:ext>
            </p:extLst>
          </p:nvPr>
        </p:nvGraphicFramePr>
        <p:xfrm>
          <a:off x="1066800" y="2103438"/>
          <a:ext cx="100583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44553007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92756670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64405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калію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49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Сильвініт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КСІ + NaCl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О-12-18%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81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Каїніт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КMgСІ[SO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•3Н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О-10-12%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28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Карналіт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КMgСІ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•6Н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О-13-16%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26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C5A6-50FC-5B45-771B-3552B2E8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E55EE1-891A-A4E5-99E7-2100EDE4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6870"/>
            <a:ext cx="10058400" cy="393192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добрив </a:t>
            </a:r>
            <a: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(Див. Лекція № 3. Живлення рослин; </a:t>
            </a:r>
            <a:b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пункт 5. Класифікація агрохімічних засобів)</a:t>
            </a: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Фізико-механічні властивості добрив.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Азотні добрива.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Фосфорні добрива.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Калійні добрива.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Комплексні добрива.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400" b="1" i="1" dirty="0">
                <a:effectLst/>
                <a:ea typeface="Calibri" panose="020F0502020204030204" pitchFamily="34" charset="0"/>
              </a:rPr>
              <a:t>Мікродобрива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4845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47B7394-C974-6FDF-A2F6-8AD9EF81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КАЛІЙНИХ ДОБРИВ ІІ група Концентровані калійні добрива</a:t>
            </a: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FCFD2344-3E8E-BC15-394C-C3C12E0C4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71685"/>
              </p:ext>
            </p:extLst>
          </p:nvPr>
        </p:nvGraphicFramePr>
        <p:xfrm>
          <a:off x="1066800" y="2103438"/>
          <a:ext cx="10058397" cy="317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50637561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19161305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756613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калію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2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Хлористий калій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О-63,3% (чистий продукт)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52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Калій хлористий- електроліт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КСІ з домішками NaCl і MgСІ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О-до 45,5%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84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Сульфат калію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О-54,1% (чистий продукт)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93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Калімагнезія або сульфат калію-магнію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•MgSO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О-28-30%, MgО-10-18%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211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Карбонат калію або поташ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О-68,1% (чистий продукт)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0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Калійний пил цементних заводів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формі солей: 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SіO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О-до 45%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74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Пічна зола або калійно-фосфорно-вапняне добриво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19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5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2B510-4E28-6572-CFCE-A50746C4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КОМПЛЕКСНІ ДОБРИВА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87326C-9F30-F436-FCC5-0EE66FE83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Комплексні добрива – це добрива, які містять два, три і більше елементів живлення (Нітроген, Фосфор, Калій, Мікроелементів). Виготовлення комплексних добрив економічно вигідніше, оскільки на практиці доводиться вносити одночасно не один елемент живлення, а дві і більше</a:t>
            </a: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92AB50F5-88B4-98F1-E0FC-676EA970D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794" y="314880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B8B2CB-88E8-160A-5462-2EF7F20A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КОМПЛЕКСНИХ ДОБРИВ І група Складні добрива</a:t>
            </a:r>
            <a:endParaRPr lang="uk-UA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D8B611F7-F21B-B52C-5658-94D52460D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121255"/>
              </p:ext>
            </p:extLst>
          </p:nvPr>
        </p:nvGraphicFramePr>
        <p:xfrm>
          <a:off x="1066800" y="1860884"/>
          <a:ext cx="10058397" cy="521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815871783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6057202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838006221"/>
                    </a:ext>
                  </a:extLst>
                </a:gridCol>
              </a:tblGrid>
              <a:tr h="61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компонентів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13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Амофос (МАФ,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дигідро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-фосфат амонію)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N-11-12%, 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-46-60%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8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Діамофос (ДАФ)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N-16-18%,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-46-48%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7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Калієва селітра або нітрат калію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КNO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О-46%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N-13%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24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Метафосфати калію та амонію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О-39,8%,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N-17%,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1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Поліфосфати калію та амонію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3n+1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О-49%,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N-16-17%,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95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Фосфат магнію-амонію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•Н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N-8%,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-40%,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MgО-17%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66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7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0E82-2D24-0AF1-874A-F8D5A540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КОМПЛЕКСНИХ ДОБРИВ ІІ група Складно-змішані добрива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CB0A3EC-1B57-11B9-0985-71910BFDC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29095"/>
              </p:ext>
            </p:extLst>
          </p:nvPr>
        </p:nvGraphicFramePr>
        <p:xfrm>
          <a:off x="1066800" y="2103438"/>
          <a:ext cx="10058397" cy="524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10232884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45819884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060659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добриво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 сполука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i="1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вміст компонентів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80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Нітрофоска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N-16%,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О-16%,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-16% (марка «А»)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23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Нітро-амофоска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NH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N-17,5%,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О-17,5%,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-17,5% (марка «А»)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05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Нітрофос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N-21-25%,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-15-23%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05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Рідкі комплексні добрива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РКД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Марка 10-34-0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N-10%,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07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Суспензовані рідкі комплексні добрива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СРКД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61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Кристалін (розтворин)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N-10%,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О-20%,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uk-UA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-5%,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MgО-6% (марка «А»)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81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3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2FA64-E184-D83B-1F7C-6B37C11F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ХАРАКТЕРИСТИКА КОМПЛЕКСНИХ ДОБРИВ ІІІ група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Змішані добрива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4269B7-4120-393C-1EDC-B691FA2A38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добувають механічним змішуванням двох, трьох, а інколи і більше простих добрив (гранульованих або порошкоподібних). Для змішаних добрив треба правильно підбирати компоненти, порушення може привести до зниження ефективності добрив у результаті їх зволоження, злежування, втрат поживних речовин, переходу у важкодоступні для рослин форми. Не рекомендується змішувати амонійні добрива з лужними, можливі втрати Нітрогену у вигляді амоніаку</a:t>
            </a:r>
            <a:endParaRPr lang="uk-UA" dirty="0"/>
          </a:p>
        </p:txBody>
      </p:sp>
      <p:pic>
        <p:nvPicPr>
          <p:cNvPr id="3074" name="Picture 2" descr="Комплексні добрива, нитроаммофоска, азофоска, аммофос, сульфоаммофос,  суперфосфат — Agro-Ukraine">
            <a:extLst>
              <a:ext uri="{FF2B5EF4-FFF2-40B4-BE49-F238E27FC236}">
                <a16:creationId xmlns:a16="http://schemas.microsoft.com/office/drawing/2014/main" id="{C7C596DF-C8A9-CDDB-04A8-20AF358E5C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26" y="2288089"/>
            <a:ext cx="3064042" cy="3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3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2866D-9554-1DDD-9EE9-E29AB56C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МІКРОДОБРИВА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59DEE4-6E20-161D-3712-22E440C6F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5448300" cy="3749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effectLst/>
                <a:ea typeface="Calibri" panose="020F0502020204030204" pitchFamily="34" charset="0"/>
              </a:rPr>
              <a:t>це добрива локального застосування, їх ефективність проявляється на ґрунтах з чітко вираженою недостачею того чи іншого мікроелемента і на культурах, які більше потребують окремих мікроелементів. Це різноманітні технічні солі, деякі відходи промисловості (марганцевий шлам, молібденові відходи електролампових заводів) та </a:t>
            </a:r>
            <a:r>
              <a:rPr lang="uk-UA" sz="2000" dirty="0" err="1">
                <a:effectLst/>
                <a:ea typeface="Calibri" panose="020F0502020204030204" pitchFamily="34" charset="0"/>
              </a:rPr>
              <a:t>фрити</a:t>
            </a:r>
            <a:r>
              <a:rPr lang="uk-UA" sz="2000" dirty="0">
                <a:effectLst/>
                <a:ea typeface="Calibri" panose="020F0502020204030204" pitchFamily="34" charset="0"/>
              </a:rPr>
              <a:t> (сплави скла з мікроелементами)</a:t>
            </a:r>
            <a:endParaRPr lang="uk-UA" sz="2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276F477-48AD-A7A4-A97D-C7382D9C2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3469" y="310594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7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BC57A-B8C2-5FAE-1A8F-9BC8CB31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Бор</a:t>
            </a:r>
            <a:endParaRPr lang="uk-UA" sz="32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282B531A-F669-22E5-6D92-3E64CD65B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11343"/>
              </p:ext>
            </p:extLst>
          </p:nvPr>
        </p:nvGraphicFramePr>
        <p:xfrm>
          <a:off x="1066800" y="1572126"/>
          <a:ext cx="10058400" cy="446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66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EF961-1394-4896-C955-6DB23E99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Манган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91CF2B1-9D48-1C7C-B03A-7D6DF544D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32181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92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E75C3-14F7-CFC1-5F4D-C7830776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Купрум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B025169-F516-712C-EB36-FDA25C9BD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87736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036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D564A-2D27-311B-89BA-780980A4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цинк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F9C0674-8DBD-0D88-61F9-C2A41D7FB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08850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8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D3A0E-0F29-7D82-09BF-E6B206D9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effectLst/>
                <a:ea typeface="Calibri" panose="020F0502020204030204" pitchFamily="34" charset="0"/>
              </a:rPr>
              <a:t>ФІЗИКО-МЕХАНІЧНІ ВЛАСТИВОСТІ ДОБРИВ</a:t>
            </a:r>
            <a:endParaRPr lang="uk-UA" sz="32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987696C-F89E-2E60-0357-30F8EBBC1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273468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065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FE686-71A0-7EED-7B1E-07BDB37E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Кобальт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7FC3BCA-CE80-911F-9BC0-A5759A22C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08713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08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E18BF-31D5-DDF5-104F-23848ADB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Молібден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8DBAD76-3FBB-F0AC-8094-ED8194145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15320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75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91FC5-68A1-B9CA-2D74-8EF02977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err="1">
                <a:effectLst/>
                <a:ea typeface="Calibri" panose="020F0502020204030204" pitchFamily="34" charset="0"/>
              </a:rPr>
              <a:t>Ферум</a:t>
            </a: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AC7FE0F-5590-534F-FB18-04D0FA0A1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8889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64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F2D21B-5FAD-A345-105C-515FAB86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3331"/>
          </a:xfrm>
        </p:spPr>
        <p:txBody>
          <a:bodyPr/>
          <a:lstStyle/>
          <a:p>
            <a:pPr algn="r"/>
            <a:r>
              <a:rPr lang="uk-UA" sz="3200" b="1" i="1" dirty="0">
                <a:ea typeface="Calibri" panose="020F0502020204030204" pitchFamily="34" charset="0"/>
                <a:cs typeface="Helvetica" panose="020B0604020202020204" pitchFamily="34" charset="0"/>
              </a:rPr>
              <a:t>Азот</a:t>
            </a:r>
            <a:r>
              <a:rPr lang="uk-UA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AC00F2C-4464-73B2-6678-45E4FF591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450" y="826770"/>
            <a:ext cx="5388550" cy="37490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один з основних біогенних елементів. Він входить до складу білкових речовин і багатьох інших природних </a:t>
            </a:r>
            <a:r>
              <a:rPr lang="uk-UA" sz="2200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життєво</a:t>
            </a:r>
            <a:r>
              <a:rPr lang="uk-UA" sz="2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 важливих для рослин органічних </a:t>
            </a:r>
            <a:r>
              <a:rPr lang="uk-UA" sz="2200" dirty="0" err="1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сполук</a:t>
            </a:r>
            <a:r>
              <a:rPr lang="uk-UA" sz="22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: ліпоїдів, хлорофілу, алкалоїдів, фосфатидів, нуклеопротеїдів, багатьох ферментів.</a:t>
            </a:r>
            <a:endParaRPr lang="uk-U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 dirty="0">
                <a:effectLst/>
                <a:ea typeface="Calibri" panose="020F0502020204030204" pitchFamily="34" charset="0"/>
              </a:rPr>
              <a:t>Відомий агрохімік І.В. </a:t>
            </a:r>
            <a:r>
              <a:rPr lang="uk-UA" sz="2200" dirty="0" err="1">
                <a:effectLst/>
                <a:ea typeface="Calibri" panose="020F0502020204030204" pitchFamily="34" charset="0"/>
              </a:rPr>
              <a:t>Тюрін</a:t>
            </a:r>
            <a:r>
              <a:rPr lang="uk-UA" sz="2200" dirty="0">
                <a:effectLst/>
                <a:ea typeface="Calibri" panose="020F0502020204030204" pitchFamily="34" charset="0"/>
              </a:rPr>
              <a:t> </a:t>
            </a:r>
            <a:r>
              <a:rPr lang="uk-UA" sz="2200" dirty="0" err="1">
                <a:effectLst/>
                <a:ea typeface="Calibri" panose="020F0502020204030204" pitchFamily="34" charset="0"/>
              </a:rPr>
              <a:t>підкрслював</a:t>
            </a:r>
            <a:r>
              <a:rPr lang="uk-UA" sz="2200" dirty="0">
                <a:effectLst/>
                <a:ea typeface="Calibri" panose="020F0502020204030204" pitchFamily="34" charset="0"/>
              </a:rPr>
              <a:t>, що Нітроген був і залишається </a:t>
            </a:r>
            <a:r>
              <a:rPr lang="uk-UA" sz="2200" dirty="0" err="1">
                <a:effectLst/>
                <a:ea typeface="Calibri" panose="020F0502020204030204" pitchFamily="34" charset="0"/>
              </a:rPr>
              <a:t>лімітуючим</a:t>
            </a:r>
            <a:r>
              <a:rPr lang="uk-UA" sz="2200" dirty="0">
                <a:effectLst/>
                <a:ea typeface="Calibri" panose="020F0502020204030204" pitchFamily="34" charset="0"/>
              </a:rPr>
              <a:t> елементом, а його поступова акумуляція є вирішальним чинником розвитку ґрунтової родючості</a:t>
            </a:r>
            <a:endParaRPr lang="uk-UA" sz="2200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DE0353E5-21BF-9A64-3528-DE3DCC0400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322" y="2103120"/>
            <a:ext cx="5388550" cy="33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9ED4-7A65-8673-15A7-7BF3E7C1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err="1"/>
              <a:t>Колообіг</a:t>
            </a:r>
            <a:r>
              <a:rPr lang="uk-UA" sz="3200" b="1" i="1" dirty="0"/>
              <a:t> Нітрогену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DEE068C-7F73-04D2-F5F2-9FABEA15F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126" y="1949344"/>
            <a:ext cx="6031832" cy="42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4ED325-37EC-370B-B817-0CFA7415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/>
              <a:t>Форми Нітрогену у складі добрив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C2AEBF-204C-6281-1292-F91A93A9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https://www.youtube.com/watch?v=4rofCnqN5rA</a:t>
            </a:r>
            <a:r>
              <a:rPr lang="uk-UA" dirty="0"/>
              <a:t> до 5 хв.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b="1" dirty="0" err="1"/>
              <a:t>Запитаня</a:t>
            </a:r>
            <a:r>
              <a:rPr lang="uk-UA" b="1" dirty="0"/>
              <a:t> після </a:t>
            </a:r>
            <a:r>
              <a:rPr lang="uk-UA" b="1" dirty="0" err="1"/>
              <a:t>відеофрагменту</a:t>
            </a:r>
            <a:r>
              <a:rPr lang="uk-UA" b="1" dirty="0"/>
              <a:t>:</a:t>
            </a:r>
          </a:p>
          <a:p>
            <a:r>
              <a:rPr lang="uk-UA" dirty="0"/>
              <a:t>Яким чином рослина засвоює нітроген в нітратній формі?</a:t>
            </a:r>
          </a:p>
          <a:p>
            <a:r>
              <a:rPr lang="uk-UA" dirty="0"/>
              <a:t>На яких фазах вегетації слід застосовувати Нітроген в нітратній формі?</a:t>
            </a:r>
          </a:p>
          <a:p>
            <a:r>
              <a:rPr lang="uk-UA" dirty="0"/>
              <a:t>Де в ґрунті фіксується амонійна форма Нітрогену?</a:t>
            </a:r>
          </a:p>
          <a:p>
            <a:r>
              <a:rPr lang="uk-UA" dirty="0"/>
              <a:t>Якої форми потребує </a:t>
            </a:r>
            <a:r>
              <a:rPr lang="uk-UA" dirty="0" err="1"/>
              <a:t>амідна</a:t>
            </a:r>
            <a:r>
              <a:rPr lang="uk-UA" dirty="0"/>
              <a:t> форма Нітрогену задля засвоєння рослиною?</a:t>
            </a:r>
          </a:p>
          <a:p>
            <a:r>
              <a:rPr lang="uk-UA" dirty="0"/>
              <a:t>Що може вплинути на процес трансформації </a:t>
            </a:r>
            <a:r>
              <a:rPr lang="uk-UA" dirty="0" err="1"/>
              <a:t>амідної</a:t>
            </a:r>
            <a:r>
              <a:rPr lang="uk-UA" dirty="0"/>
              <a:t> форми Нітрогену?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95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03C0-03BF-5324-E548-74B474B4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/>
              <a:t>Азотні добрива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D0151F6-AAEE-3C4D-E22F-827E94D5F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810" y="2294076"/>
            <a:ext cx="3841082" cy="3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BFDD2-C7DD-6696-DE26-24779AC3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026695"/>
            <a:ext cx="10903637" cy="45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61375-2A3A-0C08-BEE1-B8057CEA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9532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effectLst/>
                <a:ea typeface="Calibri" panose="020F0502020204030204" pitchFamily="34" charset="0"/>
              </a:rPr>
              <a:t>ХАРАКТЕРИСТИКА АЗОТНИХ ДОБРИВ.</a:t>
            </a:r>
            <a:br>
              <a:rPr lang="uk-UA" sz="2400" b="1" i="1" dirty="0">
                <a:effectLst/>
                <a:ea typeface="Calibri" panose="020F0502020204030204" pitchFamily="34" charset="0"/>
              </a:rPr>
            </a:br>
            <a:r>
              <a:rPr lang="uk-UA" sz="2400" b="1" i="1" dirty="0">
                <a:effectLst/>
                <a:ea typeface="Calibri" panose="020F0502020204030204" pitchFamily="34" charset="0"/>
              </a:rPr>
              <a:t> І група Аміачні (Амонійні) добрива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9FFC772-EFD7-7992-2436-A02608F5F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26747"/>
              </p:ext>
            </p:extLst>
          </p:nvPr>
        </p:nvGraphicFramePr>
        <p:xfrm>
          <a:off x="1066800" y="1914525"/>
          <a:ext cx="10277475" cy="3903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825">
                  <a:extLst>
                    <a:ext uri="{9D8B030D-6E8A-4147-A177-3AD203B41FA5}">
                      <a16:colId xmlns:a16="http://schemas.microsoft.com/office/drawing/2014/main" val="2449757287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val="2918551964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val="3352954556"/>
                    </a:ext>
                  </a:extLst>
                </a:gridCol>
              </a:tblGrid>
              <a:tr h="40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cap="small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добриво</a:t>
                      </a:r>
                      <a:endParaRPr lang="uk-UA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cap="small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основна сполука</a:t>
                      </a:r>
                      <a:endParaRPr lang="uk-UA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cap="small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вміст нітрогену</a:t>
                      </a:r>
                      <a:endParaRPr lang="uk-UA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739940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Аміак рідкий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NH</a:t>
                      </a:r>
                      <a:r>
                        <a:rPr lang="uk-UA" sz="1800" b="1" baseline="-25000" dirty="0">
                          <a:effectLst/>
                        </a:rPr>
                        <a:t>3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82,3%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550891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Водний аміак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NH</a:t>
                      </a:r>
                      <a:r>
                        <a:rPr lang="uk-UA" sz="1800" b="1" baseline="-25000" dirty="0">
                          <a:effectLst/>
                        </a:rPr>
                        <a:t>4</a:t>
                      </a:r>
                      <a:r>
                        <a:rPr lang="uk-UA" sz="1800" b="1" dirty="0">
                          <a:effectLst/>
                        </a:rPr>
                        <a:t>OН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NH</a:t>
                      </a:r>
                      <a:r>
                        <a:rPr lang="uk-UA" sz="1800" b="1" baseline="-25000" dirty="0">
                          <a:effectLst/>
                        </a:rPr>
                        <a:t>3</a:t>
                      </a:r>
                      <a:r>
                        <a:rPr lang="uk-UA" sz="1800" b="1" dirty="0">
                          <a:effectLst/>
                        </a:rPr>
                        <a:t>: 25% (N-20,5%) – І сорт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911538"/>
                  </a:ext>
                </a:extLst>
              </a:tr>
              <a:tr h="819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Сульфат </a:t>
                      </a:r>
                      <a:r>
                        <a:rPr lang="uk-UA" sz="1800" b="1" dirty="0" err="1">
                          <a:effectLst/>
                        </a:rPr>
                        <a:t>амо-нію</a:t>
                      </a:r>
                      <a:r>
                        <a:rPr lang="uk-UA" sz="1800" b="1" dirty="0">
                          <a:effectLst/>
                        </a:rPr>
                        <a:t> (азотно-сірчане </a:t>
                      </a:r>
                      <a:r>
                        <a:rPr lang="uk-UA" sz="1800" b="1" dirty="0" err="1">
                          <a:effectLst/>
                        </a:rPr>
                        <a:t>доб-риво</a:t>
                      </a:r>
                      <a:r>
                        <a:rPr lang="uk-UA" sz="1800" b="1" dirty="0">
                          <a:effectLst/>
                        </a:rPr>
                        <a:t>, </a:t>
                      </a:r>
                      <a:r>
                        <a:rPr lang="uk-UA" sz="1800" b="1" dirty="0" err="1">
                          <a:effectLst/>
                        </a:rPr>
                        <a:t>азото</a:t>
                      </a:r>
                      <a:r>
                        <a:rPr lang="uk-UA" sz="1800" b="1" dirty="0">
                          <a:effectLst/>
                        </a:rPr>
                        <a:t>-сульфат, </a:t>
                      </a:r>
                      <a:r>
                        <a:rPr lang="uk-UA" sz="1800" b="1" dirty="0" err="1">
                          <a:effectLst/>
                        </a:rPr>
                        <a:t>доб-риво</a:t>
                      </a:r>
                      <a:r>
                        <a:rPr lang="uk-UA" sz="1800" b="1" dirty="0">
                          <a:effectLst/>
                        </a:rPr>
                        <a:t> </a:t>
                      </a:r>
                      <a:r>
                        <a:rPr lang="uk-UA" sz="1800" b="1" dirty="0" err="1">
                          <a:effectLst/>
                        </a:rPr>
                        <a:t>сульфо</a:t>
                      </a:r>
                      <a:r>
                        <a:rPr lang="uk-UA" sz="1800" b="1" dirty="0">
                          <a:effectLst/>
                        </a:rPr>
                        <a:t>-аміачне)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(NH</a:t>
                      </a:r>
                      <a:r>
                        <a:rPr lang="uk-UA" sz="1800" b="1" baseline="-25000" dirty="0">
                          <a:effectLst/>
                        </a:rPr>
                        <a:t>4</a:t>
                      </a:r>
                      <a:r>
                        <a:rPr lang="uk-UA" sz="1800" b="1" dirty="0">
                          <a:effectLst/>
                        </a:rPr>
                        <a:t>)</a:t>
                      </a:r>
                      <a:r>
                        <a:rPr lang="uk-UA" sz="1800" b="1" baseline="-25000" dirty="0">
                          <a:effectLst/>
                        </a:rPr>
                        <a:t>2</a:t>
                      </a:r>
                      <a:r>
                        <a:rPr lang="uk-UA" sz="1800" b="1" dirty="0">
                          <a:effectLst/>
                        </a:rPr>
                        <a:t>SO</a:t>
                      </a:r>
                      <a:r>
                        <a:rPr lang="uk-UA" sz="1800" b="1" baseline="-25000" dirty="0">
                          <a:effectLst/>
                        </a:rPr>
                        <a:t>4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N-20,2-21%,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S-23-24%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482325"/>
                  </a:ext>
                </a:extLst>
              </a:tr>
              <a:tr h="684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Хлористий амоній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NH</a:t>
                      </a:r>
                      <a:r>
                        <a:rPr lang="uk-UA" sz="1800" b="1" baseline="-25000" dirty="0">
                          <a:effectLst/>
                        </a:rPr>
                        <a:t>4</a:t>
                      </a:r>
                      <a:r>
                        <a:rPr lang="uk-UA" sz="1800" b="1" dirty="0">
                          <a:effectLst/>
                        </a:rPr>
                        <a:t>Сl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N-24-25%,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Сl-60%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330437"/>
                  </a:ext>
                </a:extLst>
              </a:tr>
              <a:tr h="684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Сульфат амонію-натрію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(NH</a:t>
                      </a:r>
                      <a:r>
                        <a:rPr lang="uk-UA" sz="1800" b="1" baseline="-25000">
                          <a:effectLst/>
                        </a:rPr>
                        <a:t>4</a:t>
                      </a:r>
                      <a:r>
                        <a:rPr lang="uk-UA" sz="1800" b="1">
                          <a:effectLst/>
                        </a:rPr>
                        <a:t>)</a:t>
                      </a:r>
                      <a:r>
                        <a:rPr lang="uk-UA" sz="1800" b="1" baseline="-25000">
                          <a:effectLst/>
                        </a:rPr>
                        <a:t>2</a:t>
                      </a:r>
                      <a:r>
                        <a:rPr lang="uk-UA" sz="1800" b="1">
                          <a:effectLst/>
                        </a:rPr>
                        <a:t>SO</a:t>
                      </a:r>
                      <a:r>
                        <a:rPr lang="uk-UA" sz="1800" b="1" baseline="-25000">
                          <a:effectLst/>
                        </a:rPr>
                        <a:t>4</a:t>
                      </a:r>
                      <a:r>
                        <a:rPr lang="uk-UA" sz="1800" b="1">
                          <a:effectLst/>
                        </a:rPr>
                        <a:t> • Na</a:t>
                      </a:r>
                      <a:r>
                        <a:rPr lang="uk-UA" sz="1800" b="1" baseline="-25000">
                          <a:effectLst/>
                        </a:rPr>
                        <a:t>2</a:t>
                      </a:r>
                      <a:r>
                        <a:rPr lang="uk-UA" sz="1800" b="1">
                          <a:effectLst/>
                        </a:rPr>
                        <a:t>SО</a:t>
                      </a:r>
                      <a:r>
                        <a:rPr lang="uk-UA" sz="1800" b="1" baseline="-25000">
                          <a:effectLst/>
                        </a:rPr>
                        <a:t>4</a:t>
                      </a:r>
                      <a:endParaRPr lang="uk-UA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N-16%,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Nа-8%</a:t>
                      </a:r>
                      <a:endParaRPr lang="uk-UA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68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886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Мило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Мило</Template>
  <TotalTime>1127</TotalTime>
  <Words>1311</Words>
  <Application>Microsoft Office PowerPoint</Application>
  <PresentationFormat>Широкий екран</PresentationFormat>
  <Paragraphs>304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Garamond</vt:lpstr>
      <vt:lpstr>Helvetica</vt:lpstr>
      <vt:lpstr>Мило</vt:lpstr>
      <vt:lpstr>МІНЕРАЛЬНІ ДОБРИВА</vt:lpstr>
      <vt:lpstr>План </vt:lpstr>
      <vt:lpstr>ФІЗИКО-МЕХАНІЧНІ ВЛАСТИВОСТІ ДОБРИВ</vt:lpstr>
      <vt:lpstr>Азот </vt:lpstr>
      <vt:lpstr>Колообіг Нітрогену</vt:lpstr>
      <vt:lpstr>Форми Нітрогену у складі добрив</vt:lpstr>
      <vt:lpstr>Азотні добрива</vt:lpstr>
      <vt:lpstr>Презентація PowerPoint</vt:lpstr>
      <vt:lpstr>ХАРАКТЕРИСТИКА АЗОТНИХ ДОБРИВ.  І група Аміачні (Амонійні) добрива</vt:lpstr>
      <vt:lpstr>І ХАРАКТЕРИСТИКА АЗОТНИХ ДОБРИВ  ІІ група Нітратні добрива</vt:lpstr>
      <vt:lpstr>ХАРАКТЕРИСТИКА АЗОТНИХ ДОБРИВ ІІІ група Аміачно-нітратні добрива</vt:lpstr>
      <vt:lpstr>ХАРАКТЕРИСТИКА АЗОТНИХ ДОБРИВ ІV група Амідні добрива</vt:lpstr>
      <vt:lpstr>ФОСФОРНІ ДОБРИВА</vt:lpstr>
      <vt:lpstr>ХАРАКТЕРИСТИКА ФОСФОРНИХ ДОБРИВ І група Водорозчинні фосфатні добрива</vt:lpstr>
      <vt:lpstr>ХАРАКТЕРИСТИКА ФОСФОРНИХ ДОБРИВ І група Напіврозчинні фосфатні добрива</vt:lpstr>
      <vt:lpstr>ХАРАКТЕРИСТИКА ФОСФОРНИХ ДОБРИВ ІІІ група Нерозчинні фосфатні добрива</vt:lpstr>
      <vt:lpstr>Способи внесення фосфорних добрив</vt:lpstr>
      <vt:lpstr>КАЛІЙНІ ДОБРИВА</vt:lpstr>
      <vt:lpstr>ХАРАКТЕРИСТИКА КАЛІЙНИХ ДОБРИВ І група Сирі калійні добрива</vt:lpstr>
      <vt:lpstr>ХАРАКТЕРИСТИКА КАЛІЙНИХ ДОБРИВ ІІ група Концентровані калійні добрива</vt:lpstr>
      <vt:lpstr>КОМПЛЕКСНІ ДОБРИВА</vt:lpstr>
      <vt:lpstr>ХАРАКТЕРИСТИКА КОМПЛЕКСНИХ ДОБРИВ І група Складні добрива</vt:lpstr>
      <vt:lpstr>ХАРАКТЕРИСТИКА КОМПЛЕКСНИХ ДОБРИВ ІІ група Складно-змішані добрива</vt:lpstr>
      <vt:lpstr>ХАРАКТЕРИСТИКА КОМПЛЕКСНИХ ДОБРИВ ІІІ група Змішані добрива</vt:lpstr>
      <vt:lpstr>МІКРОДОБРИВА</vt:lpstr>
      <vt:lpstr>Бор</vt:lpstr>
      <vt:lpstr>Манган</vt:lpstr>
      <vt:lpstr>Купрум</vt:lpstr>
      <vt:lpstr>цинк</vt:lpstr>
      <vt:lpstr>Кобальт</vt:lpstr>
      <vt:lpstr>Молібден</vt:lpstr>
      <vt:lpstr>Ферум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Viktoriia Peretiatko</dc:creator>
  <cp:lastModifiedBy>Viktoriia Peretiatko</cp:lastModifiedBy>
  <cp:revision>12</cp:revision>
  <dcterms:created xsi:type="dcterms:W3CDTF">2024-11-06T22:17:25Z</dcterms:created>
  <dcterms:modified xsi:type="dcterms:W3CDTF">2024-11-07T17:05:12Z</dcterms:modified>
</cp:coreProperties>
</file>