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11" r:id="rId2"/>
    <p:sldId id="379" r:id="rId3"/>
    <p:sldId id="380" r:id="rId4"/>
    <p:sldId id="381" r:id="rId5"/>
    <p:sldId id="354" r:id="rId6"/>
    <p:sldId id="355" r:id="rId7"/>
    <p:sldId id="356" r:id="rId8"/>
    <p:sldId id="373" r:id="rId9"/>
    <p:sldId id="374" r:id="rId10"/>
    <p:sldId id="376" r:id="rId11"/>
    <p:sldId id="377" r:id="rId12"/>
    <p:sldId id="378" r:id="rId13"/>
    <p:sldId id="375" r:id="rId14"/>
    <p:sldId id="358" r:id="rId15"/>
    <p:sldId id="359" r:id="rId16"/>
    <p:sldId id="360" r:id="rId17"/>
    <p:sldId id="361" r:id="rId18"/>
    <p:sldId id="343" r:id="rId19"/>
    <p:sldId id="344" r:id="rId20"/>
    <p:sldId id="365" r:id="rId21"/>
    <p:sldId id="366" r:id="rId22"/>
    <p:sldId id="3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rgbClr val="0066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rgbClr val="0066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rgbClr val="0066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rgbClr val="0066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99"/>
    <a:srgbClr val="33CCCC"/>
    <a:srgbClr val="66FFFF"/>
    <a:srgbClr val="00CCFF"/>
    <a:srgbClr val="99FFCC"/>
    <a:srgbClr val="0099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6" autoAdjust="0"/>
    <p:restoredTop sz="95637" autoAdjust="0"/>
  </p:normalViewPr>
  <p:slideViewPr>
    <p:cSldViewPr>
      <p:cViewPr>
        <p:scale>
          <a:sx n="75" d="100"/>
          <a:sy n="75" d="100"/>
        </p:scale>
        <p:origin x="-10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9EB15-2FF8-4845-B131-711497EC22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0B54777-222B-41A6-837C-322ADF4B354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Менеджер і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взаємин</a:t>
          </a:r>
          <a:endParaRPr lang="ru-RU" dirty="0"/>
        </a:p>
      </dgm:t>
    </dgm:pt>
    <dgm:pt modelId="{9EA48105-0D59-46EB-8387-7B5AA398A801}" type="parTrans" cxnId="{17358CC2-7F98-4AF4-BE53-5E7585B2F93B}">
      <dgm:prSet/>
      <dgm:spPr/>
      <dgm:t>
        <a:bodyPr/>
        <a:lstStyle/>
        <a:p>
          <a:endParaRPr lang="ru-RU"/>
        </a:p>
      </dgm:t>
    </dgm:pt>
    <dgm:pt modelId="{FC316F67-5454-4B97-AD4C-BA0A5C137B40}" type="sibTrans" cxnId="{17358CC2-7F98-4AF4-BE53-5E7585B2F93B}">
      <dgm:prSet/>
      <dgm:spPr/>
      <dgm:t>
        <a:bodyPr/>
        <a:lstStyle/>
        <a:p>
          <a:endParaRPr lang="ru-RU"/>
        </a:p>
      </dgm:t>
    </dgm:pt>
    <dgm:pt modelId="{6710C0B1-3005-40C1-925B-A65EE2C996EF}">
      <dgm:prSet phldrT="[Текст]"/>
      <dgm:spPr/>
      <dgm:t>
        <a:bodyPr/>
        <a:lstStyle/>
        <a:p>
          <a:r>
            <a:rPr lang="ru-RU" altLang="ru-RU" dirty="0" err="1" smtClean="0">
              <a:latin typeface="Times New Roman" pitchFamily="18" charset="0"/>
              <a:cs typeface="Times New Roman" pitchFamily="18" charset="0"/>
            </a:rPr>
            <a:t>Керівник</a:t>
          </a:r>
          <a:r>
            <a:rPr lang="ru-RU" alt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dirty="0" err="1" smtClean="0">
              <a:latin typeface="Times New Roman" pitchFamily="18" charset="0"/>
              <a:cs typeface="Times New Roman" pitchFamily="18" charset="0"/>
            </a:rPr>
            <a:t>лідер</a:t>
          </a:r>
          <a:r>
            <a:rPr lang="ru-RU" altLang="ru-RU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altLang="ru-RU" dirty="0" err="1" smtClean="0">
              <a:latin typeface="Times New Roman" pitchFamily="18" charset="0"/>
              <a:cs typeface="Times New Roman" pitchFamily="18" charset="0"/>
            </a:rPr>
            <a:t>загальне</a:t>
          </a:r>
          <a:r>
            <a:rPr lang="ru-RU" alt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dirty="0" err="1" smtClean="0">
              <a:latin typeface="Times New Roman" pitchFamily="18" charset="0"/>
              <a:cs typeface="Times New Roman" pitchFamily="18" charset="0"/>
            </a:rPr>
            <a:t>відмінне</a:t>
          </a:r>
          <a:r>
            <a:rPr lang="ru-RU" alt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6DD743A6-08B5-440F-8CC5-473C9B728E61}" type="parTrans" cxnId="{630E074F-461A-4A91-8F7E-AF1D11BDDC34}">
      <dgm:prSet/>
      <dgm:spPr/>
      <dgm:t>
        <a:bodyPr/>
        <a:lstStyle/>
        <a:p>
          <a:endParaRPr lang="ru-RU"/>
        </a:p>
      </dgm:t>
    </dgm:pt>
    <dgm:pt modelId="{232573D6-73B2-4D17-A5A9-36C9CAD30B5D}" type="sibTrans" cxnId="{630E074F-461A-4A91-8F7E-AF1D11BDDC34}">
      <dgm:prSet/>
      <dgm:spPr/>
      <dgm:t>
        <a:bodyPr/>
        <a:lstStyle/>
        <a:p>
          <a:endParaRPr lang="ru-RU"/>
        </a:p>
      </dgm:t>
    </dgm:pt>
    <dgm:pt modelId="{2136D475-0A32-4AE5-B293-BE7A77EA8881}">
      <dgm:prSet phldrT="[Текст]"/>
      <dgm:spPr/>
      <dgm:t>
        <a:bodyPr/>
        <a:lstStyle/>
        <a:p>
          <a:r>
            <a:rPr lang="uk-UA" altLang="ru-RU" dirty="0" smtClean="0">
              <a:latin typeface="Times New Roman" pitchFamily="18" charset="0"/>
              <a:cs typeface="Times New Roman" pitchFamily="18" charset="0"/>
            </a:rPr>
            <a:t>Стилі керівництва</a:t>
          </a:r>
          <a:endParaRPr lang="ru-RU" dirty="0"/>
        </a:p>
      </dgm:t>
    </dgm:pt>
    <dgm:pt modelId="{15B6D9E6-3917-495A-9528-C7A01AC5339C}" type="parTrans" cxnId="{15225FA2-C844-4CBF-B230-37EB76B8C007}">
      <dgm:prSet/>
      <dgm:spPr/>
      <dgm:t>
        <a:bodyPr/>
        <a:lstStyle/>
        <a:p>
          <a:endParaRPr lang="ru-RU"/>
        </a:p>
      </dgm:t>
    </dgm:pt>
    <dgm:pt modelId="{AC7F6980-3C33-4AD4-BBC5-8825CF69AE51}" type="sibTrans" cxnId="{15225FA2-C844-4CBF-B230-37EB76B8C007}">
      <dgm:prSet/>
      <dgm:spPr/>
      <dgm:t>
        <a:bodyPr/>
        <a:lstStyle/>
        <a:p>
          <a:endParaRPr lang="ru-RU"/>
        </a:p>
      </dgm:t>
    </dgm:pt>
    <dgm:pt modelId="{17DC49E6-B7E6-4461-860F-E337666122B2}" type="pres">
      <dgm:prSet presAssocID="{C089EB15-2FF8-4845-B131-711497EC22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856D336-ED24-4D58-B554-108FB0073628}" type="pres">
      <dgm:prSet presAssocID="{C089EB15-2FF8-4845-B131-711497EC22F0}" presName="Name1" presStyleCnt="0"/>
      <dgm:spPr/>
    </dgm:pt>
    <dgm:pt modelId="{35FD43C0-096B-4F01-A0E6-97B0C0C0D040}" type="pres">
      <dgm:prSet presAssocID="{C089EB15-2FF8-4845-B131-711497EC22F0}" presName="cycle" presStyleCnt="0"/>
      <dgm:spPr/>
    </dgm:pt>
    <dgm:pt modelId="{8A6346E5-5CF7-4AB4-B520-0F685EBAC1C8}" type="pres">
      <dgm:prSet presAssocID="{C089EB15-2FF8-4845-B131-711497EC22F0}" presName="srcNode" presStyleLbl="node1" presStyleIdx="0" presStyleCnt="3"/>
      <dgm:spPr/>
    </dgm:pt>
    <dgm:pt modelId="{55CE9807-4472-49F4-9A27-88E7BFD34AA2}" type="pres">
      <dgm:prSet presAssocID="{C089EB15-2FF8-4845-B131-711497EC22F0}" presName="conn" presStyleLbl="parChTrans1D2" presStyleIdx="0" presStyleCnt="1"/>
      <dgm:spPr/>
      <dgm:t>
        <a:bodyPr/>
        <a:lstStyle/>
        <a:p>
          <a:endParaRPr lang="ru-RU"/>
        </a:p>
      </dgm:t>
    </dgm:pt>
    <dgm:pt modelId="{CDD72065-F184-4F9E-8580-52BC88D4ABCD}" type="pres">
      <dgm:prSet presAssocID="{C089EB15-2FF8-4845-B131-711497EC22F0}" presName="extraNode" presStyleLbl="node1" presStyleIdx="0" presStyleCnt="3"/>
      <dgm:spPr/>
    </dgm:pt>
    <dgm:pt modelId="{12744762-D68D-48FA-85D8-88CF3E72A1B3}" type="pres">
      <dgm:prSet presAssocID="{C089EB15-2FF8-4845-B131-711497EC22F0}" presName="dstNode" presStyleLbl="node1" presStyleIdx="0" presStyleCnt="3"/>
      <dgm:spPr/>
    </dgm:pt>
    <dgm:pt modelId="{8E157128-1A09-4639-94F8-B20512D32C95}" type="pres">
      <dgm:prSet presAssocID="{10B54777-222B-41A6-837C-322ADF4B35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F4F19-9E0D-4555-AB52-E6EB1D2DD4F6}" type="pres">
      <dgm:prSet presAssocID="{10B54777-222B-41A6-837C-322ADF4B3546}" presName="accent_1" presStyleCnt="0"/>
      <dgm:spPr/>
    </dgm:pt>
    <dgm:pt modelId="{A47A3DF5-F506-4306-B027-3A6AAF3CB6E7}" type="pres">
      <dgm:prSet presAssocID="{10B54777-222B-41A6-837C-322ADF4B354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3F1243-1B19-4394-AFA6-2322D673F4FF}" type="pres">
      <dgm:prSet presAssocID="{6710C0B1-3005-40C1-925B-A65EE2C996E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0141D-803A-4B89-93C1-DF032E81F72B}" type="pres">
      <dgm:prSet presAssocID="{6710C0B1-3005-40C1-925B-A65EE2C996EF}" presName="accent_2" presStyleCnt="0"/>
      <dgm:spPr/>
    </dgm:pt>
    <dgm:pt modelId="{7B0BD4A2-AC0E-4565-92AA-F9072354B95B}" type="pres">
      <dgm:prSet presAssocID="{6710C0B1-3005-40C1-925B-A65EE2C996E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B2438A6-6DB1-4F9D-853B-79DA495D1D25}" type="pres">
      <dgm:prSet presAssocID="{2136D475-0A32-4AE5-B293-BE7A77EA88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5D4D3-ACB6-41E7-808F-22CCE674B55B}" type="pres">
      <dgm:prSet presAssocID="{2136D475-0A32-4AE5-B293-BE7A77EA8881}" presName="accent_3" presStyleCnt="0"/>
      <dgm:spPr/>
    </dgm:pt>
    <dgm:pt modelId="{BD9E6078-675B-491E-8120-074BE39C310E}" type="pres">
      <dgm:prSet presAssocID="{2136D475-0A32-4AE5-B293-BE7A77EA888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91FC7B1-F0F9-4637-9BA6-5D4D609ED5A6}" type="presOf" srcId="{C089EB15-2FF8-4845-B131-711497EC22F0}" destId="{17DC49E6-B7E6-4461-860F-E337666122B2}" srcOrd="0" destOrd="0" presId="urn:microsoft.com/office/officeart/2008/layout/VerticalCurvedList"/>
    <dgm:cxn modelId="{1997F1AE-55F8-4E88-A614-0B1F1FFDA7F9}" type="presOf" srcId="{FC316F67-5454-4B97-AD4C-BA0A5C137B40}" destId="{55CE9807-4472-49F4-9A27-88E7BFD34AA2}" srcOrd="0" destOrd="0" presId="urn:microsoft.com/office/officeart/2008/layout/VerticalCurvedList"/>
    <dgm:cxn modelId="{630E074F-461A-4A91-8F7E-AF1D11BDDC34}" srcId="{C089EB15-2FF8-4845-B131-711497EC22F0}" destId="{6710C0B1-3005-40C1-925B-A65EE2C996EF}" srcOrd="1" destOrd="0" parTransId="{6DD743A6-08B5-440F-8CC5-473C9B728E61}" sibTransId="{232573D6-73B2-4D17-A5A9-36C9CAD30B5D}"/>
    <dgm:cxn modelId="{EDE6F672-9B62-47FC-90C0-4755DEBDE210}" type="presOf" srcId="{10B54777-222B-41A6-837C-322ADF4B3546}" destId="{8E157128-1A09-4639-94F8-B20512D32C95}" srcOrd="0" destOrd="0" presId="urn:microsoft.com/office/officeart/2008/layout/VerticalCurvedList"/>
    <dgm:cxn modelId="{2F1CC755-B71C-463A-8C0F-3286265FC1A4}" type="presOf" srcId="{6710C0B1-3005-40C1-925B-A65EE2C996EF}" destId="{783F1243-1B19-4394-AFA6-2322D673F4FF}" srcOrd="0" destOrd="0" presId="urn:microsoft.com/office/officeart/2008/layout/VerticalCurvedList"/>
    <dgm:cxn modelId="{15225FA2-C844-4CBF-B230-37EB76B8C007}" srcId="{C089EB15-2FF8-4845-B131-711497EC22F0}" destId="{2136D475-0A32-4AE5-B293-BE7A77EA8881}" srcOrd="2" destOrd="0" parTransId="{15B6D9E6-3917-495A-9528-C7A01AC5339C}" sibTransId="{AC7F6980-3C33-4AD4-BBC5-8825CF69AE51}"/>
    <dgm:cxn modelId="{17358CC2-7F98-4AF4-BE53-5E7585B2F93B}" srcId="{C089EB15-2FF8-4845-B131-711497EC22F0}" destId="{10B54777-222B-41A6-837C-322ADF4B3546}" srcOrd="0" destOrd="0" parTransId="{9EA48105-0D59-46EB-8387-7B5AA398A801}" sibTransId="{FC316F67-5454-4B97-AD4C-BA0A5C137B40}"/>
    <dgm:cxn modelId="{9EB24422-9AB5-4616-A5FC-7D3A5D72B171}" type="presOf" srcId="{2136D475-0A32-4AE5-B293-BE7A77EA8881}" destId="{BB2438A6-6DB1-4F9D-853B-79DA495D1D25}" srcOrd="0" destOrd="0" presId="urn:microsoft.com/office/officeart/2008/layout/VerticalCurvedList"/>
    <dgm:cxn modelId="{B8A05339-222C-4DD6-8181-905453B06DD7}" type="presParOf" srcId="{17DC49E6-B7E6-4461-860F-E337666122B2}" destId="{7856D336-ED24-4D58-B554-108FB0073628}" srcOrd="0" destOrd="0" presId="urn:microsoft.com/office/officeart/2008/layout/VerticalCurvedList"/>
    <dgm:cxn modelId="{5F5F7273-E356-42EF-AC2D-320EDA87DB7A}" type="presParOf" srcId="{7856D336-ED24-4D58-B554-108FB0073628}" destId="{35FD43C0-096B-4F01-A0E6-97B0C0C0D040}" srcOrd="0" destOrd="0" presId="urn:microsoft.com/office/officeart/2008/layout/VerticalCurvedList"/>
    <dgm:cxn modelId="{2E9C8B62-5EC6-4538-9E4B-6D2556BA2E1A}" type="presParOf" srcId="{35FD43C0-096B-4F01-A0E6-97B0C0C0D040}" destId="{8A6346E5-5CF7-4AB4-B520-0F685EBAC1C8}" srcOrd="0" destOrd="0" presId="urn:microsoft.com/office/officeart/2008/layout/VerticalCurvedList"/>
    <dgm:cxn modelId="{372BFC9E-6813-458F-AA65-466808612041}" type="presParOf" srcId="{35FD43C0-096B-4F01-A0E6-97B0C0C0D040}" destId="{55CE9807-4472-49F4-9A27-88E7BFD34AA2}" srcOrd="1" destOrd="0" presId="urn:microsoft.com/office/officeart/2008/layout/VerticalCurvedList"/>
    <dgm:cxn modelId="{EE5121B2-670E-4C7A-A74A-C13369621D62}" type="presParOf" srcId="{35FD43C0-096B-4F01-A0E6-97B0C0C0D040}" destId="{CDD72065-F184-4F9E-8580-52BC88D4ABCD}" srcOrd="2" destOrd="0" presId="urn:microsoft.com/office/officeart/2008/layout/VerticalCurvedList"/>
    <dgm:cxn modelId="{17471936-9960-4CB5-9D5C-6535ABF111F4}" type="presParOf" srcId="{35FD43C0-096B-4F01-A0E6-97B0C0C0D040}" destId="{12744762-D68D-48FA-85D8-88CF3E72A1B3}" srcOrd="3" destOrd="0" presId="urn:microsoft.com/office/officeart/2008/layout/VerticalCurvedList"/>
    <dgm:cxn modelId="{D30E2029-8292-4E2A-91A2-2DE4B11F5043}" type="presParOf" srcId="{7856D336-ED24-4D58-B554-108FB0073628}" destId="{8E157128-1A09-4639-94F8-B20512D32C95}" srcOrd="1" destOrd="0" presId="urn:microsoft.com/office/officeart/2008/layout/VerticalCurvedList"/>
    <dgm:cxn modelId="{B5164550-78AD-470B-838B-A509E430A467}" type="presParOf" srcId="{7856D336-ED24-4D58-B554-108FB0073628}" destId="{A09F4F19-9E0D-4555-AB52-E6EB1D2DD4F6}" srcOrd="2" destOrd="0" presId="urn:microsoft.com/office/officeart/2008/layout/VerticalCurvedList"/>
    <dgm:cxn modelId="{DE9D6069-B97D-4C0B-A35A-D3ED31BCEA31}" type="presParOf" srcId="{A09F4F19-9E0D-4555-AB52-E6EB1D2DD4F6}" destId="{A47A3DF5-F506-4306-B027-3A6AAF3CB6E7}" srcOrd="0" destOrd="0" presId="urn:microsoft.com/office/officeart/2008/layout/VerticalCurvedList"/>
    <dgm:cxn modelId="{56CD4C8C-E8D2-40D6-92FD-D0BE95317998}" type="presParOf" srcId="{7856D336-ED24-4D58-B554-108FB0073628}" destId="{783F1243-1B19-4394-AFA6-2322D673F4FF}" srcOrd="3" destOrd="0" presId="urn:microsoft.com/office/officeart/2008/layout/VerticalCurvedList"/>
    <dgm:cxn modelId="{1E03C5D4-388B-4033-BAC0-B50B014AAF35}" type="presParOf" srcId="{7856D336-ED24-4D58-B554-108FB0073628}" destId="{4880141D-803A-4B89-93C1-DF032E81F72B}" srcOrd="4" destOrd="0" presId="urn:microsoft.com/office/officeart/2008/layout/VerticalCurvedList"/>
    <dgm:cxn modelId="{474B6EC8-3174-4AD7-9BEB-C180858DE5A4}" type="presParOf" srcId="{4880141D-803A-4B89-93C1-DF032E81F72B}" destId="{7B0BD4A2-AC0E-4565-92AA-F9072354B95B}" srcOrd="0" destOrd="0" presId="urn:microsoft.com/office/officeart/2008/layout/VerticalCurvedList"/>
    <dgm:cxn modelId="{1629D2C9-26D9-441D-B7DA-9971490C6C1B}" type="presParOf" srcId="{7856D336-ED24-4D58-B554-108FB0073628}" destId="{BB2438A6-6DB1-4F9D-853B-79DA495D1D25}" srcOrd="5" destOrd="0" presId="urn:microsoft.com/office/officeart/2008/layout/VerticalCurvedList"/>
    <dgm:cxn modelId="{39E7ADBE-4704-40BD-9AE1-38EDB38BB4C0}" type="presParOf" srcId="{7856D336-ED24-4D58-B554-108FB0073628}" destId="{E885D4D3-ACB6-41E7-808F-22CCE674B55B}" srcOrd="6" destOrd="0" presId="urn:microsoft.com/office/officeart/2008/layout/VerticalCurvedList"/>
    <dgm:cxn modelId="{3AEC1B06-5CBF-47E2-8630-E816F9ECEBC0}" type="presParOf" srcId="{E885D4D3-ACB6-41E7-808F-22CCE674B55B}" destId="{BD9E6078-675B-491E-8120-074BE39C31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090DC3-DC3D-40CA-932D-732F9E4713B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F557472-1B52-4A7E-AB89-8BECDAAC185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 й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B7620-8D03-4CDE-9AD0-2E5EC9FB0B54}" type="parTrans" cxnId="{80A3CADF-8F40-42C7-B712-38B28B2E4206}">
      <dgm:prSet/>
      <dgm:spPr/>
      <dgm:t>
        <a:bodyPr/>
        <a:lstStyle/>
        <a:p>
          <a:endParaRPr lang="ru-RU"/>
        </a:p>
      </dgm:t>
    </dgm:pt>
    <dgm:pt modelId="{D59C3C86-5967-44D9-91F2-2E23B977947C}" type="sibTrans" cxnId="{80A3CADF-8F40-42C7-B712-38B28B2E4206}">
      <dgm:prSet/>
      <dgm:spPr/>
      <dgm:t>
        <a:bodyPr/>
        <a:lstStyle/>
        <a:p>
          <a:endParaRPr lang="ru-RU"/>
        </a:p>
      </dgm:t>
    </dgm:pt>
    <dgm:pt modelId="{7F75C16F-F2A5-48F9-9704-6BDDCE6D6B4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долати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стереотипи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17C3A-613B-46FA-9101-9ADD11D7ADE9}" type="parTrans" cxnId="{982E804F-7A1D-4ED8-A683-8C1C7B67770F}">
      <dgm:prSet/>
      <dgm:spPr/>
      <dgm:t>
        <a:bodyPr/>
        <a:lstStyle/>
        <a:p>
          <a:endParaRPr lang="ru-RU"/>
        </a:p>
      </dgm:t>
    </dgm:pt>
    <dgm:pt modelId="{8086BF9A-0100-4CC0-816D-1036DB2771E1}" type="sibTrans" cxnId="{982E804F-7A1D-4ED8-A683-8C1C7B67770F}">
      <dgm:prSet/>
      <dgm:spPr/>
      <dgm:t>
        <a:bodyPr/>
        <a:lstStyle/>
        <a:p>
          <a:endParaRPr lang="ru-RU"/>
        </a:p>
      </dgm:t>
    </dgm:pt>
    <dgm:pt modelId="{B1102679-3B8E-4519-B474-D57BA57D4C4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зрілість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життєвий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досвід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CED3F-AD51-4357-81BD-C44907061C05}" type="parTrans" cxnId="{B4AC0BD9-33FE-462B-B5E3-9A2FE473A37D}">
      <dgm:prSet/>
      <dgm:spPr/>
      <dgm:t>
        <a:bodyPr/>
        <a:lstStyle/>
        <a:p>
          <a:endParaRPr lang="ru-RU"/>
        </a:p>
      </dgm:t>
    </dgm:pt>
    <dgm:pt modelId="{6E7C09C9-5567-451E-BE3E-BB0EEDDAB878}" type="sibTrans" cxnId="{B4AC0BD9-33FE-462B-B5E3-9A2FE473A37D}">
      <dgm:prSet/>
      <dgm:spPr/>
      <dgm:t>
        <a:bodyPr/>
        <a:lstStyle/>
        <a:p>
          <a:endParaRPr lang="ru-RU"/>
        </a:p>
      </dgm:t>
    </dgm:pt>
    <dgm:pt modelId="{D6E83F74-9F54-4BBF-9BBE-80FD2323356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свого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прихованого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потенціалу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F492D-0399-4BE8-83B0-11D394A5B1C2}" type="parTrans" cxnId="{CE7A794E-BC3B-4753-83B1-66877240864C}">
      <dgm:prSet/>
      <dgm:spPr/>
      <dgm:t>
        <a:bodyPr/>
        <a:lstStyle/>
        <a:p>
          <a:endParaRPr lang="ru-RU"/>
        </a:p>
      </dgm:t>
    </dgm:pt>
    <dgm:pt modelId="{49FA7143-86D6-48A8-9CC7-C7FF586E8AC4}" type="sibTrans" cxnId="{CE7A794E-BC3B-4753-83B1-66877240864C}">
      <dgm:prSet/>
      <dgm:spPr/>
      <dgm:t>
        <a:bodyPr/>
        <a:lstStyle/>
        <a:p>
          <a:endParaRPr lang="ru-RU"/>
        </a:p>
      </dgm:t>
    </dgm:pt>
    <dgm:pt modelId="{B1DE1C9B-631A-44BA-BCA1-9822341BDD22}">
      <dgm:prSet custT="1"/>
      <dgm:spPr/>
      <dgm:t>
        <a:bodyPr/>
        <a:lstStyle/>
        <a:p>
          <a:endParaRPr lang="ru-RU" sz="2400" dirty="0"/>
        </a:p>
      </dgm:t>
    </dgm:pt>
    <dgm:pt modelId="{56B863FB-594F-49B9-B2F0-E4CBBE2811EB}" type="parTrans" cxnId="{35DF71CE-D87E-4AB6-B933-153E8AC3333C}">
      <dgm:prSet/>
      <dgm:spPr/>
      <dgm:t>
        <a:bodyPr/>
        <a:lstStyle/>
        <a:p>
          <a:endParaRPr lang="ru-RU"/>
        </a:p>
      </dgm:t>
    </dgm:pt>
    <dgm:pt modelId="{DFCBD9A8-CC53-4788-861B-9F6ACA6E745C}" type="sibTrans" cxnId="{35DF71CE-D87E-4AB6-B933-153E8AC3333C}">
      <dgm:prSet/>
      <dgm:spPr/>
      <dgm:t>
        <a:bodyPr/>
        <a:lstStyle/>
        <a:p>
          <a:endParaRPr lang="ru-RU"/>
        </a:p>
      </dgm:t>
    </dgm:pt>
    <dgm:pt modelId="{26820309-E3DF-4FCF-812C-BB44D90BD40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 і </a:t>
          </a:r>
          <a:r>
            <a:rPr lang="uk-UA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професійоналізм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C900E-5FCF-48E9-BEB6-794ED5B09622}" type="parTrans" cxnId="{511A4D36-32A1-4AD1-A4C5-0BCBC828A6FB}">
      <dgm:prSet/>
      <dgm:spPr/>
      <dgm:t>
        <a:bodyPr/>
        <a:lstStyle/>
        <a:p>
          <a:endParaRPr lang="ru-RU"/>
        </a:p>
      </dgm:t>
    </dgm:pt>
    <dgm:pt modelId="{7D4A999B-7FD6-438A-B3CB-309640E4C0E5}" type="sibTrans" cxnId="{511A4D36-32A1-4AD1-A4C5-0BCBC828A6FB}">
      <dgm:prSet/>
      <dgm:spPr/>
      <dgm:t>
        <a:bodyPr/>
        <a:lstStyle/>
        <a:p>
          <a:endParaRPr lang="ru-RU"/>
        </a:p>
      </dgm:t>
    </dgm:pt>
    <dgm:pt modelId="{085ECFD4-65E4-4511-B8A2-8B8F3B590D1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FB6FF-D8DB-4B93-BF25-7137AB35F4B2}" type="parTrans" cxnId="{4D1BFBD4-F841-46C2-BB98-6313C4A1A43F}">
      <dgm:prSet/>
      <dgm:spPr/>
      <dgm:t>
        <a:bodyPr/>
        <a:lstStyle/>
        <a:p>
          <a:endParaRPr lang="ru-RU"/>
        </a:p>
      </dgm:t>
    </dgm:pt>
    <dgm:pt modelId="{60081CF2-5F82-41FB-A535-E1103BB7B5E9}" type="sibTrans" cxnId="{4D1BFBD4-F841-46C2-BB98-6313C4A1A43F}">
      <dgm:prSet/>
      <dgm:spPr/>
      <dgm:t>
        <a:bodyPr/>
        <a:lstStyle/>
        <a:p>
          <a:endParaRPr lang="ru-RU"/>
        </a:p>
      </dgm:t>
    </dgm:pt>
    <dgm:pt modelId="{9139BA14-DF73-40C0-AF00-82CD23BD9EEA}" type="pres">
      <dgm:prSet presAssocID="{D3090DC3-DC3D-40CA-932D-732F9E4713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43EDA-A0EE-4D5B-AF53-925431336C51}" type="pres">
      <dgm:prSet presAssocID="{9F557472-1B52-4A7E-AB89-8BECDAAC1853}" presName="parentLin" presStyleCnt="0"/>
      <dgm:spPr/>
    </dgm:pt>
    <dgm:pt modelId="{FB582ED7-7E74-4BFC-8BB0-3C06D3A1BD97}" type="pres">
      <dgm:prSet presAssocID="{9F557472-1B52-4A7E-AB89-8BECDAAC185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AFB76C3-E771-45F1-97D9-C95A466C365D}" type="pres">
      <dgm:prSet presAssocID="{9F557472-1B52-4A7E-AB89-8BECDAAC185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E985-09CB-45B6-AE74-CF3D6CE04D91}" type="pres">
      <dgm:prSet presAssocID="{9F557472-1B52-4A7E-AB89-8BECDAAC1853}" presName="negativeSpace" presStyleCnt="0"/>
      <dgm:spPr/>
    </dgm:pt>
    <dgm:pt modelId="{78E4F96D-B3D9-40A0-A8F6-8B3166B609D0}" type="pres">
      <dgm:prSet presAssocID="{9F557472-1B52-4A7E-AB89-8BECDAAC1853}" presName="childText" presStyleLbl="conFgAcc1" presStyleIdx="0" presStyleCnt="5">
        <dgm:presLayoutVars>
          <dgm:bulletEnabled val="1"/>
        </dgm:presLayoutVars>
      </dgm:prSet>
      <dgm:spPr/>
    </dgm:pt>
    <dgm:pt modelId="{0A7B1DF5-4589-4B8B-84C3-2667F33BF3D5}" type="pres">
      <dgm:prSet presAssocID="{D59C3C86-5967-44D9-91F2-2E23B977947C}" presName="spaceBetweenRectangles" presStyleCnt="0"/>
      <dgm:spPr/>
    </dgm:pt>
    <dgm:pt modelId="{CE4821F2-CD22-457F-A18B-E629810A0EC5}" type="pres">
      <dgm:prSet presAssocID="{26820309-E3DF-4FCF-812C-BB44D90BD408}" presName="parentLin" presStyleCnt="0"/>
      <dgm:spPr/>
    </dgm:pt>
    <dgm:pt modelId="{36176938-F117-4E0D-B1F9-2BA621336326}" type="pres">
      <dgm:prSet presAssocID="{26820309-E3DF-4FCF-812C-BB44D90BD40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F94CD66-0EA8-4C09-B87E-B170C7ECB1CE}" type="pres">
      <dgm:prSet presAssocID="{26820309-E3DF-4FCF-812C-BB44D90BD4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0B145-A3FD-432A-99A2-4312AC0B947D}" type="pres">
      <dgm:prSet presAssocID="{26820309-E3DF-4FCF-812C-BB44D90BD408}" presName="negativeSpace" presStyleCnt="0"/>
      <dgm:spPr/>
    </dgm:pt>
    <dgm:pt modelId="{A56374A6-34D5-47EF-BA69-0446BC6DD414}" type="pres">
      <dgm:prSet presAssocID="{26820309-E3DF-4FCF-812C-BB44D90BD40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FBFA3-83FD-4E6C-B559-8E16C49210DA}" type="pres">
      <dgm:prSet presAssocID="{7D4A999B-7FD6-438A-B3CB-309640E4C0E5}" presName="spaceBetweenRectangles" presStyleCnt="0"/>
      <dgm:spPr/>
    </dgm:pt>
    <dgm:pt modelId="{D89AE476-69B3-4690-A42B-2B72A2C5FAFF}" type="pres">
      <dgm:prSet presAssocID="{7F75C16F-F2A5-48F9-9704-6BDDCE6D6B4D}" presName="parentLin" presStyleCnt="0"/>
      <dgm:spPr/>
    </dgm:pt>
    <dgm:pt modelId="{1FDDF532-0BCD-45BE-A793-94778FF08B27}" type="pres">
      <dgm:prSet presAssocID="{7F75C16F-F2A5-48F9-9704-6BDDCE6D6B4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25B000A-6395-4849-8DAE-4A085F95F601}" type="pres">
      <dgm:prSet presAssocID="{7F75C16F-F2A5-48F9-9704-6BDDCE6D6B4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E373B-D62C-4CB1-BD46-2B34F062106D}" type="pres">
      <dgm:prSet presAssocID="{7F75C16F-F2A5-48F9-9704-6BDDCE6D6B4D}" presName="negativeSpace" presStyleCnt="0"/>
      <dgm:spPr/>
    </dgm:pt>
    <dgm:pt modelId="{4F61F145-754E-4E2E-8B2A-BA806ECD30F9}" type="pres">
      <dgm:prSet presAssocID="{7F75C16F-F2A5-48F9-9704-6BDDCE6D6B4D}" presName="childText" presStyleLbl="conFgAcc1" presStyleIdx="2" presStyleCnt="5">
        <dgm:presLayoutVars>
          <dgm:bulletEnabled val="1"/>
        </dgm:presLayoutVars>
      </dgm:prSet>
      <dgm:spPr/>
    </dgm:pt>
    <dgm:pt modelId="{06936516-3523-45BE-BCBA-B0AE827A75B1}" type="pres">
      <dgm:prSet presAssocID="{8086BF9A-0100-4CC0-816D-1036DB2771E1}" presName="spaceBetweenRectangles" presStyleCnt="0"/>
      <dgm:spPr/>
    </dgm:pt>
    <dgm:pt modelId="{BAC05CEC-6B14-49E7-978C-7ED68814BD56}" type="pres">
      <dgm:prSet presAssocID="{B1102679-3B8E-4519-B474-D57BA57D4C4A}" presName="parentLin" presStyleCnt="0"/>
      <dgm:spPr/>
    </dgm:pt>
    <dgm:pt modelId="{7CF11B0C-DE0A-4A24-822C-99B794D09B7D}" type="pres">
      <dgm:prSet presAssocID="{B1102679-3B8E-4519-B474-D57BA57D4C4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DC8ED9E-AA70-4A0E-9546-12B50E4ED64E}" type="pres">
      <dgm:prSet presAssocID="{B1102679-3B8E-4519-B474-D57BA57D4C4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D6161-EA94-454B-A4C6-7E175846E205}" type="pres">
      <dgm:prSet presAssocID="{B1102679-3B8E-4519-B474-D57BA57D4C4A}" presName="negativeSpace" presStyleCnt="0"/>
      <dgm:spPr/>
    </dgm:pt>
    <dgm:pt modelId="{8B50A325-B1FF-4D3B-A1E2-D7F55E18FBF2}" type="pres">
      <dgm:prSet presAssocID="{B1102679-3B8E-4519-B474-D57BA57D4C4A}" presName="childText" presStyleLbl="conFgAcc1" presStyleIdx="3" presStyleCnt="5">
        <dgm:presLayoutVars>
          <dgm:bulletEnabled val="1"/>
        </dgm:presLayoutVars>
      </dgm:prSet>
      <dgm:spPr/>
    </dgm:pt>
    <dgm:pt modelId="{B2D66903-97F3-4DE4-BCFC-75079A4A834A}" type="pres">
      <dgm:prSet presAssocID="{6E7C09C9-5567-451E-BE3E-BB0EEDDAB878}" presName="spaceBetweenRectangles" presStyleCnt="0"/>
      <dgm:spPr/>
    </dgm:pt>
    <dgm:pt modelId="{2D9488CE-6863-4609-BE77-45FC9C8B0557}" type="pres">
      <dgm:prSet presAssocID="{D6E83F74-9F54-4BBF-9BBE-80FD2323356B}" presName="parentLin" presStyleCnt="0"/>
      <dgm:spPr/>
    </dgm:pt>
    <dgm:pt modelId="{C1F6663F-2FCC-4FA4-B6B2-EDDA7D20D3B3}" type="pres">
      <dgm:prSet presAssocID="{D6E83F74-9F54-4BBF-9BBE-80FD2323356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CCFDC0D-2964-479D-B94B-200700EE0B8F}" type="pres">
      <dgm:prSet presAssocID="{D6E83F74-9F54-4BBF-9BBE-80FD2323356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8CA7F-2A57-41BA-B7F7-B74D297D2D41}" type="pres">
      <dgm:prSet presAssocID="{D6E83F74-9F54-4BBF-9BBE-80FD2323356B}" presName="negativeSpace" presStyleCnt="0"/>
      <dgm:spPr/>
    </dgm:pt>
    <dgm:pt modelId="{B21A13FB-8164-4673-AF4D-665E72DBB86F}" type="pres">
      <dgm:prSet presAssocID="{D6E83F74-9F54-4BBF-9BBE-80FD2323356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C0BD9-33FE-462B-B5E3-9A2FE473A37D}" srcId="{D3090DC3-DC3D-40CA-932D-732F9E4713BC}" destId="{B1102679-3B8E-4519-B474-D57BA57D4C4A}" srcOrd="3" destOrd="0" parTransId="{AEFCED3F-AD51-4357-81BD-C44907061C05}" sibTransId="{6E7C09C9-5567-451E-BE3E-BB0EEDDAB878}"/>
    <dgm:cxn modelId="{4D1BFBD4-F841-46C2-BB98-6313C4A1A43F}" srcId="{26820309-E3DF-4FCF-812C-BB44D90BD408}" destId="{085ECFD4-65E4-4511-B8A2-8B8F3B590D10}" srcOrd="0" destOrd="0" parTransId="{E3BFB6FF-D8DB-4B93-BF25-7137AB35F4B2}" sibTransId="{60081CF2-5F82-41FB-A535-E1103BB7B5E9}"/>
    <dgm:cxn modelId="{35DF71CE-D87E-4AB6-B933-153E8AC3333C}" srcId="{D6E83F74-9F54-4BBF-9BBE-80FD2323356B}" destId="{B1DE1C9B-631A-44BA-BCA1-9822341BDD22}" srcOrd="0" destOrd="0" parTransId="{56B863FB-594F-49B9-B2F0-E4CBBE2811EB}" sibTransId="{DFCBD9A8-CC53-4788-861B-9F6ACA6E745C}"/>
    <dgm:cxn modelId="{DE4A7611-52DD-4FB0-95B0-3DBF30597334}" type="presOf" srcId="{D6E83F74-9F54-4BBF-9BBE-80FD2323356B}" destId="{C1F6663F-2FCC-4FA4-B6B2-EDDA7D20D3B3}" srcOrd="0" destOrd="0" presId="urn:microsoft.com/office/officeart/2005/8/layout/list1"/>
    <dgm:cxn modelId="{10C0759A-7634-4FBD-B410-1E5D0E0C219F}" type="presOf" srcId="{9F557472-1B52-4A7E-AB89-8BECDAAC1853}" destId="{FB582ED7-7E74-4BFC-8BB0-3C06D3A1BD97}" srcOrd="0" destOrd="0" presId="urn:microsoft.com/office/officeart/2005/8/layout/list1"/>
    <dgm:cxn modelId="{61989FF3-DD97-4447-8D48-A8DA1104A1C3}" type="presOf" srcId="{B1102679-3B8E-4519-B474-D57BA57D4C4A}" destId="{7CF11B0C-DE0A-4A24-822C-99B794D09B7D}" srcOrd="0" destOrd="0" presId="urn:microsoft.com/office/officeart/2005/8/layout/list1"/>
    <dgm:cxn modelId="{F25B287F-2A7C-4529-8616-E31D82DCB18B}" type="presOf" srcId="{085ECFD4-65E4-4511-B8A2-8B8F3B590D10}" destId="{A56374A6-34D5-47EF-BA69-0446BC6DD414}" srcOrd="0" destOrd="0" presId="urn:microsoft.com/office/officeart/2005/8/layout/list1"/>
    <dgm:cxn modelId="{E83A0835-6A16-4385-8F01-AA4A5D7C798A}" type="presOf" srcId="{D3090DC3-DC3D-40CA-932D-732F9E4713BC}" destId="{9139BA14-DF73-40C0-AF00-82CD23BD9EEA}" srcOrd="0" destOrd="0" presId="urn:microsoft.com/office/officeart/2005/8/layout/list1"/>
    <dgm:cxn modelId="{52204493-B37C-4506-A2AA-00E1B2B43D82}" type="presOf" srcId="{D6E83F74-9F54-4BBF-9BBE-80FD2323356B}" destId="{3CCFDC0D-2964-479D-B94B-200700EE0B8F}" srcOrd="1" destOrd="0" presId="urn:microsoft.com/office/officeart/2005/8/layout/list1"/>
    <dgm:cxn modelId="{620D4177-22F6-4CD3-A497-C60EA3ED1C75}" type="presOf" srcId="{B1102679-3B8E-4519-B474-D57BA57D4C4A}" destId="{4DC8ED9E-AA70-4A0E-9546-12B50E4ED64E}" srcOrd="1" destOrd="0" presId="urn:microsoft.com/office/officeart/2005/8/layout/list1"/>
    <dgm:cxn modelId="{511A4D36-32A1-4AD1-A4C5-0BCBC828A6FB}" srcId="{D3090DC3-DC3D-40CA-932D-732F9E4713BC}" destId="{26820309-E3DF-4FCF-812C-BB44D90BD408}" srcOrd="1" destOrd="0" parTransId="{797C900E-5FCF-48E9-BEB6-794ED5B09622}" sibTransId="{7D4A999B-7FD6-438A-B3CB-309640E4C0E5}"/>
    <dgm:cxn modelId="{57C6031E-B3B6-488C-A964-300370D349AB}" type="presOf" srcId="{26820309-E3DF-4FCF-812C-BB44D90BD408}" destId="{36176938-F117-4E0D-B1F9-2BA621336326}" srcOrd="0" destOrd="0" presId="urn:microsoft.com/office/officeart/2005/8/layout/list1"/>
    <dgm:cxn modelId="{87C28269-909C-4C2C-B35E-737A2C9612AF}" type="presOf" srcId="{9F557472-1B52-4A7E-AB89-8BECDAAC1853}" destId="{0AFB76C3-E771-45F1-97D9-C95A466C365D}" srcOrd="1" destOrd="0" presId="urn:microsoft.com/office/officeart/2005/8/layout/list1"/>
    <dgm:cxn modelId="{BE9EF494-5188-40D9-886D-F39097D442E6}" type="presOf" srcId="{7F75C16F-F2A5-48F9-9704-6BDDCE6D6B4D}" destId="{1FDDF532-0BCD-45BE-A793-94778FF08B27}" srcOrd="0" destOrd="0" presId="urn:microsoft.com/office/officeart/2005/8/layout/list1"/>
    <dgm:cxn modelId="{982E804F-7A1D-4ED8-A683-8C1C7B67770F}" srcId="{D3090DC3-DC3D-40CA-932D-732F9E4713BC}" destId="{7F75C16F-F2A5-48F9-9704-6BDDCE6D6B4D}" srcOrd="2" destOrd="0" parTransId="{8D717C3A-613B-46FA-9101-9ADD11D7ADE9}" sibTransId="{8086BF9A-0100-4CC0-816D-1036DB2771E1}"/>
    <dgm:cxn modelId="{C16242D4-8858-40E3-A278-ECDD8195BD45}" type="presOf" srcId="{26820309-E3DF-4FCF-812C-BB44D90BD408}" destId="{7F94CD66-0EA8-4C09-B87E-B170C7ECB1CE}" srcOrd="1" destOrd="0" presId="urn:microsoft.com/office/officeart/2005/8/layout/list1"/>
    <dgm:cxn modelId="{CE7A794E-BC3B-4753-83B1-66877240864C}" srcId="{D3090DC3-DC3D-40CA-932D-732F9E4713BC}" destId="{D6E83F74-9F54-4BBF-9BBE-80FD2323356B}" srcOrd="4" destOrd="0" parTransId="{9BDF492D-0399-4BE8-83B0-11D394A5B1C2}" sibTransId="{49FA7143-86D6-48A8-9CC7-C7FF586E8AC4}"/>
    <dgm:cxn modelId="{82DF29A8-F52B-4641-91E7-BA0E5EF69DAB}" type="presOf" srcId="{B1DE1C9B-631A-44BA-BCA1-9822341BDD22}" destId="{B21A13FB-8164-4673-AF4D-665E72DBB86F}" srcOrd="0" destOrd="0" presId="urn:microsoft.com/office/officeart/2005/8/layout/list1"/>
    <dgm:cxn modelId="{80A3CADF-8F40-42C7-B712-38B28B2E4206}" srcId="{D3090DC3-DC3D-40CA-932D-732F9E4713BC}" destId="{9F557472-1B52-4A7E-AB89-8BECDAAC1853}" srcOrd="0" destOrd="0" parTransId="{372B7620-8D03-4CDE-9AD0-2E5EC9FB0B54}" sibTransId="{D59C3C86-5967-44D9-91F2-2E23B977947C}"/>
    <dgm:cxn modelId="{1A0B14DD-34A0-4D55-A0B8-69FCFB694873}" type="presOf" srcId="{7F75C16F-F2A5-48F9-9704-6BDDCE6D6B4D}" destId="{D25B000A-6395-4849-8DAE-4A085F95F601}" srcOrd="1" destOrd="0" presId="urn:microsoft.com/office/officeart/2005/8/layout/list1"/>
    <dgm:cxn modelId="{C592DFBA-DE06-4932-B3B4-CCD7D2EBEBDF}" type="presParOf" srcId="{9139BA14-DF73-40C0-AF00-82CD23BD9EEA}" destId="{30743EDA-A0EE-4D5B-AF53-925431336C51}" srcOrd="0" destOrd="0" presId="urn:microsoft.com/office/officeart/2005/8/layout/list1"/>
    <dgm:cxn modelId="{2BAEDCF0-AD9D-44B7-9277-1F3A561AA2B2}" type="presParOf" srcId="{30743EDA-A0EE-4D5B-AF53-925431336C51}" destId="{FB582ED7-7E74-4BFC-8BB0-3C06D3A1BD97}" srcOrd="0" destOrd="0" presId="urn:microsoft.com/office/officeart/2005/8/layout/list1"/>
    <dgm:cxn modelId="{EAFA0179-34CB-49C5-B969-AE6BFA4A3376}" type="presParOf" srcId="{30743EDA-A0EE-4D5B-AF53-925431336C51}" destId="{0AFB76C3-E771-45F1-97D9-C95A466C365D}" srcOrd="1" destOrd="0" presId="urn:microsoft.com/office/officeart/2005/8/layout/list1"/>
    <dgm:cxn modelId="{89FE3C0D-3C37-4F5D-9131-0159D5EFEAD7}" type="presParOf" srcId="{9139BA14-DF73-40C0-AF00-82CD23BD9EEA}" destId="{7E9DE985-09CB-45B6-AE74-CF3D6CE04D91}" srcOrd="1" destOrd="0" presId="urn:microsoft.com/office/officeart/2005/8/layout/list1"/>
    <dgm:cxn modelId="{85CB152F-5976-4971-B2FA-C1690DB14BA7}" type="presParOf" srcId="{9139BA14-DF73-40C0-AF00-82CD23BD9EEA}" destId="{78E4F96D-B3D9-40A0-A8F6-8B3166B609D0}" srcOrd="2" destOrd="0" presId="urn:microsoft.com/office/officeart/2005/8/layout/list1"/>
    <dgm:cxn modelId="{A992EE09-94F3-4130-A326-BE6DD1F586DE}" type="presParOf" srcId="{9139BA14-DF73-40C0-AF00-82CD23BD9EEA}" destId="{0A7B1DF5-4589-4B8B-84C3-2667F33BF3D5}" srcOrd="3" destOrd="0" presId="urn:microsoft.com/office/officeart/2005/8/layout/list1"/>
    <dgm:cxn modelId="{9D71BEF0-0C25-40CA-B2A1-5F49C2EF78FC}" type="presParOf" srcId="{9139BA14-DF73-40C0-AF00-82CD23BD9EEA}" destId="{CE4821F2-CD22-457F-A18B-E629810A0EC5}" srcOrd="4" destOrd="0" presId="urn:microsoft.com/office/officeart/2005/8/layout/list1"/>
    <dgm:cxn modelId="{339257CB-AB1C-437D-A38E-7A085DBDC1CE}" type="presParOf" srcId="{CE4821F2-CD22-457F-A18B-E629810A0EC5}" destId="{36176938-F117-4E0D-B1F9-2BA621336326}" srcOrd="0" destOrd="0" presId="urn:microsoft.com/office/officeart/2005/8/layout/list1"/>
    <dgm:cxn modelId="{B4844B92-E48B-4C25-A1ED-4A2F0ABFE2E5}" type="presParOf" srcId="{CE4821F2-CD22-457F-A18B-E629810A0EC5}" destId="{7F94CD66-0EA8-4C09-B87E-B170C7ECB1CE}" srcOrd="1" destOrd="0" presId="urn:microsoft.com/office/officeart/2005/8/layout/list1"/>
    <dgm:cxn modelId="{30102170-2F14-48C5-AC38-C51976FBB50C}" type="presParOf" srcId="{9139BA14-DF73-40C0-AF00-82CD23BD9EEA}" destId="{B850B145-A3FD-432A-99A2-4312AC0B947D}" srcOrd="5" destOrd="0" presId="urn:microsoft.com/office/officeart/2005/8/layout/list1"/>
    <dgm:cxn modelId="{B84E6759-23CD-4AB3-8D3E-0511EC32617E}" type="presParOf" srcId="{9139BA14-DF73-40C0-AF00-82CD23BD9EEA}" destId="{A56374A6-34D5-47EF-BA69-0446BC6DD414}" srcOrd="6" destOrd="0" presId="urn:microsoft.com/office/officeart/2005/8/layout/list1"/>
    <dgm:cxn modelId="{CEF4B66A-3589-4B1A-AAA4-B5567F96DBBF}" type="presParOf" srcId="{9139BA14-DF73-40C0-AF00-82CD23BD9EEA}" destId="{B56FBFA3-83FD-4E6C-B559-8E16C49210DA}" srcOrd="7" destOrd="0" presId="urn:microsoft.com/office/officeart/2005/8/layout/list1"/>
    <dgm:cxn modelId="{DB978A8F-B2D7-4112-963A-56ABBB1214EF}" type="presParOf" srcId="{9139BA14-DF73-40C0-AF00-82CD23BD9EEA}" destId="{D89AE476-69B3-4690-A42B-2B72A2C5FAFF}" srcOrd="8" destOrd="0" presId="urn:microsoft.com/office/officeart/2005/8/layout/list1"/>
    <dgm:cxn modelId="{013B5198-2417-4369-A328-5122BEFCBF8C}" type="presParOf" srcId="{D89AE476-69B3-4690-A42B-2B72A2C5FAFF}" destId="{1FDDF532-0BCD-45BE-A793-94778FF08B27}" srcOrd="0" destOrd="0" presId="urn:microsoft.com/office/officeart/2005/8/layout/list1"/>
    <dgm:cxn modelId="{C2D65027-BEE3-424E-833F-0372651CD065}" type="presParOf" srcId="{D89AE476-69B3-4690-A42B-2B72A2C5FAFF}" destId="{D25B000A-6395-4849-8DAE-4A085F95F601}" srcOrd="1" destOrd="0" presId="urn:microsoft.com/office/officeart/2005/8/layout/list1"/>
    <dgm:cxn modelId="{FD18435E-B71D-4413-9E8E-11954E974944}" type="presParOf" srcId="{9139BA14-DF73-40C0-AF00-82CD23BD9EEA}" destId="{2F4E373B-D62C-4CB1-BD46-2B34F062106D}" srcOrd="9" destOrd="0" presId="urn:microsoft.com/office/officeart/2005/8/layout/list1"/>
    <dgm:cxn modelId="{972B5381-A6A9-48C1-BAA9-6C9AD8A5B888}" type="presParOf" srcId="{9139BA14-DF73-40C0-AF00-82CD23BD9EEA}" destId="{4F61F145-754E-4E2E-8B2A-BA806ECD30F9}" srcOrd="10" destOrd="0" presId="urn:microsoft.com/office/officeart/2005/8/layout/list1"/>
    <dgm:cxn modelId="{2E5C210A-9478-46A7-BCD5-36CE14931F87}" type="presParOf" srcId="{9139BA14-DF73-40C0-AF00-82CD23BD9EEA}" destId="{06936516-3523-45BE-BCBA-B0AE827A75B1}" srcOrd="11" destOrd="0" presId="urn:microsoft.com/office/officeart/2005/8/layout/list1"/>
    <dgm:cxn modelId="{7C567E00-9CE0-4917-AF24-E7DB564D4D64}" type="presParOf" srcId="{9139BA14-DF73-40C0-AF00-82CD23BD9EEA}" destId="{BAC05CEC-6B14-49E7-978C-7ED68814BD56}" srcOrd="12" destOrd="0" presId="urn:microsoft.com/office/officeart/2005/8/layout/list1"/>
    <dgm:cxn modelId="{102E94C0-30F6-4623-B437-FB76668E69F7}" type="presParOf" srcId="{BAC05CEC-6B14-49E7-978C-7ED68814BD56}" destId="{7CF11B0C-DE0A-4A24-822C-99B794D09B7D}" srcOrd="0" destOrd="0" presId="urn:microsoft.com/office/officeart/2005/8/layout/list1"/>
    <dgm:cxn modelId="{4DBEABEF-2CF9-48A5-B2FE-953CE64958BC}" type="presParOf" srcId="{BAC05CEC-6B14-49E7-978C-7ED68814BD56}" destId="{4DC8ED9E-AA70-4A0E-9546-12B50E4ED64E}" srcOrd="1" destOrd="0" presId="urn:microsoft.com/office/officeart/2005/8/layout/list1"/>
    <dgm:cxn modelId="{E8440E76-4377-4FC5-A848-CFC92D0E1B1B}" type="presParOf" srcId="{9139BA14-DF73-40C0-AF00-82CD23BD9EEA}" destId="{AACD6161-EA94-454B-A4C6-7E175846E205}" srcOrd="13" destOrd="0" presId="urn:microsoft.com/office/officeart/2005/8/layout/list1"/>
    <dgm:cxn modelId="{B3E61364-2975-48C5-9E10-7539EB0671C0}" type="presParOf" srcId="{9139BA14-DF73-40C0-AF00-82CD23BD9EEA}" destId="{8B50A325-B1FF-4D3B-A1E2-D7F55E18FBF2}" srcOrd="14" destOrd="0" presId="urn:microsoft.com/office/officeart/2005/8/layout/list1"/>
    <dgm:cxn modelId="{D40044E5-20FC-48CA-BC85-CEAB416FC437}" type="presParOf" srcId="{9139BA14-DF73-40C0-AF00-82CD23BD9EEA}" destId="{B2D66903-97F3-4DE4-BCFC-75079A4A834A}" srcOrd="15" destOrd="0" presId="urn:microsoft.com/office/officeart/2005/8/layout/list1"/>
    <dgm:cxn modelId="{6B4B52A5-D6AC-44C5-9A66-8405041E94C0}" type="presParOf" srcId="{9139BA14-DF73-40C0-AF00-82CD23BD9EEA}" destId="{2D9488CE-6863-4609-BE77-45FC9C8B0557}" srcOrd="16" destOrd="0" presId="urn:microsoft.com/office/officeart/2005/8/layout/list1"/>
    <dgm:cxn modelId="{EF30A83F-1860-4332-9F41-6C7043C1D47C}" type="presParOf" srcId="{2D9488CE-6863-4609-BE77-45FC9C8B0557}" destId="{C1F6663F-2FCC-4FA4-B6B2-EDDA7D20D3B3}" srcOrd="0" destOrd="0" presId="urn:microsoft.com/office/officeart/2005/8/layout/list1"/>
    <dgm:cxn modelId="{6DC27F78-9AAC-4E1F-8EC3-813B040AA8AC}" type="presParOf" srcId="{2D9488CE-6863-4609-BE77-45FC9C8B0557}" destId="{3CCFDC0D-2964-479D-B94B-200700EE0B8F}" srcOrd="1" destOrd="0" presId="urn:microsoft.com/office/officeart/2005/8/layout/list1"/>
    <dgm:cxn modelId="{7CD0C2D0-FBB2-4BBE-9BF9-6DCC6CE9E626}" type="presParOf" srcId="{9139BA14-DF73-40C0-AF00-82CD23BD9EEA}" destId="{51A8CA7F-2A57-41BA-B7F7-B74D297D2D41}" srcOrd="17" destOrd="0" presId="urn:microsoft.com/office/officeart/2005/8/layout/list1"/>
    <dgm:cxn modelId="{B61C0B0E-1178-4253-A24E-810ADD6DE310}" type="presParOf" srcId="{9139BA14-DF73-40C0-AF00-82CD23BD9EEA}" destId="{B21A13FB-8164-4673-AF4D-665E72DBB86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47BD0F-4C0C-4036-88AA-3FF9334B7D8A}" type="doc">
      <dgm:prSet loTypeId="urn:microsoft.com/office/officeart/2008/layout/Squa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723A5-BBE1-48EC-93D9-9678C76A6F20}">
      <dgm:prSet phldrT="[Текст]" custT="1"/>
      <dgm:spPr/>
      <dgm:t>
        <a:bodyPr/>
        <a:lstStyle/>
        <a:p>
          <a:pPr algn="ctr"/>
          <a:r>
            <a:rPr lang="uk-UA" sz="36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лідер</a:t>
          </a:r>
          <a:endParaRPr lang="ru-RU" sz="36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924E5-888E-4801-9870-750CF044F038}" type="parTrans" cxnId="{DA0A564B-C29B-47F2-B90A-6363CB61AC8F}">
      <dgm:prSet/>
      <dgm:spPr/>
      <dgm:t>
        <a:bodyPr/>
        <a:lstStyle/>
        <a:p>
          <a:endParaRPr lang="ru-RU"/>
        </a:p>
      </dgm:t>
    </dgm:pt>
    <dgm:pt modelId="{F1655F7C-D06D-4CA5-8E47-EBF9C559D82E}" type="sibTrans" cxnId="{DA0A564B-C29B-47F2-B90A-6363CB61AC8F}">
      <dgm:prSet/>
      <dgm:spPr/>
      <dgm:t>
        <a:bodyPr/>
        <a:lstStyle/>
        <a:p>
          <a:endParaRPr lang="ru-RU"/>
        </a:p>
      </dgm:t>
    </dgm:pt>
    <dgm:pt modelId="{1AD2C9D9-F42C-45C0-935C-2327F4426B43}">
      <dgm:prSet phldrT="[Текст]"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регулює </a:t>
          </a:r>
          <a:r>
            <a:rPr lang="uk-UA" altLang="ru-RU" sz="2400" b="0" i="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міжособові</a:t>
          </a:r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стосунки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2563A-DF2C-4CFA-8208-6BA4907E97CA}" type="parTrans" cxnId="{EA2B7B90-7882-4BD1-85E4-BED98D0A0A83}">
      <dgm:prSet/>
      <dgm:spPr/>
      <dgm:t>
        <a:bodyPr/>
        <a:lstStyle/>
        <a:p>
          <a:endParaRPr lang="ru-RU"/>
        </a:p>
      </dgm:t>
    </dgm:pt>
    <dgm:pt modelId="{4926508B-BB64-41A5-91A0-6252FBC07ACC}" type="sibTrans" cxnId="{EA2B7B90-7882-4BD1-85E4-BED98D0A0A83}">
      <dgm:prSet/>
      <dgm:spPr/>
      <dgm:t>
        <a:bodyPr/>
        <a:lstStyle/>
        <a:p>
          <a:endParaRPr lang="ru-RU"/>
        </a:p>
      </dgm:t>
    </dgm:pt>
    <dgm:pt modelId="{155EBFB0-077C-4B2C-9439-15520FB94570}">
      <dgm:prSet phldrT="[Текст]"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виявляється в умовах </a:t>
          </a:r>
          <a:r>
            <a:rPr lang="uk-UA" altLang="ru-RU" sz="2400" b="0" i="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мікросфери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5C7B8-6141-4BF9-9764-EA7E20A90402}" type="parTrans" cxnId="{52B54CA1-83D1-4ABC-B7D6-6E09F92ACC89}">
      <dgm:prSet/>
      <dgm:spPr/>
      <dgm:t>
        <a:bodyPr/>
        <a:lstStyle/>
        <a:p>
          <a:endParaRPr lang="ru-RU"/>
        </a:p>
      </dgm:t>
    </dgm:pt>
    <dgm:pt modelId="{FCDB35DE-051A-4B53-B4EE-4A8C310442C2}" type="sibTrans" cxnId="{52B54CA1-83D1-4ABC-B7D6-6E09F92ACC89}">
      <dgm:prSet/>
      <dgm:spPr/>
      <dgm:t>
        <a:bodyPr/>
        <a:lstStyle/>
        <a:p>
          <a:endParaRPr lang="ru-RU"/>
        </a:p>
      </dgm:t>
    </dgm:pt>
    <dgm:pt modelId="{A348CD9B-5371-48D9-8F9F-90A9AC418519}">
      <dgm:prSet phldrT="[Текст]"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висувається стихійно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ADF1C-9B59-464F-A22A-BF5A3464D375}" type="parTrans" cxnId="{1A95A37A-C5AD-4170-99A3-172BDF9DF3D2}">
      <dgm:prSet/>
      <dgm:spPr/>
      <dgm:t>
        <a:bodyPr/>
        <a:lstStyle/>
        <a:p>
          <a:endParaRPr lang="ru-RU"/>
        </a:p>
      </dgm:t>
    </dgm:pt>
    <dgm:pt modelId="{CDBBD0FF-BF09-44B4-909D-92823D8297AB}" type="sibTrans" cxnId="{1A95A37A-C5AD-4170-99A3-172BDF9DF3D2}">
      <dgm:prSet/>
      <dgm:spPr/>
      <dgm:t>
        <a:bodyPr/>
        <a:lstStyle/>
        <a:p>
          <a:endParaRPr lang="ru-RU"/>
        </a:p>
      </dgm:t>
    </dgm:pt>
    <dgm:pt modelId="{A52271C8-7946-4CFF-B66F-FEAF9EFE52F3}">
      <dgm:prSet phldrT="[Текст]" custT="1"/>
      <dgm:spPr/>
      <dgm:t>
        <a:bodyPr/>
        <a:lstStyle/>
        <a:p>
          <a:pPr algn="ctr"/>
          <a:r>
            <a:rPr lang="uk-UA" sz="36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</a:t>
          </a:r>
          <a:endParaRPr lang="ru-RU" sz="36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1CD12-CB33-4A60-9C20-11F5C1BDCFA1}" type="parTrans" cxnId="{84061C1E-74D0-44FF-807C-2F87FB3BDFD9}">
      <dgm:prSet/>
      <dgm:spPr/>
      <dgm:t>
        <a:bodyPr/>
        <a:lstStyle/>
        <a:p>
          <a:endParaRPr lang="ru-RU"/>
        </a:p>
      </dgm:t>
    </dgm:pt>
    <dgm:pt modelId="{482C7CDC-D6B9-4C19-A86A-379B7BEFED11}" type="sibTrans" cxnId="{84061C1E-74D0-44FF-807C-2F87FB3BDFD9}">
      <dgm:prSet/>
      <dgm:spPr/>
      <dgm:t>
        <a:bodyPr/>
        <a:lstStyle/>
        <a:p>
          <a:endParaRPr lang="ru-RU"/>
        </a:p>
      </dgm:t>
    </dgm:pt>
    <dgm:pt modelId="{504ECA55-5AA9-4E97-88BD-2F530D6EBD19}">
      <dgm:prSet phldrT="[Текст]"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регулює офіційні взаємини групи як соціальної організації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1798E-8D05-451E-8809-D694D7533B2C}" type="parTrans" cxnId="{2A915361-564A-4DEC-B64C-43D7A3D0EBFD}">
      <dgm:prSet/>
      <dgm:spPr/>
      <dgm:t>
        <a:bodyPr/>
        <a:lstStyle/>
        <a:p>
          <a:endParaRPr lang="ru-RU"/>
        </a:p>
      </dgm:t>
    </dgm:pt>
    <dgm:pt modelId="{D5EB0B51-F6D7-4567-997F-9785AC178764}" type="sibTrans" cxnId="{2A915361-564A-4DEC-B64C-43D7A3D0EBFD}">
      <dgm:prSet/>
      <dgm:spPr/>
      <dgm:t>
        <a:bodyPr/>
        <a:lstStyle/>
        <a:p>
          <a:endParaRPr lang="ru-RU"/>
        </a:p>
      </dgm:t>
    </dgm:pt>
    <dgm:pt modelId="{625AB352-A57C-4E5E-BC22-59E717CC6CA6}">
      <dgm:prSet phldrT="[Текст]" custT="1"/>
      <dgm:spPr/>
      <dgm:t>
        <a:bodyPr/>
        <a:lstStyle/>
        <a:p>
          <a:r>
            <a:rPr lang="uk-UA" altLang="ru-RU" sz="2400" b="0" i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діє в макросередовищі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54001-696A-4EBA-AF6C-4462200BF776}" type="parTrans" cxnId="{CDD7AE1C-71F8-48C2-9AA6-E91B43A847AC}">
      <dgm:prSet/>
      <dgm:spPr/>
      <dgm:t>
        <a:bodyPr/>
        <a:lstStyle/>
        <a:p>
          <a:endParaRPr lang="ru-RU"/>
        </a:p>
      </dgm:t>
    </dgm:pt>
    <dgm:pt modelId="{3A1B310B-F477-416E-844E-9212EFC87C9B}" type="sibTrans" cxnId="{CDD7AE1C-71F8-48C2-9AA6-E91B43A847AC}">
      <dgm:prSet/>
      <dgm:spPr/>
      <dgm:t>
        <a:bodyPr/>
        <a:lstStyle/>
        <a:p>
          <a:endParaRPr lang="ru-RU"/>
        </a:p>
      </dgm:t>
    </dgm:pt>
    <dgm:pt modelId="{B528DCF8-59A8-4E9F-A9CA-04DF8A246C13}">
      <dgm:prSet phldrT="[Текст]"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призначається, або обирається за процедурою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97D99-0348-4603-BEF0-0D9941F395C9}" type="parTrans" cxnId="{A3C16CF3-6022-4F20-A042-6ECEE8149DED}">
      <dgm:prSet/>
      <dgm:spPr/>
      <dgm:t>
        <a:bodyPr/>
        <a:lstStyle/>
        <a:p>
          <a:endParaRPr lang="ru-RU"/>
        </a:p>
      </dgm:t>
    </dgm:pt>
    <dgm:pt modelId="{EF57CD1F-93B9-4434-A87F-F5A71A82B8AE}" type="sibTrans" cxnId="{A3C16CF3-6022-4F20-A042-6ECEE8149DED}">
      <dgm:prSet/>
      <dgm:spPr/>
      <dgm:t>
        <a:bodyPr/>
        <a:lstStyle/>
        <a:p>
          <a:endParaRPr lang="ru-RU"/>
        </a:p>
      </dgm:t>
    </dgm:pt>
    <dgm:pt modelId="{4AB46E8A-DB82-4977-801C-F48D1CF01009}">
      <dgm:prSet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володіє системою офіційних санкцій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53ED7-B304-4FC7-9842-E4F2ECB4B42A}" type="parTrans" cxnId="{D6694300-1DFD-4724-80BF-457012110978}">
      <dgm:prSet/>
      <dgm:spPr/>
      <dgm:t>
        <a:bodyPr/>
        <a:lstStyle/>
        <a:p>
          <a:endParaRPr lang="ru-RU"/>
        </a:p>
      </dgm:t>
    </dgm:pt>
    <dgm:pt modelId="{F67495CD-8B20-4803-A740-DEC24B74628A}" type="sibTrans" cxnId="{D6694300-1DFD-4724-80BF-457012110978}">
      <dgm:prSet/>
      <dgm:spPr/>
      <dgm:t>
        <a:bodyPr/>
        <a:lstStyle/>
        <a:p>
          <a:endParaRPr lang="ru-RU"/>
        </a:p>
      </dgm:t>
    </dgm:pt>
    <dgm:pt modelId="{8A3A1390-9223-4B91-B78F-54D223AEF6B2}">
      <dgm:prSet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володіє системою офіційних санкцій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29D3B-5916-4F8B-8291-BB4D5CBD8E20}" type="parTrans" cxnId="{75877636-7ACB-439A-8C02-0F72DEE6638B}">
      <dgm:prSet/>
      <dgm:spPr/>
      <dgm:t>
        <a:bodyPr/>
        <a:lstStyle/>
        <a:p>
          <a:endParaRPr lang="ru-RU"/>
        </a:p>
      </dgm:t>
    </dgm:pt>
    <dgm:pt modelId="{89207DFF-CB42-481C-BACB-D6BAD8F70842}" type="sibTrans" cxnId="{75877636-7ACB-439A-8C02-0F72DEE6638B}">
      <dgm:prSet/>
      <dgm:spPr/>
      <dgm:t>
        <a:bodyPr/>
        <a:lstStyle/>
        <a:p>
          <a:endParaRPr lang="ru-RU"/>
        </a:p>
      </dgm:t>
    </dgm:pt>
    <dgm:pt modelId="{C64B5EB8-9CD9-40C3-A697-5D3964208F06}">
      <dgm:prSet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ухвалює рішення щодо групової діяльності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2DAFC-231A-4AEF-8494-9CEC2CB9564F}" type="parTrans" cxnId="{DCA55684-DDA5-49B6-AD9D-D526C559C002}">
      <dgm:prSet/>
      <dgm:spPr/>
      <dgm:t>
        <a:bodyPr/>
        <a:lstStyle/>
        <a:p>
          <a:endParaRPr lang="ru-RU"/>
        </a:p>
      </dgm:t>
    </dgm:pt>
    <dgm:pt modelId="{48FA6F0C-D297-49DB-9916-11F72E85E320}" type="sibTrans" cxnId="{DCA55684-DDA5-49B6-AD9D-D526C559C002}">
      <dgm:prSet/>
      <dgm:spPr/>
      <dgm:t>
        <a:bodyPr/>
        <a:lstStyle/>
        <a:p>
          <a:endParaRPr lang="ru-RU"/>
        </a:p>
      </dgm:t>
    </dgm:pt>
    <dgm:pt modelId="{206C7C66-0C3A-4E38-83FA-8957902EECAA}">
      <dgm:prSet custT="1"/>
      <dgm:spPr/>
      <dgm:t>
        <a:bodyPr/>
        <a:lstStyle/>
        <a:p>
          <a:r>
            <a:rPr lang="uk-UA" altLang="ru-RU" sz="2400" b="0" i="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зважає на різні обставини, зокрема і за межами групи</a:t>
          </a:r>
          <a:endParaRPr lang="ru-RU" sz="24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0CC9E-A8D0-4E66-A147-10C0907855A2}" type="parTrans" cxnId="{98C0C370-AE94-4535-9349-5FEBB35D9D81}">
      <dgm:prSet/>
      <dgm:spPr/>
      <dgm:t>
        <a:bodyPr/>
        <a:lstStyle/>
        <a:p>
          <a:endParaRPr lang="ru-RU"/>
        </a:p>
      </dgm:t>
    </dgm:pt>
    <dgm:pt modelId="{969A6A7F-46FC-49F5-88C2-846B308D12DC}" type="sibTrans" cxnId="{98C0C370-AE94-4535-9349-5FEBB35D9D81}">
      <dgm:prSet/>
      <dgm:spPr/>
      <dgm:t>
        <a:bodyPr/>
        <a:lstStyle/>
        <a:p>
          <a:endParaRPr lang="ru-RU"/>
        </a:p>
      </dgm:t>
    </dgm:pt>
    <dgm:pt modelId="{D60349A9-A6B2-4A8D-993B-E20155E84B7E}" type="pres">
      <dgm:prSet presAssocID="{CA47BD0F-4C0C-4036-88AA-3FF9334B7D8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1CEB5A1-E52C-4E03-A4B7-A5AFC429D454}" type="pres">
      <dgm:prSet presAssocID="{4DB723A5-BBE1-48EC-93D9-9678C76A6F20}" presName="root" presStyleCnt="0">
        <dgm:presLayoutVars>
          <dgm:chMax/>
          <dgm:chPref/>
        </dgm:presLayoutVars>
      </dgm:prSet>
      <dgm:spPr/>
    </dgm:pt>
    <dgm:pt modelId="{0AEA4F23-2404-4504-AC9D-5DC104D3B64A}" type="pres">
      <dgm:prSet presAssocID="{4DB723A5-BBE1-48EC-93D9-9678C76A6F20}" presName="rootComposite" presStyleCnt="0">
        <dgm:presLayoutVars/>
      </dgm:prSet>
      <dgm:spPr/>
    </dgm:pt>
    <dgm:pt modelId="{B5B774F3-C6DD-4192-8FEE-2938B792CCEF}" type="pres">
      <dgm:prSet presAssocID="{4DB723A5-BBE1-48EC-93D9-9678C76A6F20}" presName="ParentAccent" presStyleLbl="alignNode1" presStyleIdx="0" presStyleCnt="2"/>
      <dgm:spPr/>
    </dgm:pt>
    <dgm:pt modelId="{00E1C296-0539-4113-978A-42AB90018DF0}" type="pres">
      <dgm:prSet presAssocID="{4DB723A5-BBE1-48EC-93D9-9678C76A6F20}" presName="ParentSmallAccent" presStyleLbl="fgAcc1" presStyleIdx="0" presStyleCnt="2" custLinFactX="287419" custLinFactNeighborX="300000" custLinFactNeighborY="-31444"/>
      <dgm:spPr/>
    </dgm:pt>
    <dgm:pt modelId="{45030832-63D2-4BB9-898D-4A72CEC6796F}" type="pres">
      <dgm:prSet presAssocID="{4DB723A5-BBE1-48EC-93D9-9678C76A6F20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52F34-EA1C-450E-B0B1-FFAA6EEF94C3}" type="pres">
      <dgm:prSet presAssocID="{4DB723A5-BBE1-48EC-93D9-9678C76A6F20}" presName="childShape" presStyleCnt="0">
        <dgm:presLayoutVars>
          <dgm:chMax val="0"/>
          <dgm:chPref val="0"/>
        </dgm:presLayoutVars>
      </dgm:prSet>
      <dgm:spPr/>
    </dgm:pt>
    <dgm:pt modelId="{101B65D5-0D17-4091-95BB-BB6C804D6C1A}" type="pres">
      <dgm:prSet presAssocID="{1AD2C9D9-F42C-45C0-935C-2327F4426B43}" presName="childComposite" presStyleCnt="0">
        <dgm:presLayoutVars>
          <dgm:chMax val="0"/>
          <dgm:chPref val="0"/>
        </dgm:presLayoutVars>
      </dgm:prSet>
      <dgm:spPr/>
    </dgm:pt>
    <dgm:pt modelId="{F58A4610-AA09-43AF-8AAC-1EA79F80B90D}" type="pres">
      <dgm:prSet presAssocID="{1AD2C9D9-F42C-45C0-935C-2327F4426B43}" presName="ChildAccent" presStyleLbl="solidFgAcc1" presStyleIdx="0" presStyleCnt="10" custLinFactNeighborX="17647" custLinFactNeighborY="-61153"/>
      <dgm:spPr/>
    </dgm:pt>
    <dgm:pt modelId="{C043B364-4032-4DEA-AD66-A173A926C688}" type="pres">
      <dgm:prSet presAssocID="{1AD2C9D9-F42C-45C0-935C-2327F4426B43}" presName="Child" presStyleLbl="revTx" presStyleIdx="1" presStyleCnt="12" custLinFactNeighborX="1356" custLinFactNeighborY="-26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3C04D-3D3D-4B7F-A843-1B051D9C7123}" type="pres">
      <dgm:prSet presAssocID="{155EBFB0-077C-4B2C-9439-15520FB94570}" presName="childComposite" presStyleCnt="0">
        <dgm:presLayoutVars>
          <dgm:chMax val="0"/>
          <dgm:chPref val="0"/>
        </dgm:presLayoutVars>
      </dgm:prSet>
      <dgm:spPr/>
    </dgm:pt>
    <dgm:pt modelId="{5F171B42-15AE-494D-B4C0-AD958EEAC639}" type="pres">
      <dgm:prSet presAssocID="{155EBFB0-077C-4B2C-9439-15520FB94570}" presName="ChildAccent" presStyleLbl="solidFgAcc1" presStyleIdx="1" presStyleCnt="10" custLinFactNeighborX="17647" custLinFactNeighborY="-68259"/>
      <dgm:spPr/>
    </dgm:pt>
    <dgm:pt modelId="{5CB35FA5-E27D-4EB6-9C26-EFA907BD4F75}" type="pres">
      <dgm:prSet presAssocID="{155EBFB0-077C-4B2C-9439-15520FB94570}" presName="Child" presStyleLbl="revTx" presStyleIdx="2" presStyleCnt="12" custLinFactNeighborX="2147" custLinFactNeighborY="-20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C14A3-CAEC-43AA-9310-F4C79EEDFC11}" type="pres">
      <dgm:prSet presAssocID="{A348CD9B-5371-48D9-8F9F-90A9AC418519}" presName="childComposite" presStyleCnt="0">
        <dgm:presLayoutVars>
          <dgm:chMax val="0"/>
          <dgm:chPref val="0"/>
        </dgm:presLayoutVars>
      </dgm:prSet>
      <dgm:spPr/>
    </dgm:pt>
    <dgm:pt modelId="{B5F6CF84-E7EC-45B8-A1C1-64D7A2DD826F}" type="pres">
      <dgm:prSet presAssocID="{A348CD9B-5371-48D9-8F9F-90A9AC418519}" presName="ChildAccent" presStyleLbl="solidFgAcc1" presStyleIdx="2" presStyleCnt="10" custLinFactNeighborX="19745" custLinFactNeighborY="-73668"/>
      <dgm:spPr/>
    </dgm:pt>
    <dgm:pt modelId="{6E349DE6-E3F3-46B1-9315-38D8EC735DD7}" type="pres">
      <dgm:prSet presAssocID="{A348CD9B-5371-48D9-8F9F-90A9AC418519}" presName="Child" presStyleLbl="revTx" presStyleIdx="3" presStyleCnt="12" custLinFactNeighborX="1356" custLinFactNeighborY="-23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B5178-DF79-4A01-935C-6FFA4AE78ED3}" type="pres">
      <dgm:prSet presAssocID="{4AB46E8A-DB82-4977-801C-F48D1CF01009}" presName="childComposite" presStyleCnt="0">
        <dgm:presLayoutVars>
          <dgm:chMax val="0"/>
          <dgm:chPref val="0"/>
        </dgm:presLayoutVars>
      </dgm:prSet>
      <dgm:spPr/>
    </dgm:pt>
    <dgm:pt modelId="{097548ED-2440-4786-BD05-193CE208CE0C}" type="pres">
      <dgm:prSet presAssocID="{4AB46E8A-DB82-4977-801C-F48D1CF01009}" presName="ChildAccent" presStyleLbl="solidFgAcc1" presStyleIdx="3" presStyleCnt="10" custLinFactNeighborX="19745" custLinFactNeighborY="-45746"/>
      <dgm:spPr/>
      <dgm:t>
        <a:bodyPr/>
        <a:lstStyle/>
        <a:p>
          <a:endParaRPr lang="ru-RU"/>
        </a:p>
      </dgm:t>
    </dgm:pt>
    <dgm:pt modelId="{EC5123F0-4FB3-40E5-AEE4-1675D82CC1F4}" type="pres">
      <dgm:prSet presAssocID="{4AB46E8A-DB82-4977-801C-F48D1CF01009}" presName="Child" presStyleLbl="revTx" presStyleIdx="4" presStyleCnt="12" custLinFactNeighborX="3606" custLinFactNeighborY="-11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25594-87B0-4010-ADCC-6B9B1DFF03B8}" type="pres">
      <dgm:prSet presAssocID="{C64B5EB8-9CD9-40C3-A697-5D3964208F06}" presName="childComposite" presStyleCnt="0">
        <dgm:presLayoutVars>
          <dgm:chMax val="0"/>
          <dgm:chPref val="0"/>
        </dgm:presLayoutVars>
      </dgm:prSet>
      <dgm:spPr/>
    </dgm:pt>
    <dgm:pt modelId="{4C22091A-F926-4E70-B16E-3557A886A360}" type="pres">
      <dgm:prSet presAssocID="{C64B5EB8-9CD9-40C3-A697-5D3964208F06}" presName="ChildAccent" presStyleLbl="solidFgAcc1" presStyleIdx="4" presStyleCnt="10" custLinFactNeighborX="19745" custLinFactNeighborY="29633"/>
      <dgm:spPr/>
    </dgm:pt>
    <dgm:pt modelId="{0324DB63-1A27-45E8-8F0C-ABB0477AEE70}" type="pres">
      <dgm:prSet presAssocID="{C64B5EB8-9CD9-40C3-A697-5D3964208F06}" presName="Child" presStyleLbl="revTx" presStyleIdx="5" presStyleCnt="12" custLinFactNeighborX="-1514" custLinFactNeighborY="41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03E19-91A8-42DD-96EA-E01FE9335C56}" type="pres">
      <dgm:prSet presAssocID="{A52271C8-7946-4CFF-B66F-FEAF9EFE52F3}" presName="root" presStyleCnt="0">
        <dgm:presLayoutVars>
          <dgm:chMax/>
          <dgm:chPref/>
        </dgm:presLayoutVars>
      </dgm:prSet>
      <dgm:spPr/>
    </dgm:pt>
    <dgm:pt modelId="{8A4980C5-9B6F-41E8-9AF0-F2A4FEC3462F}" type="pres">
      <dgm:prSet presAssocID="{A52271C8-7946-4CFF-B66F-FEAF9EFE52F3}" presName="rootComposite" presStyleCnt="0">
        <dgm:presLayoutVars/>
      </dgm:prSet>
      <dgm:spPr/>
    </dgm:pt>
    <dgm:pt modelId="{EE8126EB-796F-4F76-B394-CBCD6AD9427F}" type="pres">
      <dgm:prSet presAssocID="{A52271C8-7946-4CFF-B66F-FEAF9EFE52F3}" presName="ParentAccent" presStyleLbl="alignNode1" presStyleIdx="1" presStyleCnt="2"/>
      <dgm:spPr/>
    </dgm:pt>
    <dgm:pt modelId="{75FADA4B-2688-4894-A049-66DE50BB4369}" type="pres">
      <dgm:prSet presAssocID="{A52271C8-7946-4CFF-B66F-FEAF9EFE52F3}" presName="ParentSmallAccent" presStyleLbl="fgAcc1" presStyleIdx="1" presStyleCnt="2" custLinFactX="259269" custLinFactNeighborX="300000" custLinFactNeighborY="-31444"/>
      <dgm:spPr/>
    </dgm:pt>
    <dgm:pt modelId="{35478C29-04C9-4E53-B224-9D25DDCCB2C8}" type="pres">
      <dgm:prSet presAssocID="{A52271C8-7946-4CFF-B66F-FEAF9EFE52F3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D92D2-075E-4610-8F80-D9E40FC965BB}" type="pres">
      <dgm:prSet presAssocID="{A52271C8-7946-4CFF-B66F-FEAF9EFE52F3}" presName="childShape" presStyleCnt="0">
        <dgm:presLayoutVars>
          <dgm:chMax val="0"/>
          <dgm:chPref val="0"/>
        </dgm:presLayoutVars>
      </dgm:prSet>
      <dgm:spPr/>
    </dgm:pt>
    <dgm:pt modelId="{2FEC93CE-649F-4821-962C-D62ECAECDAF7}" type="pres">
      <dgm:prSet presAssocID="{504ECA55-5AA9-4E97-88BD-2F530D6EBD19}" presName="childComposite" presStyleCnt="0">
        <dgm:presLayoutVars>
          <dgm:chMax val="0"/>
          <dgm:chPref val="0"/>
        </dgm:presLayoutVars>
      </dgm:prSet>
      <dgm:spPr/>
    </dgm:pt>
    <dgm:pt modelId="{B35DA6A8-CEFD-457A-8BE8-D32CDA74D835}" type="pres">
      <dgm:prSet presAssocID="{504ECA55-5AA9-4E97-88BD-2F530D6EBD19}" presName="ChildAccent" presStyleLbl="solidFgAcc1" presStyleIdx="5" presStyleCnt="10" custLinFactX="-22348" custLinFactNeighborX="-100000" custLinFactNeighborY="-41848"/>
      <dgm:spPr/>
    </dgm:pt>
    <dgm:pt modelId="{2EEF5C08-E829-4E39-BEA8-0128CACBFF44}" type="pres">
      <dgm:prSet presAssocID="{504ECA55-5AA9-4E97-88BD-2F530D6EBD19}" presName="Child" presStyleLbl="revTx" presStyleIdx="7" presStyleCnt="12" custScaleX="112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A649C-AE5B-4C49-8A57-82B47D4126B4}" type="pres">
      <dgm:prSet presAssocID="{625AB352-A57C-4E5E-BC22-59E717CC6CA6}" presName="childComposite" presStyleCnt="0">
        <dgm:presLayoutVars>
          <dgm:chMax val="0"/>
          <dgm:chPref val="0"/>
        </dgm:presLayoutVars>
      </dgm:prSet>
      <dgm:spPr/>
    </dgm:pt>
    <dgm:pt modelId="{90532210-4E92-4A88-AA9D-65B487C1566D}" type="pres">
      <dgm:prSet presAssocID="{625AB352-A57C-4E5E-BC22-59E717CC6CA6}" presName="ChildAccent" presStyleLbl="solidFgAcc1" presStyleIdx="6" presStyleCnt="10" custLinFactX="-42325" custLinFactNeighborX="-100000" custLinFactNeighborY="-17393"/>
      <dgm:spPr/>
    </dgm:pt>
    <dgm:pt modelId="{6A848FC6-0194-47E1-8E89-37257DFFC320}" type="pres">
      <dgm:prSet presAssocID="{625AB352-A57C-4E5E-BC22-59E717CC6CA6}" presName="Child" presStyleLbl="revTx" presStyleIdx="8" presStyleCnt="12" custScaleX="109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59206-6383-44C8-B24B-8259E87254B6}" type="pres">
      <dgm:prSet presAssocID="{B528DCF8-59A8-4E9F-A9CA-04DF8A246C13}" presName="childComposite" presStyleCnt="0">
        <dgm:presLayoutVars>
          <dgm:chMax val="0"/>
          <dgm:chPref val="0"/>
        </dgm:presLayoutVars>
      </dgm:prSet>
      <dgm:spPr/>
    </dgm:pt>
    <dgm:pt modelId="{4DCF9B28-0745-4077-9C27-C89BB8EE5A5F}" type="pres">
      <dgm:prSet presAssocID="{B528DCF8-59A8-4E9F-A9CA-04DF8A246C13}" presName="ChildAccent" presStyleLbl="solidFgAcc1" presStyleIdx="7" presStyleCnt="10" custLinFactX="-3865" custLinFactNeighborX="-100000" custLinFactNeighborY="-16352"/>
      <dgm:spPr/>
    </dgm:pt>
    <dgm:pt modelId="{4A689D26-2683-4995-AEC7-CCF05B8BE842}" type="pres">
      <dgm:prSet presAssocID="{B528DCF8-59A8-4E9F-A9CA-04DF8A246C13}" presName="Child" presStyleLbl="revTx" presStyleIdx="9" presStyleCnt="12" custScaleX="115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2F3DD-8B97-4CDD-85D4-E225C2C96A50}" type="pres">
      <dgm:prSet presAssocID="{8A3A1390-9223-4B91-B78F-54D223AEF6B2}" presName="childComposite" presStyleCnt="0">
        <dgm:presLayoutVars>
          <dgm:chMax val="0"/>
          <dgm:chPref val="0"/>
        </dgm:presLayoutVars>
      </dgm:prSet>
      <dgm:spPr/>
    </dgm:pt>
    <dgm:pt modelId="{2AF2E211-C3F8-43AE-8382-87BEBCE7A8E2}" type="pres">
      <dgm:prSet presAssocID="{8A3A1390-9223-4B91-B78F-54D223AEF6B2}" presName="ChildAccent" presStyleLbl="solidFgAcc1" presStyleIdx="8" presStyleCnt="10" custLinFactX="-906" custLinFactNeighborX="-100000" custLinFactNeighborY="-13760"/>
      <dgm:spPr/>
    </dgm:pt>
    <dgm:pt modelId="{07B50B70-3622-43DF-B680-9E0F3DCB5B2E}" type="pres">
      <dgm:prSet presAssocID="{8A3A1390-9223-4B91-B78F-54D223AEF6B2}" presName="Child" presStyleLbl="revTx" presStyleIdx="10" presStyleCnt="12" custScaleX="115302" custLinFactNeighborX="114" custLinFactNeighborY="19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C180A-E352-4D95-9B24-196FE2D2C976}" type="pres">
      <dgm:prSet presAssocID="{206C7C66-0C3A-4E38-83FA-8957902EECAA}" presName="childComposite" presStyleCnt="0">
        <dgm:presLayoutVars>
          <dgm:chMax val="0"/>
          <dgm:chPref val="0"/>
        </dgm:presLayoutVars>
      </dgm:prSet>
      <dgm:spPr/>
    </dgm:pt>
    <dgm:pt modelId="{DB55EC8A-E6C4-4DFF-B801-B717589BDCE5}" type="pres">
      <dgm:prSet presAssocID="{206C7C66-0C3A-4E38-83FA-8957902EECAA}" presName="ChildAccent" presStyleLbl="solidFgAcc1" presStyleIdx="9" presStyleCnt="10" custLinFactX="-27596" custLinFactNeighborX="-100000" custLinFactNeighborY="55973"/>
      <dgm:spPr/>
    </dgm:pt>
    <dgm:pt modelId="{D0E247CC-FB21-4DC9-AC01-E7798535832F}" type="pres">
      <dgm:prSet presAssocID="{206C7C66-0C3A-4E38-83FA-8957902EECAA}" presName="Child" presStyleLbl="revTx" presStyleIdx="11" presStyleCnt="12" custScaleX="111553" custLinFactNeighborX="-5345" custLinFactNeighborY="41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94300-1DFD-4724-80BF-457012110978}" srcId="{4DB723A5-BBE1-48EC-93D9-9678C76A6F20}" destId="{4AB46E8A-DB82-4977-801C-F48D1CF01009}" srcOrd="3" destOrd="0" parTransId="{E7D53ED7-B304-4FC7-9842-E4F2ECB4B42A}" sibTransId="{F67495CD-8B20-4803-A740-DEC24B74628A}"/>
    <dgm:cxn modelId="{1A95A37A-C5AD-4170-99A3-172BDF9DF3D2}" srcId="{4DB723A5-BBE1-48EC-93D9-9678C76A6F20}" destId="{A348CD9B-5371-48D9-8F9F-90A9AC418519}" srcOrd="2" destOrd="0" parTransId="{53CADF1C-9B59-464F-A22A-BF5A3464D375}" sibTransId="{CDBBD0FF-BF09-44B4-909D-92823D8297AB}"/>
    <dgm:cxn modelId="{A3C16CF3-6022-4F20-A042-6ECEE8149DED}" srcId="{A52271C8-7946-4CFF-B66F-FEAF9EFE52F3}" destId="{B528DCF8-59A8-4E9F-A9CA-04DF8A246C13}" srcOrd="2" destOrd="0" parTransId="{4E597D99-0348-4603-BEF0-0D9941F395C9}" sibTransId="{EF57CD1F-93B9-4434-A87F-F5A71A82B8AE}"/>
    <dgm:cxn modelId="{794ED634-E8E0-4EB9-8CC3-C857D1B2C3B6}" type="presOf" srcId="{504ECA55-5AA9-4E97-88BD-2F530D6EBD19}" destId="{2EEF5C08-E829-4E39-BEA8-0128CACBFF44}" srcOrd="0" destOrd="0" presId="urn:microsoft.com/office/officeart/2008/layout/SquareAccentList"/>
    <dgm:cxn modelId="{84061C1E-74D0-44FF-807C-2F87FB3BDFD9}" srcId="{CA47BD0F-4C0C-4036-88AA-3FF9334B7D8A}" destId="{A52271C8-7946-4CFF-B66F-FEAF9EFE52F3}" srcOrd="1" destOrd="0" parTransId="{47D1CD12-CB33-4A60-9C20-11F5C1BDCFA1}" sibTransId="{482C7CDC-D6B9-4C19-A86A-379B7BEFED11}"/>
    <dgm:cxn modelId="{9DA46969-1054-4CFF-B0AA-730188D82658}" type="presOf" srcId="{8A3A1390-9223-4B91-B78F-54D223AEF6B2}" destId="{07B50B70-3622-43DF-B680-9E0F3DCB5B2E}" srcOrd="0" destOrd="0" presId="urn:microsoft.com/office/officeart/2008/layout/SquareAccentList"/>
    <dgm:cxn modelId="{75877636-7ACB-439A-8C02-0F72DEE6638B}" srcId="{A52271C8-7946-4CFF-B66F-FEAF9EFE52F3}" destId="{8A3A1390-9223-4B91-B78F-54D223AEF6B2}" srcOrd="3" destOrd="0" parTransId="{89C29D3B-5916-4F8B-8291-BB4D5CBD8E20}" sibTransId="{89207DFF-CB42-481C-BACB-D6BAD8F70842}"/>
    <dgm:cxn modelId="{0341AD12-1307-4008-A5A1-13EE463049FF}" type="presOf" srcId="{B528DCF8-59A8-4E9F-A9CA-04DF8A246C13}" destId="{4A689D26-2683-4995-AEC7-CCF05B8BE842}" srcOrd="0" destOrd="0" presId="urn:microsoft.com/office/officeart/2008/layout/SquareAccentList"/>
    <dgm:cxn modelId="{F9BF17A9-5272-489A-B855-7D57150227D6}" type="presOf" srcId="{4DB723A5-BBE1-48EC-93D9-9678C76A6F20}" destId="{45030832-63D2-4BB9-898D-4A72CEC6796F}" srcOrd="0" destOrd="0" presId="urn:microsoft.com/office/officeart/2008/layout/SquareAccentList"/>
    <dgm:cxn modelId="{CDD7AE1C-71F8-48C2-9AA6-E91B43A847AC}" srcId="{A52271C8-7946-4CFF-B66F-FEAF9EFE52F3}" destId="{625AB352-A57C-4E5E-BC22-59E717CC6CA6}" srcOrd="1" destOrd="0" parTransId="{D2154001-696A-4EBA-AF6C-4462200BF776}" sibTransId="{3A1B310B-F477-416E-844E-9212EFC87C9B}"/>
    <dgm:cxn modelId="{2A915361-564A-4DEC-B64C-43D7A3D0EBFD}" srcId="{A52271C8-7946-4CFF-B66F-FEAF9EFE52F3}" destId="{504ECA55-5AA9-4E97-88BD-2F530D6EBD19}" srcOrd="0" destOrd="0" parTransId="{7ED1798E-8D05-451E-8809-D694D7533B2C}" sibTransId="{D5EB0B51-F6D7-4567-997F-9785AC178764}"/>
    <dgm:cxn modelId="{DCA55684-DDA5-49B6-AD9D-D526C559C002}" srcId="{4DB723A5-BBE1-48EC-93D9-9678C76A6F20}" destId="{C64B5EB8-9CD9-40C3-A697-5D3964208F06}" srcOrd="4" destOrd="0" parTransId="{3CF2DAFC-231A-4AEF-8494-9CEC2CB9564F}" sibTransId="{48FA6F0C-D297-49DB-9916-11F72E85E320}"/>
    <dgm:cxn modelId="{116E4E4E-7854-442B-BD8D-2AF11693B53A}" type="presOf" srcId="{CA47BD0F-4C0C-4036-88AA-3FF9334B7D8A}" destId="{D60349A9-A6B2-4A8D-993B-E20155E84B7E}" srcOrd="0" destOrd="0" presId="urn:microsoft.com/office/officeart/2008/layout/SquareAccentList"/>
    <dgm:cxn modelId="{EA2B7B90-7882-4BD1-85E4-BED98D0A0A83}" srcId="{4DB723A5-BBE1-48EC-93D9-9678C76A6F20}" destId="{1AD2C9D9-F42C-45C0-935C-2327F4426B43}" srcOrd="0" destOrd="0" parTransId="{3082563A-DF2C-4CFA-8208-6BA4907E97CA}" sibTransId="{4926508B-BB64-41A5-91A0-6252FBC07ACC}"/>
    <dgm:cxn modelId="{3AB5DF03-3548-49F8-B024-67ED1CF988B2}" type="presOf" srcId="{155EBFB0-077C-4B2C-9439-15520FB94570}" destId="{5CB35FA5-E27D-4EB6-9C26-EFA907BD4F75}" srcOrd="0" destOrd="0" presId="urn:microsoft.com/office/officeart/2008/layout/SquareAccentList"/>
    <dgm:cxn modelId="{0B169A02-E700-4C65-A668-8B3CA7ED0BF9}" type="presOf" srcId="{625AB352-A57C-4E5E-BC22-59E717CC6CA6}" destId="{6A848FC6-0194-47E1-8E89-37257DFFC320}" srcOrd="0" destOrd="0" presId="urn:microsoft.com/office/officeart/2008/layout/SquareAccentList"/>
    <dgm:cxn modelId="{1A6D01E9-A66E-4D0F-9E9A-78962FF7C8FF}" type="presOf" srcId="{A52271C8-7946-4CFF-B66F-FEAF9EFE52F3}" destId="{35478C29-04C9-4E53-B224-9D25DDCCB2C8}" srcOrd="0" destOrd="0" presId="urn:microsoft.com/office/officeart/2008/layout/SquareAccentList"/>
    <dgm:cxn modelId="{DA0A564B-C29B-47F2-B90A-6363CB61AC8F}" srcId="{CA47BD0F-4C0C-4036-88AA-3FF9334B7D8A}" destId="{4DB723A5-BBE1-48EC-93D9-9678C76A6F20}" srcOrd="0" destOrd="0" parTransId="{810924E5-888E-4801-9870-750CF044F038}" sibTransId="{F1655F7C-D06D-4CA5-8E47-EBF9C559D82E}"/>
    <dgm:cxn modelId="{70A18408-CDB3-4708-95CF-F078521E7795}" type="presOf" srcId="{A348CD9B-5371-48D9-8F9F-90A9AC418519}" destId="{6E349DE6-E3F3-46B1-9315-38D8EC735DD7}" srcOrd="0" destOrd="0" presId="urn:microsoft.com/office/officeart/2008/layout/SquareAccentList"/>
    <dgm:cxn modelId="{F8AFC9D2-15F5-43CA-ACC7-D46483877FB3}" type="presOf" srcId="{C64B5EB8-9CD9-40C3-A697-5D3964208F06}" destId="{0324DB63-1A27-45E8-8F0C-ABB0477AEE70}" srcOrd="0" destOrd="0" presId="urn:microsoft.com/office/officeart/2008/layout/SquareAccentList"/>
    <dgm:cxn modelId="{98C0C370-AE94-4535-9349-5FEBB35D9D81}" srcId="{A52271C8-7946-4CFF-B66F-FEAF9EFE52F3}" destId="{206C7C66-0C3A-4E38-83FA-8957902EECAA}" srcOrd="4" destOrd="0" parTransId="{C350CC9E-A8D0-4E66-A147-10C0907855A2}" sibTransId="{969A6A7F-46FC-49F5-88C2-846B308D12DC}"/>
    <dgm:cxn modelId="{BF9EC5B3-2BAA-467D-B3BC-94C7AE1AD3B4}" type="presOf" srcId="{1AD2C9D9-F42C-45C0-935C-2327F4426B43}" destId="{C043B364-4032-4DEA-AD66-A173A926C688}" srcOrd="0" destOrd="0" presId="urn:microsoft.com/office/officeart/2008/layout/SquareAccentList"/>
    <dgm:cxn modelId="{91291243-16ED-4BCE-80A5-E0131AE584E6}" type="presOf" srcId="{206C7C66-0C3A-4E38-83FA-8957902EECAA}" destId="{D0E247CC-FB21-4DC9-AC01-E7798535832F}" srcOrd="0" destOrd="0" presId="urn:microsoft.com/office/officeart/2008/layout/SquareAccentList"/>
    <dgm:cxn modelId="{52B54CA1-83D1-4ABC-B7D6-6E09F92ACC89}" srcId="{4DB723A5-BBE1-48EC-93D9-9678C76A6F20}" destId="{155EBFB0-077C-4B2C-9439-15520FB94570}" srcOrd="1" destOrd="0" parTransId="{A8D5C7B8-6141-4BF9-9764-EA7E20A90402}" sibTransId="{FCDB35DE-051A-4B53-B4EE-4A8C310442C2}"/>
    <dgm:cxn modelId="{3922A5EF-16B7-4D51-BF57-E05A67901473}" type="presOf" srcId="{4AB46E8A-DB82-4977-801C-F48D1CF01009}" destId="{EC5123F0-4FB3-40E5-AEE4-1675D82CC1F4}" srcOrd="0" destOrd="0" presId="urn:microsoft.com/office/officeart/2008/layout/SquareAccentList"/>
    <dgm:cxn modelId="{5289F7C1-54E7-4495-A20B-5A886A962BD4}" type="presParOf" srcId="{D60349A9-A6B2-4A8D-993B-E20155E84B7E}" destId="{D1CEB5A1-E52C-4E03-A4B7-A5AFC429D454}" srcOrd="0" destOrd="0" presId="urn:microsoft.com/office/officeart/2008/layout/SquareAccentList"/>
    <dgm:cxn modelId="{CBF70AB7-4818-4AF1-9304-FD72039F2C1F}" type="presParOf" srcId="{D1CEB5A1-E52C-4E03-A4B7-A5AFC429D454}" destId="{0AEA4F23-2404-4504-AC9D-5DC104D3B64A}" srcOrd="0" destOrd="0" presId="urn:microsoft.com/office/officeart/2008/layout/SquareAccentList"/>
    <dgm:cxn modelId="{62817214-3EB9-438A-A327-E460413A37E0}" type="presParOf" srcId="{0AEA4F23-2404-4504-AC9D-5DC104D3B64A}" destId="{B5B774F3-C6DD-4192-8FEE-2938B792CCEF}" srcOrd="0" destOrd="0" presId="urn:microsoft.com/office/officeart/2008/layout/SquareAccentList"/>
    <dgm:cxn modelId="{F222803E-6AAA-43B3-BC54-48C3A3287E8E}" type="presParOf" srcId="{0AEA4F23-2404-4504-AC9D-5DC104D3B64A}" destId="{00E1C296-0539-4113-978A-42AB90018DF0}" srcOrd="1" destOrd="0" presId="urn:microsoft.com/office/officeart/2008/layout/SquareAccentList"/>
    <dgm:cxn modelId="{0D21E775-4B8F-484F-AEEC-493A9AC30463}" type="presParOf" srcId="{0AEA4F23-2404-4504-AC9D-5DC104D3B64A}" destId="{45030832-63D2-4BB9-898D-4A72CEC6796F}" srcOrd="2" destOrd="0" presId="urn:microsoft.com/office/officeart/2008/layout/SquareAccentList"/>
    <dgm:cxn modelId="{FC683091-8E89-4F5E-8F23-F05162E941DE}" type="presParOf" srcId="{D1CEB5A1-E52C-4E03-A4B7-A5AFC429D454}" destId="{7A352F34-EA1C-450E-B0B1-FFAA6EEF94C3}" srcOrd="1" destOrd="0" presId="urn:microsoft.com/office/officeart/2008/layout/SquareAccentList"/>
    <dgm:cxn modelId="{FA637902-2506-4E49-BB46-4D225B9513A2}" type="presParOf" srcId="{7A352F34-EA1C-450E-B0B1-FFAA6EEF94C3}" destId="{101B65D5-0D17-4091-95BB-BB6C804D6C1A}" srcOrd="0" destOrd="0" presId="urn:microsoft.com/office/officeart/2008/layout/SquareAccentList"/>
    <dgm:cxn modelId="{D6629647-CE95-49C3-8AB1-BA1E4F2425A7}" type="presParOf" srcId="{101B65D5-0D17-4091-95BB-BB6C804D6C1A}" destId="{F58A4610-AA09-43AF-8AAC-1EA79F80B90D}" srcOrd="0" destOrd="0" presId="urn:microsoft.com/office/officeart/2008/layout/SquareAccentList"/>
    <dgm:cxn modelId="{C440D2C9-8956-4784-A94B-C0ABDA834F4B}" type="presParOf" srcId="{101B65D5-0D17-4091-95BB-BB6C804D6C1A}" destId="{C043B364-4032-4DEA-AD66-A173A926C688}" srcOrd="1" destOrd="0" presId="urn:microsoft.com/office/officeart/2008/layout/SquareAccentList"/>
    <dgm:cxn modelId="{BA876B9F-D5DC-445D-B47A-0ACBC2BF583C}" type="presParOf" srcId="{7A352F34-EA1C-450E-B0B1-FFAA6EEF94C3}" destId="{C903C04D-3D3D-4B7F-A843-1B051D9C7123}" srcOrd="1" destOrd="0" presId="urn:microsoft.com/office/officeart/2008/layout/SquareAccentList"/>
    <dgm:cxn modelId="{DF7C3632-E3C3-4DD2-B33A-EC8A4906B74C}" type="presParOf" srcId="{C903C04D-3D3D-4B7F-A843-1B051D9C7123}" destId="{5F171B42-15AE-494D-B4C0-AD958EEAC639}" srcOrd="0" destOrd="0" presId="urn:microsoft.com/office/officeart/2008/layout/SquareAccentList"/>
    <dgm:cxn modelId="{B1CE2D07-89C6-487F-80C8-FF38F01B9C51}" type="presParOf" srcId="{C903C04D-3D3D-4B7F-A843-1B051D9C7123}" destId="{5CB35FA5-E27D-4EB6-9C26-EFA907BD4F75}" srcOrd="1" destOrd="0" presId="urn:microsoft.com/office/officeart/2008/layout/SquareAccentList"/>
    <dgm:cxn modelId="{0EE03583-7730-41AC-AC5E-872A328561C3}" type="presParOf" srcId="{7A352F34-EA1C-450E-B0B1-FFAA6EEF94C3}" destId="{770C14A3-CAEC-43AA-9310-F4C79EEDFC11}" srcOrd="2" destOrd="0" presId="urn:microsoft.com/office/officeart/2008/layout/SquareAccentList"/>
    <dgm:cxn modelId="{C790A600-DF47-495D-8EE1-55EF75602EC1}" type="presParOf" srcId="{770C14A3-CAEC-43AA-9310-F4C79EEDFC11}" destId="{B5F6CF84-E7EC-45B8-A1C1-64D7A2DD826F}" srcOrd="0" destOrd="0" presId="urn:microsoft.com/office/officeart/2008/layout/SquareAccentList"/>
    <dgm:cxn modelId="{C943B4AF-FA66-4848-986F-BD4762A77F4E}" type="presParOf" srcId="{770C14A3-CAEC-43AA-9310-F4C79EEDFC11}" destId="{6E349DE6-E3F3-46B1-9315-38D8EC735DD7}" srcOrd="1" destOrd="0" presId="urn:microsoft.com/office/officeart/2008/layout/SquareAccentList"/>
    <dgm:cxn modelId="{735225A9-9567-44B2-964F-B1608659C84C}" type="presParOf" srcId="{7A352F34-EA1C-450E-B0B1-FFAA6EEF94C3}" destId="{715B5178-DF79-4A01-935C-6FFA4AE78ED3}" srcOrd="3" destOrd="0" presId="urn:microsoft.com/office/officeart/2008/layout/SquareAccentList"/>
    <dgm:cxn modelId="{76970A63-9A62-4F29-A2A1-C602FA161424}" type="presParOf" srcId="{715B5178-DF79-4A01-935C-6FFA4AE78ED3}" destId="{097548ED-2440-4786-BD05-193CE208CE0C}" srcOrd="0" destOrd="0" presId="urn:microsoft.com/office/officeart/2008/layout/SquareAccentList"/>
    <dgm:cxn modelId="{38FA2F31-99C8-473F-A846-B21B172EAB64}" type="presParOf" srcId="{715B5178-DF79-4A01-935C-6FFA4AE78ED3}" destId="{EC5123F0-4FB3-40E5-AEE4-1675D82CC1F4}" srcOrd="1" destOrd="0" presId="urn:microsoft.com/office/officeart/2008/layout/SquareAccentList"/>
    <dgm:cxn modelId="{5CFF775C-811A-4FE2-94EE-1683C493ABA0}" type="presParOf" srcId="{7A352F34-EA1C-450E-B0B1-FFAA6EEF94C3}" destId="{C2D25594-87B0-4010-ADCC-6B9B1DFF03B8}" srcOrd="4" destOrd="0" presId="urn:microsoft.com/office/officeart/2008/layout/SquareAccentList"/>
    <dgm:cxn modelId="{B296684F-BC69-4A43-AA9C-481682A3CFF9}" type="presParOf" srcId="{C2D25594-87B0-4010-ADCC-6B9B1DFF03B8}" destId="{4C22091A-F926-4E70-B16E-3557A886A360}" srcOrd="0" destOrd="0" presId="urn:microsoft.com/office/officeart/2008/layout/SquareAccentList"/>
    <dgm:cxn modelId="{9AF9E137-9A65-4715-ACA0-5E8CC35314B9}" type="presParOf" srcId="{C2D25594-87B0-4010-ADCC-6B9B1DFF03B8}" destId="{0324DB63-1A27-45E8-8F0C-ABB0477AEE70}" srcOrd="1" destOrd="0" presId="urn:microsoft.com/office/officeart/2008/layout/SquareAccentList"/>
    <dgm:cxn modelId="{49C4A2D4-4050-416E-B8E5-A4CC50B3607F}" type="presParOf" srcId="{D60349A9-A6B2-4A8D-993B-E20155E84B7E}" destId="{BE803E19-91A8-42DD-96EA-E01FE9335C56}" srcOrd="1" destOrd="0" presId="urn:microsoft.com/office/officeart/2008/layout/SquareAccentList"/>
    <dgm:cxn modelId="{5B4B88CB-B34D-4912-94F8-4CA32DB1180A}" type="presParOf" srcId="{BE803E19-91A8-42DD-96EA-E01FE9335C56}" destId="{8A4980C5-9B6F-41E8-9AF0-F2A4FEC3462F}" srcOrd="0" destOrd="0" presId="urn:microsoft.com/office/officeart/2008/layout/SquareAccentList"/>
    <dgm:cxn modelId="{3585215E-1C59-4A94-95C5-43936815F28A}" type="presParOf" srcId="{8A4980C5-9B6F-41E8-9AF0-F2A4FEC3462F}" destId="{EE8126EB-796F-4F76-B394-CBCD6AD9427F}" srcOrd="0" destOrd="0" presId="urn:microsoft.com/office/officeart/2008/layout/SquareAccentList"/>
    <dgm:cxn modelId="{2E3E9407-50DF-4977-8D04-4E89E1C65737}" type="presParOf" srcId="{8A4980C5-9B6F-41E8-9AF0-F2A4FEC3462F}" destId="{75FADA4B-2688-4894-A049-66DE50BB4369}" srcOrd="1" destOrd="0" presId="urn:microsoft.com/office/officeart/2008/layout/SquareAccentList"/>
    <dgm:cxn modelId="{82C9DDEC-67A1-4DB5-8616-BD9FFE6C539D}" type="presParOf" srcId="{8A4980C5-9B6F-41E8-9AF0-F2A4FEC3462F}" destId="{35478C29-04C9-4E53-B224-9D25DDCCB2C8}" srcOrd="2" destOrd="0" presId="urn:microsoft.com/office/officeart/2008/layout/SquareAccentList"/>
    <dgm:cxn modelId="{75F1EB47-D106-47A7-971E-DC034157F3B8}" type="presParOf" srcId="{BE803E19-91A8-42DD-96EA-E01FE9335C56}" destId="{DB6D92D2-075E-4610-8F80-D9E40FC965BB}" srcOrd="1" destOrd="0" presId="urn:microsoft.com/office/officeart/2008/layout/SquareAccentList"/>
    <dgm:cxn modelId="{AAE430CE-2229-4B63-8CEC-C25F66B8AE4C}" type="presParOf" srcId="{DB6D92D2-075E-4610-8F80-D9E40FC965BB}" destId="{2FEC93CE-649F-4821-962C-D62ECAECDAF7}" srcOrd="0" destOrd="0" presId="urn:microsoft.com/office/officeart/2008/layout/SquareAccentList"/>
    <dgm:cxn modelId="{90B04486-C9F5-4DC3-B8F7-0CAB12BACE88}" type="presParOf" srcId="{2FEC93CE-649F-4821-962C-D62ECAECDAF7}" destId="{B35DA6A8-CEFD-457A-8BE8-D32CDA74D835}" srcOrd="0" destOrd="0" presId="urn:microsoft.com/office/officeart/2008/layout/SquareAccentList"/>
    <dgm:cxn modelId="{87D9EB47-CA98-477B-9680-A7D8A4AF2C54}" type="presParOf" srcId="{2FEC93CE-649F-4821-962C-D62ECAECDAF7}" destId="{2EEF5C08-E829-4E39-BEA8-0128CACBFF44}" srcOrd="1" destOrd="0" presId="urn:microsoft.com/office/officeart/2008/layout/SquareAccentList"/>
    <dgm:cxn modelId="{25F70997-BAEE-42B4-8D56-96E76FA22E4C}" type="presParOf" srcId="{DB6D92D2-075E-4610-8F80-D9E40FC965BB}" destId="{768A649C-AE5B-4C49-8A57-82B47D4126B4}" srcOrd="1" destOrd="0" presId="urn:microsoft.com/office/officeart/2008/layout/SquareAccentList"/>
    <dgm:cxn modelId="{6927E99A-CC89-42A9-B330-BF2794100291}" type="presParOf" srcId="{768A649C-AE5B-4C49-8A57-82B47D4126B4}" destId="{90532210-4E92-4A88-AA9D-65B487C1566D}" srcOrd="0" destOrd="0" presId="urn:microsoft.com/office/officeart/2008/layout/SquareAccentList"/>
    <dgm:cxn modelId="{A93BB284-8C64-487D-8E9E-5D84585CF015}" type="presParOf" srcId="{768A649C-AE5B-4C49-8A57-82B47D4126B4}" destId="{6A848FC6-0194-47E1-8E89-37257DFFC320}" srcOrd="1" destOrd="0" presId="urn:microsoft.com/office/officeart/2008/layout/SquareAccentList"/>
    <dgm:cxn modelId="{2D381BC2-194B-4AB5-82E3-E3C208502CBB}" type="presParOf" srcId="{DB6D92D2-075E-4610-8F80-D9E40FC965BB}" destId="{00259206-6383-44C8-B24B-8259E87254B6}" srcOrd="2" destOrd="0" presId="urn:microsoft.com/office/officeart/2008/layout/SquareAccentList"/>
    <dgm:cxn modelId="{E1B86EF4-69DA-4511-9DAA-31841F2A41C2}" type="presParOf" srcId="{00259206-6383-44C8-B24B-8259E87254B6}" destId="{4DCF9B28-0745-4077-9C27-C89BB8EE5A5F}" srcOrd="0" destOrd="0" presId="urn:microsoft.com/office/officeart/2008/layout/SquareAccentList"/>
    <dgm:cxn modelId="{973AA050-344D-46EE-A645-142417D86E01}" type="presParOf" srcId="{00259206-6383-44C8-B24B-8259E87254B6}" destId="{4A689D26-2683-4995-AEC7-CCF05B8BE842}" srcOrd="1" destOrd="0" presId="urn:microsoft.com/office/officeart/2008/layout/SquareAccentList"/>
    <dgm:cxn modelId="{65D9D752-5A2C-4225-B2CA-146D19F38CD6}" type="presParOf" srcId="{DB6D92D2-075E-4610-8F80-D9E40FC965BB}" destId="{1BD2F3DD-8B97-4CDD-85D4-E225C2C96A50}" srcOrd="3" destOrd="0" presId="urn:microsoft.com/office/officeart/2008/layout/SquareAccentList"/>
    <dgm:cxn modelId="{8246C9ED-DAC0-4FDA-9631-0E7CCBA23F5A}" type="presParOf" srcId="{1BD2F3DD-8B97-4CDD-85D4-E225C2C96A50}" destId="{2AF2E211-C3F8-43AE-8382-87BEBCE7A8E2}" srcOrd="0" destOrd="0" presId="urn:microsoft.com/office/officeart/2008/layout/SquareAccentList"/>
    <dgm:cxn modelId="{D0DF93A0-1F85-4AA0-92D2-3AB39E1E99A2}" type="presParOf" srcId="{1BD2F3DD-8B97-4CDD-85D4-E225C2C96A50}" destId="{07B50B70-3622-43DF-B680-9E0F3DCB5B2E}" srcOrd="1" destOrd="0" presId="urn:microsoft.com/office/officeart/2008/layout/SquareAccentList"/>
    <dgm:cxn modelId="{C1F5DEB8-836D-406E-9C95-7CF776E11888}" type="presParOf" srcId="{DB6D92D2-075E-4610-8F80-D9E40FC965BB}" destId="{CC9C180A-E352-4D95-9B24-196FE2D2C976}" srcOrd="4" destOrd="0" presId="urn:microsoft.com/office/officeart/2008/layout/SquareAccentList"/>
    <dgm:cxn modelId="{9ADE4E61-1B26-41DF-9B7F-E52D9976B845}" type="presParOf" srcId="{CC9C180A-E352-4D95-9B24-196FE2D2C976}" destId="{DB55EC8A-E6C4-4DFF-B801-B717589BDCE5}" srcOrd="0" destOrd="0" presId="urn:microsoft.com/office/officeart/2008/layout/SquareAccentList"/>
    <dgm:cxn modelId="{F20EA8A1-E80C-44D0-A02F-14572744037E}" type="presParOf" srcId="{CC9C180A-E352-4D95-9B24-196FE2D2C976}" destId="{D0E247CC-FB21-4DC9-AC01-E7798535832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4D0683-9AA9-4D4E-A983-65F226C1FB75}" type="doc">
      <dgm:prSet loTypeId="urn:microsoft.com/office/officeart/2005/8/layout/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7F3DBD9-56E8-4F73-8BB2-A87B3CE19EAE}">
      <dgm:prSet phldrT="[Текст]" custT="1"/>
      <dgm:spPr/>
      <dgm:t>
        <a:bodyPr/>
        <a:lstStyle/>
        <a:p>
          <a:r>
            <a:rPr lang="uk-UA" sz="2400" b="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демократичний-колегіальний</a:t>
          </a:r>
          <a:endParaRPr lang="ru-RU" sz="2400" b="0" cap="none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76D99-8CC2-4DC2-BAC1-0FACBCEF8C2B}" type="parTrans" cxnId="{A2C13727-30F0-4DBD-9844-5D59C00E35AC}">
      <dgm:prSet/>
      <dgm:spPr/>
      <dgm:t>
        <a:bodyPr/>
        <a:lstStyle/>
        <a:p>
          <a:endParaRPr lang="ru-RU"/>
        </a:p>
      </dgm:t>
    </dgm:pt>
    <dgm:pt modelId="{8CEBB6CA-727F-4DE0-911D-B57E717CA9E7}" type="sibTrans" cxnId="{A2C13727-30F0-4DBD-9844-5D59C00E35AC}">
      <dgm:prSet/>
      <dgm:spPr/>
      <dgm:t>
        <a:bodyPr/>
        <a:lstStyle/>
        <a:p>
          <a:endParaRPr lang="ru-RU"/>
        </a:p>
      </dgm:t>
    </dgm:pt>
    <dgm:pt modelId="{0500292B-AF62-426A-AB20-B487CE14B01C}">
      <dgm:prSet phldrT="[Текст]" custT="1"/>
      <dgm:spPr/>
      <dgm:t>
        <a:bodyPr/>
        <a:lstStyle/>
        <a:p>
          <a:r>
            <a:rPr lang="uk-UA" sz="2400" b="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дозвільний – анархічний, пасивний</a:t>
          </a:r>
          <a:endParaRPr lang="ru-RU" sz="2400" b="0" cap="none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DD24E-2112-4BF0-AE48-DEE42B6B66B4}" type="parTrans" cxnId="{554F2540-DD48-4866-8AC0-A8F998D3D934}">
      <dgm:prSet/>
      <dgm:spPr/>
      <dgm:t>
        <a:bodyPr/>
        <a:lstStyle/>
        <a:p>
          <a:endParaRPr lang="ru-RU"/>
        </a:p>
      </dgm:t>
    </dgm:pt>
    <dgm:pt modelId="{92C1AFB4-ECB4-4C06-89A5-2D6493051B17}" type="sibTrans" cxnId="{554F2540-DD48-4866-8AC0-A8F998D3D934}">
      <dgm:prSet/>
      <dgm:spPr/>
      <dgm:t>
        <a:bodyPr/>
        <a:lstStyle/>
        <a:p>
          <a:endParaRPr lang="ru-RU"/>
        </a:p>
      </dgm:t>
    </dgm:pt>
    <dgm:pt modelId="{E6B0D0C9-36A4-4C9B-AF14-D32FC5A73488}">
      <dgm:prSet phldrT="[Текст]" custT="1"/>
      <dgm:spPr/>
      <dgm:t>
        <a:bodyPr/>
        <a:lstStyle/>
        <a:p>
          <a:r>
            <a:rPr lang="ru-RU" sz="2400" b="0" i="0" cap="none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авторитарний</a:t>
          </a:r>
          <a:r>
            <a:rPr lang="ru-RU" sz="2400" b="0" i="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400" b="0" i="0" cap="none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директивний</a:t>
          </a:r>
          <a:r>
            <a:rPr lang="ru-RU" sz="2400" b="0" i="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cap="none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одноособовий</a:t>
          </a:r>
          <a:r>
            <a:rPr lang="ru-RU" sz="2400" b="0" i="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cap="none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харизматичний</a:t>
          </a:r>
          <a:endParaRPr lang="ru-RU" sz="2400" b="0" cap="none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93FF1-B90F-46CA-ABF1-B65DB2E60EEF}" type="parTrans" cxnId="{87FC7805-33E6-4217-9C4D-4F186D65569F}">
      <dgm:prSet/>
      <dgm:spPr/>
      <dgm:t>
        <a:bodyPr/>
        <a:lstStyle/>
        <a:p>
          <a:endParaRPr lang="ru-RU"/>
        </a:p>
      </dgm:t>
    </dgm:pt>
    <dgm:pt modelId="{993233CF-A2F6-4797-B013-98DE74ABC14B}" type="sibTrans" cxnId="{87FC7805-33E6-4217-9C4D-4F186D65569F}">
      <dgm:prSet/>
      <dgm:spPr/>
      <dgm:t>
        <a:bodyPr/>
        <a:lstStyle/>
        <a:p>
          <a:endParaRPr lang="ru-RU"/>
        </a:p>
      </dgm:t>
    </dgm:pt>
    <dgm:pt modelId="{0A67D7D5-245C-4A9A-B39D-9975CF23E9E3}" type="pres">
      <dgm:prSet presAssocID="{574D0683-9AA9-4D4E-A983-65F226C1FB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BE19BD-8A2A-4F61-A819-98469CFC3D97}" type="pres">
      <dgm:prSet presAssocID="{17F3DBD9-56E8-4F73-8BB2-A87B3CE19EAE}" presName="parentLin" presStyleCnt="0"/>
      <dgm:spPr/>
      <dgm:t>
        <a:bodyPr/>
        <a:lstStyle/>
        <a:p>
          <a:endParaRPr lang="ru-RU"/>
        </a:p>
      </dgm:t>
    </dgm:pt>
    <dgm:pt modelId="{3F2C8181-92E8-4B15-9A3F-66DA1A39657D}" type="pres">
      <dgm:prSet presAssocID="{17F3DBD9-56E8-4F73-8BB2-A87B3CE19E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E17518E-D836-4F29-A87E-3D70AE9BF8B3}" type="pres">
      <dgm:prSet presAssocID="{17F3DBD9-56E8-4F73-8BB2-A87B3CE19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A6AEC-275D-42B0-B9EB-20660E9958C7}" type="pres">
      <dgm:prSet presAssocID="{17F3DBD9-56E8-4F73-8BB2-A87B3CE19EAE}" presName="negativeSpace" presStyleCnt="0"/>
      <dgm:spPr/>
      <dgm:t>
        <a:bodyPr/>
        <a:lstStyle/>
        <a:p>
          <a:endParaRPr lang="ru-RU"/>
        </a:p>
      </dgm:t>
    </dgm:pt>
    <dgm:pt modelId="{F238F698-BB3F-4DEB-B7BF-4C895C43FD75}" type="pres">
      <dgm:prSet presAssocID="{17F3DBD9-56E8-4F73-8BB2-A87B3CE19EAE}" presName="childText" presStyleLbl="conFgAcc1" presStyleIdx="0" presStyleCnt="3" custLinFactNeighborY="30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01F14-D3FE-4A32-BDF8-B78F5A54BE72}" type="pres">
      <dgm:prSet presAssocID="{8CEBB6CA-727F-4DE0-911D-B57E717CA9E7}" presName="spaceBetweenRectangles" presStyleCnt="0"/>
      <dgm:spPr/>
      <dgm:t>
        <a:bodyPr/>
        <a:lstStyle/>
        <a:p>
          <a:endParaRPr lang="ru-RU"/>
        </a:p>
      </dgm:t>
    </dgm:pt>
    <dgm:pt modelId="{152B8F22-9AAC-428A-814D-524C22B0B535}" type="pres">
      <dgm:prSet presAssocID="{0500292B-AF62-426A-AB20-B487CE14B01C}" presName="parentLin" presStyleCnt="0"/>
      <dgm:spPr/>
      <dgm:t>
        <a:bodyPr/>
        <a:lstStyle/>
        <a:p>
          <a:endParaRPr lang="ru-RU"/>
        </a:p>
      </dgm:t>
    </dgm:pt>
    <dgm:pt modelId="{7A73E989-E275-4F29-B776-35658BFECB78}" type="pres">
      <dgm:prSet presAssocID="{0500292B-AF62-426A-AB20-B487CE14B01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AB2F92-ACFE-4FAC-B794-9D39EC9B1092}" type="pres">
      <dgm:prSet presAssocID="{0500292B-AF62-426A-AB20-B487CE14B0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4ECB-578D-49A8-B5B4-8DC56E57DFA2}" type="pres">
      <dgm:prSet presAssocID="{0500292B-AF62-426A-AB20-B487CE14B01C}" presName="negativeSpace" presStyleCnt="0"/>
      <dgm:spPr/>
      <dgm:t>
        <a:bodyPr/>
        <a:lstStyle/>
        <a:p>
          <a:endParaRPr lang="ru-RU"/>
        </a:p>
      </dgm:t>
    </dgm:pt>
    <dgm:pt modelId="{9CAF85BF-1FA2-4734-BD1B-21B5685B4276}" type="pres">
      <dgm:prSet presAssocID="{0500292B-AF62-426A-AB20-B487CE14B01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1D109-A75A-4B0D-9A11-EFF901E9505F}" type="pres">
      <dgm:prSet presAssocID="{92C1AFB4-ECB4-4C06-89A5-2D6493051B17}" presName="spaceBetweenRectangles" presStyleCnt="0"/>
      <dgm:spPr/>
      <dgm:t>
        <a:bodyPr/>
        <a:lstStyle/>
        <a:p>
          <a:endParaRPr lang="ru-RU"/>
        </a:p>
      </dgm:t>
    </dgm:pt>
    <dgm:pt modelId="{45B000AE-739F-4093-A2EF-9AA2E73F248D}" type="pres">
      <dgm:prSet presAssocID="{E6B0D0C9-36A4-4C9B-AF14-D32FC5A73488}" presName="parentLin" presStyleCnt="0"/>
      <dgm:spPr/>
      <dgm:t>
        <a:bodyPr/>
        <a:lstStyle/>
        <a:p>
          <a:endParaRPr lang="ru-RU"/>
        </a:p>
      </dgm:t>
    </dgm:pt>
    <dgm:pt modelId="{20D04DE1-64FC-4578-B11A-6763298B5B0C}" type="pres">
      <dgm:prSet presAssocID="{E6B0D0C9-36A4-4C9B-AF14-D32FC5A7348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602165-C8F9-40B3-BA30-E77505A88D3E}" type="pres">
      <dgm:prSet presAssocID="{E6B0D0C9-36A4-4C9B-AF14-D32FC5A734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FE300-1019-4E79-A194-05E24916AA0D}" type="pres">
      <dgm:prSet presAssocID="{E6B0D0C9-36A4-4C9B-AF14-D32FC5A73488}" presName="negativeSpace" presStyleCnt="0"/>
      <dgm:spPr/>
      <dgm:t>
        <a:bodyPr/>
        <a:lstStyle/>
        <a:p>
          <a:endParaRPr lang="ru-RU"/>
        </a:p>
      </dgm:t>
    </dgm:pt>
    <dgm:pt modelId="{308ECB2D-20F7-4FBC-86CA-391D4863DC9C}" type="pres">
      <dgm:prSet presAssocID="{E6B0D0C9-36A4-4C9B-AF14-D32FC5A7348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EE03D-7434-4B04-96C6-AD13C7D014C9}" type="presOf" srcId="{0500292B-AF62-426A-AB20-B487CE14B01C}" destId="{7A73E989-E275-4F29-B776-35658BFECB78}" srcOrd="0" destOrd="0" presId="urn:microsoft.com/office/officeart/2005/8/layout/list1"/>
    <dgm:cxn modelId="{CAF1A67E-0573-4D24-988F-5D3BD99B396F}" type="presOf" srcId="{17F3DBD9-56E8-4F73-8BB2-A87B3CE19EAE}" destId="{3E17518E-D836-4F29-A87E-3D70AE9BF8B3}" srcOrd="1" destOrd="0" presId="urn:microsoft.com/office/officeart/2005/8/layout/list1"/>
    <dgm:cxn modelId="{A2C13727-30F0-4DBD-9844-5D59C00E35AC}" srcId="{574D0683-9AA9-4D4E-A983-65F226C1FB75}" destId="{17F3DBD9-56E8-4F73-8BB2-A87B3CE19EAE}" srcOrd="0" destOrd="0" parTransId="{FB976D99-8CC2-4DC2-BAC1-0FACBCEF8C2B}" sibTransId="{8CEBB6CA-727F-4DE0-911D-B57E717CA9E7}"/>
    <dgm:cxn modelId="{9B16F2E5-AFA3-4F9A-AE3C-8B20940A2F5F}" type="presOf" srcId="{E6B0D0C9-36A4-4C9B-AF14-D32FC5A73488}" destId="{20D04DE1-64FC-4578-B11A-6763298B5B0C}" srcOrd="0" destOrd="0" presId="urn:microsoft.com/office/officeart/2005/8/layout/list1"/>
    <dgm:cxn modelId="{554F2540-DD48-4866-8AC0-A8F998D3D934}" srcId="{574D0683-9AA9-4D4E-A983-65F226C1FB75}" destId="{0500292B-AF62-426A-AB20-B487CE14B01C}" srcOrd="1" destOrd="0" parTransId="{53BDD24E-2112-4BF0-AE48-DEE42B6B66B4}" sibTransId="{92C1AFB4-ECB4-4C06-89A5-2D6493051B17}"/>
    <dgm:cxn modelId="{8D0B5AF6-C850-4832-8DF4-237EA3178144}" type="presOf" srcId="{E6B0D0C9-36A4-4C9B-AF14-D32FC5A73488}" destId="{71602165-C8F9-40B3-BA30-E77505A88D3E}" srcOrd="1" destOrd="0" presId="urn:microsoft.com/office/officeart/2005/8/layout/list1"/>
    <dgm:cxn modelId="{F0969023-9C47-4D1A-B991-B738EEEE0A7F}" type="presOf" srcId="{0500292B-AF62-426A-AB20-B487CE14B01C}" destId="{20AB2F92-ACFE-4FAC-B794-9D39EC9B1092}" srcOrd="1" destOrd="0" presId="urn:microsoft.com/office/officeart/2005/8/layout/list1"/>
    <dgm:cxn modelId="{E3B4195A-C83C-4C76-BC0C-A11CD509518E}" type="presOf" srcId="{574D0683-9AA9-4D4E-A983-65F226C1FB75}" destId="{0A67D7D5-245C-4A9A-B39D-9975CF23E9E3}" srcOrd="0" destOrd="0" presId="urn:microsoft.com/office/officeart/2005/8/layout/list1"/>
    <dgm:cxn modelId="{EEF491FD-FC83-4D3D-B2A8-9202FAF6B943}" type="presOf" srcId="{17F3DBD9-56E8-4F73-8BB2-A87B3CE19EAE}" destId="{3F2C8181-92E8-4B15-9A3F-66DA1A39657D}" srcOrd="0" destOrd="0" presId="urn:microsoft.com/office/officeart/2005/8/layout/list1"/>
    <dgm:cxn modelId="{87FC7805-33E6-4217-9C4D-4F186D65569F}" srcId="{574D0683-9AA9-4D4E-A983-65F226C1FB75}" destId="{E6B0D0C9-36A4-4C9B-AF14-D32FC5A73488}" srcOrd="2" destOrd="0" parTransId="{D0893FF1-B90F-46CA-ABF1-B65DB2E60EEF}" sibTransId="{993233CF-A2F6-4797-B013-98DE74ABC14B}"/>
    <dgm:cxn modelId="{4F92A81D-7E8B-4A8A-870B-92804A9100EB}" type="presParOf" srcId="{0A67D7D5-245C-4A9A-B39D-9975CF23E9E3}" destId="{4ABE19BD-8A2A-4F61-A819-98469CFC3D97}" srcOrd="0" destOrd="0" presId="urn:microsoft.com/office/officeart/2005/8/layout/list1"/>
    <dgm:cxn modelId="{87602F92-E3E7-4ABC-A783-0011BC0FD4AC}" type="presParOf" srcId="{4ABE19BD-8A2A-4F61-A819-98469CFC3D97}" destId="{3F2C8181-92E8-4B15-9A3F-66DA1A39657D}" srcOrd="0" destOrd="0" presId="urn:microsoft.com/office/officeart/2005/8/layout/list1"/>
    <dgm:cxn modelId="{ABD9211C-2D6D-4794-B6D4-C765789F6805}" type="presParOf" srcId="{4ABE19BD-8A2A-4F61-A819-98469CFC3D97}" destId="{3E17518E-D836-4F29-A87E-3D70AE9BF8B3}" srcOrd="1" destOrd="0" presId="urn:microsoft.com/office/officeart/2005/8/layout/list1"/>
    <dgm:cxn modelId="{8FEBA5A3-3E7D-4F9A-8F21-718A8FCD7FE5}" type="presParOf" srcId="{0A67D7D5-245C-4A9A-B39D-9975CF23E9E3}" destId="{3FAA6AEC-275D-42B0-B9EB-20660E9958C7}" srcOrd="1" destOrd="0" presId="urn:microsoft.com/office/officeart/2005/8/layout/list1"/>
    <dgm:cxn modelId="{56CC1453-C5FC-4F38-B539-9D7E961AFE0C}" type="presParOf" srcId="{0A67D7D5-245C-4A9A-B39D-9975CF23E9E3}" destId="{F238F698-BB3F-4DEB-B7BF-4C895C43FD75}" srcOrd="2" destOrd="0" presId="urn:microsoft.com/office/officeart/2005/8/layout/list1"/>
    <dgm:cxn modelId="{40CCCA84-5ABE-46D3-9210-3FA5A64FCB50}" type="presParOf" srcId="{0A67D7D5-245C-4A9A-B39D-9975CF23E9E3}" destId="{37501F14-D3FE-4A32-BDF8-B78F5A54BE72}" srcOrd="3" destOrd="0" presId="urn:microsoft.com/office/officeart/2005/8/layout/list1"/>
    <dgm:cxn modelId="{C874215F-7F42-4E6E-9003-C5A0F3A2F8EA}" type="presParOf" srcId="{0A67D7D5-245C-4A9A-B39D-9975CF23E9E3}" destId="{152B8F22-9AAC-428A-814D-524C22B0B535}" srcOrd="4" destOrd="0" presId="urn:microsoft.com/office/officeart/2005/8/layout/list1"/>
    <dgm:cxn modelId="{9F210F62-3FF2-4B77-B147-68C88E69F7BF}" type="presParOf" srcId="{152B8F22-9AAC-428A-814D-524C22B0B535}" destId="{7A73E989-E275-4F29-B776-35658BFECB78}" srcOrd="0" destOrd="0" presId="urn:microsoft.com/office/officeart/2005/8/layout/list1"/>
    <dgm:cxn modelId="{55A59582-6D5D-432C-874D-EB5AB58ABFEE}" type="presParOf" srcId="{152B8F22-9AAC-428A-814D-524C22B0B535}" destId="{20AB2F92-ACFE-4FAC-B794-9D39EC9B1092}" srcOrd="1" destOrd="0" presId="urn:microsoft.com/office/officeart/2005/8/layout/list1"/>
    <dgm:cxn modelId="{16CC7D85-D535-4D92-BB19-8EDAA8355A41}" type="presParOf" srcId="{0A67D7D5-245C-4A9A-B39D-9975CF23E9E3}" destId="{FB214ECB-578D-49A8-B5B4-8DC56E57DFA2}" srcOrd="5" destOrd="0" presId="urn:microsoft.com/office/officeart/2005/8/layout/list1"/>
    <dgm:cxn modelId="{BB085657-2504-4480-9694-9F423B06BBE4}" type="presParOf" srcId="{0A67D7D5-245C-4A9A-B39D-9975CF23E9E3}" destId="{9CAF85BF-1FA2-4734-BD1B-21B5685B4276}" srcOrd="6" destOrd="0" presId="urn:microsoft.com/office/officeart/2005/8/layout/list1"/>
    <dgm:cxn modelId="{ADD551DC-8801-4A84-A694-FEF5DBA12BB2}" type="presParOf" srcId="{0A67D7D5-245C-4A9A-B39D-9975CF23E9E3}" destId="{5281D109-A75A-4B0D-9A11-EFF901E9505F}" srcOrd="7" destOrd="0" presId="urn:microsoft.com/office/officeart/2005/8/layout/list1"/>
    <dgm:cxn modelId="{7C656672-858F-4692-B4DC-2090C8B7074D}" type="presParOf" srcId="{0A67D7D5-245C-4A9A-B39D-9975CF23E9E3}" destId="{45B000AE-739F-4093-A2EF-9AA2E73F248D}" srcOrd="8" destOrd="0" presId="urn:microsoft.com/office/officeart/2005/8/layout/list1"/>
    <dgm:cxn modelId="{1E0D84DC-E82F-4FA6-9FB0-D4EA481497E0}" type="presParOf" srcId="{45B000AE-739F-4093-A2EF-9AA2E73F248D}" destId="{20D04DE1-64FC-4578-B11A-6763298B5B0C}" srcOrd="0" destOrd="0" presId="urn:microsoft.com/office/officeart/2005/8/layout/list1"/>
    <dgm:cxn modelId="{F9E15C6A-B2F8-46CD-B689-D8F199074FB1}" type="presParOf" srcId="{45B000AE-739F-4093-A2EF-9AA2E73F248D}" destId="{71602165-C8F9-40B3-BA30-E77505A88D3E}" srcOrd="1" destOrd="0" presId="urn:microsoft.com/office/officeart/2005/8/layout/list1"/>
    <dgm:cxn modelId="{E93A5D94-FCA2-4676-9489-DDDA0AB8A50E}" type="presParOf" srcId="{0A67D7D5-245C-4A9A-B39D-9975CF23E9E3}" destId="{FC3FE300-1019-4E79-A194-05E24916AA0D}" srcOrd="9" destOrd="0" presId="urn:microsoft.com/office/officeart/2005/8/layout/list1"/>
    <dgm:cxn modelId="{8ED69979-40DB-4C71-9B51-878FC431F7E5}" type="presParOf" srcId="{0A67D7D5-245C-4A9A-B39D-9975CF23E9E3}" destId="{308ECB2D-20F7-4FBC-86CA-391D4863DC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3AACD3-EEA9-4EDC-9189-35E1E8F7C972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DBE995-DA5F-43C0-A052-ACE0A418F30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змістом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629AA-FBE6-4727-9439-38155D549904}" type="parTrans" cxnId="{9DBE247A-88B5-4590-9470-31854AC497E0}">
      <dgm:prSet/>
      <dgm:spPr/>
      <dgm:t>
        <a:bodyPr/>
        <a:lstStyle/>
        <a:p>
          <a:endParaRPr lang="ru-RU"/>
        </a:p>
      </dgm:t>
    </dgm:pt>
    <dgm:pt modelId="{E7F79155-CEB6-479B-9A87-40070ECB207F}" type="sibTrans" cxnId="{9DBE247A-88B5-4590-9470-31854AC497E0}">
      <dgm:prSet/>
      <dgm:spPr/>
      <dgm:t>
        <a:bodyPr/>
        <a:lstStyle/>
        <a:p>
          <a:endParaRPr lang="ru-RU"/>
        </a:p>
      </dgm:t>
    </dgm:pt>
    <dgm:pt modelId="{38165381-DC6D-4978-90FD-D805A8FF085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визначаються лише безпосередні цілі, подальші — невідомі;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16A4E-983F-453C-82AD-D1420D8A550A}" type="parTrans" cxnId="{91ECE884-E27E-4170-BF52-430DA8172924}">
      <dgm:prSet/>
      <dgm:spPr/>
      <dgm:t>
        <a:bodyPr/>
        <a:lstStyle/>
        <a:p>
          <a:endParaRPr lang="ru-RU"/>
        </a:p>
      </dgm:t>
    </dgm:pt>
    <dgm:pt modelId="{AF03CEFF-9F36-4FD3-81F6-1D7ADD6ABFA9}" type="sibTrans" cxnId="{91ECE884-E27E-4170-BF52-430DA8172924}">
      <dgm:prSet/>
      <dgm:spPr/>
      <dgm:t>
        <a:bodyPr/>
        <a:lstStyle/>
        <a:p>
          <a:endParaRPr lang="ru-RU"/>
        </a:p>
      </dgm:t>
    </dgm:pt>
    <dgm:pt modelId="{38617DF4-1E6F-4998-8D42-0CE96DCF041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формою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390D5-A5EE-4B20-A16F-279965101D03}" type="parTrans" cxnId="{2D33A226-CF03-4D6D-BF88-8EC82F92676A}">
      <dgm:prSet/>
      <dgm:spPr/>
      <dgm:t>
        <a:bodyPr/>
        <a:lstStyle/>
        <a:p>
          <a:endParaRPr lang="ru-RU"/>
        </a:p>
      </dgm:t>
    </dgm:pt>
    <dgm:pt modelId="{868B9222-E8E2-4D62-AE68-2EB2D7AB0A8B}" type="sibTrans" cxnId="{2D33A226-CF03-4D6D-BF88-8EC82F92676A}">
      <dgm:prSet/>
      <dgm:spPr/>
      <dgm:t>
        <a:bodyPr/>
        <a:lstStyle/>
        <a:p>
          <a:endParaRPr lang="ru-RU"/>
        </a:p>
      </dgm:t>
    </dgm:pt>
    <dgm:pt modelId="{E4A5FCE5-77B1-4E2D-9592-D4923BCA3F8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ділові, короткі, не емоційні розпорядження;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5BAF2-2EF8-4586-8FD3-E667E71C63D4}" type="parTrans" cxnId="{06FCBA0A-8337-4684-8232-6D85C85A1CCC}">
      <dgm:prSet/>
      <dgm:spPr/>
      <dgm:t>
        <a:bodyPr/>
        <a:lstStyle/>
        <a:p>
          <a:endParaRPr lang="ru-RU"/>
        </a:p>
      </dgm:t>
    </dgm:pt>
    <dgm:pt modelId="{7C705A0D-F0FE-46C0-BCB7-ABE30280DC62}" type="sibTrans" cxnId="{06FCBA0A-8337-4684-8232-6D85C85A1CCC}">
      <dgm:prSet/>
      <dgm:spPr/>
      <dgm:t>
        <a:bodyPr/>
        <a:lstStyle/>
        <a:p>
          <a:endParaRPr lang="ru-RU"/>
        </a:p>
      </dgm:t>
    </dgm:pt>
    <dgm:pt modelId="{F2FA85B9-0156-445B-BE4D-BE295AD78B4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557BA-F49E-478A-A149-0FC2235669F3}" type="parTrans" cxnId="{F6B1D1BB-DF36-4078-8DC8-52EE8AC4DD3E}">
      <dgm:prSet/>
      <dgm:spPr/>
      <dgm:t>
        <a:bodyPr/>
        <a:lstStyle/>
        <a:p>
          <a:endParaRPr lang="ru-RU"/>
        </a:p>
      </dgm:t>
    </dgm:pt>
    <dgm:pt modelId="{427AAD42-2AC4-4075-8789-18BCF9609E98}" type="sibTrans" cxnId="{F6B1D1BB-DF36-4078-8DC8-52EE8AC4DD3E}">
      <dgm:prSet/>
      <dgm:spPr/>
      <dgm:t>
        <a:bodyPr/>
        <a:lstStyle/>
        <a:p>
          <a:endParaRPr lang="ru-RU"/>
        </a:p>
      </dgm:t>
    </dgm:pt>
    <dgm:pt modelId="{E7B890D6-F8E2-4005-AEF8-714E5590946C}">
      <dgm:prSet phldrT="[Текст]" custT="1"/>
      <dgm:spPr/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збільшується вірогідність помилки при одноосібному ухваленні рішень;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4DEDA-38F6-4934-9C3F-5B0436766AF6}" type="parTrans" cxnId="{76925BDA-76B1-4567-B7B1-A3B930D00447}">
      <dgm:prSet/>
      <dgm:spPr/>
      <dgm:t>
        <a:bodyPr/>
        <a:lstStyle/>
        <a:p>
          <a:endParaRPr lang="ru-RU"/>
        </a:p>
      </dgm:t>
    </dgm:pt>
    <dgm:pt modelId="{4B31CDD5-4A9F-4889-B1FB-D52DC1E25744}" type="sibTrans" cxnId="{76925BDA-76B1-4567-B7B1-A3B930D00447}">
      <dgm:prSet/>
      <dgm:spPr/>
      <dgm:t>
        <a:bodyPr/>
        <a:lstStyle/>
        <a:p>
          <a:endParaRPr lang="ru-RU"/>
        </a:p>
      </dgm:t>
    </dgm:pt>
    <dgm:pt modelId="{34AC84B0-AC0C-4800-99E1-C561CDABBE5A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4E3CB-9C4B-4B1B-B9D7-315CC432AAF2}" type="parTrans" cxnId="{E67BF9A5-4C0B-4BCF-8D62-284D52D577A1}">
      <dgm:prSet/>
      <dgm:spPr/>
      <dgm:t>
        <a:bodyPr/>
        <a:lstStyle/>
        <a:p>
          <a:endParaRPr lang="ru-RU"/>
        </a:p>
      </dgm:t>
    </dgm:pt>
    <dgm:pt modelId="{FF69F52E-18BD-4828-BE11-1CFF4992FBB6}" type="sibTrans" cxnId="{E67BF9A5-4C0B-4BCF-8D62-284D52D577A1}">
      <dgm:prSet/>
      <dgm:spPr/>
      <dgm:t>
        <a:bodyPr/>
        <a:lstStyle/>
        <a:p>
          <a:endParaRPr lang="ru-RU"/>
        </a:p>
      </dgm:t>
    </dgm:pt>
    <dgm:pt modelId="{1DFA43A9-B14F-4717-9B66-C6B7A1CDEFE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максимальної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недостатній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підлеглих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17DC0-E45B-4B9A-8EFA-DF141683B67D}" type="parTrans" cxnId="{5B14DF73-3F78-4A8D-9FA4-EDD791558BA4}">
      <dgm:prSet/>
      <dgm:spPr/>
      <dgm:t>
        <a:bodyPr/>
        <a:lstStyle/>
        <a:p>
          <a:endParaRPr lang="ru-RU"/>
        </a:p>
      </dgm:t>
    </dgm:pt>
    <dgm:pt modelId="{428C9A98-9A65-4493-AEAA-486C2B7B30D8}" type="sibTrans" cxnId="{5B14DF73-3F78-4A8D-9FA4-EDD791558BA4}">
      <dgm:prSet/>
      <dgm:spPr/>
      <dgm:t>
        <a:bodyPr/>
        <a:lstStyle/>
        <a:p>
          <a:endParaRPr lang="ru-RU"/>
        </a:p>
      </dgm:t>
    </dgm:pt>
    <dgm:pt modelId="{171086C8-0360-4746-BD43-025C6F400D9D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суб'єктивні оціночні судження; </a:t>
          </a:r>
          <a:endParaRPr lang="uk-UA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5C514-65D9-4776-9DB8-A31D73352276}" type="parTrans" cxnId="{5327B23E-92C9-43AA-A54F-FB857F4197C6}">
      <dgm:prSet/>
      <dgm:spPr/>
      <dgm:t>
        <a:bodyPr/>
        <a:lstStyle/>
        <a:p>
          <a:endParaRPr lang="ru-RU"/>
        </a:p>
      </dgm:t>
    </dgm:pt>
    <dgm:pt modelId="{D5CF54A3-A210-44E2-B9FD-09D15ACAF011}" type="sibTrans" cxnId="{5327B23E-92C9-43AA-A54F-FB857F4197C6}">
      <dgm:prSet/>
      <dgm:spPr/>
      <dgm:t>
        <a:bodyPr/>
        <a:lstStyle/>
        <a:p>
          <a:endParaRPr lang="ru-RU"/>
        </a:p>
      </dgm:t>
    </dgm:pt>
    <dgm:pt modelId="{FC2C1E58-F7F8-4C83-AE09-AD978E88359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позиція лідера - поза групою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09EA5-31CD-406F-B446-26C9A3728A94}" type="parTrans" cxnId="{C0774BD4-8239-4711-B9D1-48453D432C9F}">
      <dgm:prSet/>
      <dgm:spPr/>
      <dgm:t>
        <a:bodyPr/>
        <a:lstStyle/>
        <a:p>
          <a:endParaRPr lang="ru-RU"/>
        </a:p>
      </dgm:t>
    </dgm:pt>
    <dgm:pt modelId="{202E5ABF-1D77-4BB0-A71D-433BBDA92D94}" type="sibTrans" cxnId="{C0774BD4-8239-4711-B9D1-48453D432C9F}">
      <dgm:prSet/>
      <dgm:spPr/>
      <dgm:t>
        <a:bodyPr/>
        <a:lstStyle/>
        <a:p>
          <a:endParaRPr lang="ru-RU"/>
        </a:p>
      </dgm:t>
    </dgm:pt>
    <dgm:pt modelId="{7E012EF0-EDEB-4A87-9D18-685540FC6D3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голос лідера – вирішальний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DD969-CFCD-45DA-939F-E81E611CF4CE}" type="parTrans" cxnId="{2409C5E8-68FE-4D47-821A-CDAAF162170B}">
      <dgm:prSet/>
      <dgm:spPr/>
      <dgm:t>
        <a:bodyPr/>
        <a:lstStyle/>
        <a:p>
          <a:endParaRPr lang="ru-RU"/>
        </a:p>
      </dgm:t>
    </dgm:pt>
    <dgm:pt modelId="{7B67AE2E-B5A4-413D-9879-D7E1F449D562}" type="sibTrans" cxnId="{2409C5E8-68FE-4D47-821A-CDAAF162170B}">
      <dgm:prSet/>
      <dgm:spPr/>
      <dgm:t>
        <a:bodyPr/>
        <a:lstStyle/>
        <a:p>
          <a:endParaRPr lang="ru-RU"/>
        </a:p>
      </dgm:t>
    </dgm:pt>
    <dgm:pt modelId="{39B1A9E8-CD5D-4141-B78D-5FCC115CF1E4}">
      <dgm:prSet custT="1"/>
      <dgm:spPr/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погіршується соціально-психологічний клімат у колективі</a:t>
          </a:r>
          <a:endParaRPr lang="uk-UA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FD460-C898-427E-A5AE-EDC5CF70FD60}" type="parTrans" cxnId="{4A55A494-CE41-4479-A969-97B9988770AC}">
      <dgm:prSet/>
      <dgm:spPr/>
      <dgm:t>
        <a:bodyPr/>
        <a:lstStyle/>
        <a:p>
          <a:endParaRPr lang="ru-RU"/>
        </a:p>
      </dgm:t>
    </dgm:pt>
    <dgm:pt modelId="{218DCCCF-D2C7-4E1F-89B1-B483E0B95F23}" type="sibTrans" cxnId="{4A55A494-CE41-4479-A969-97B9988770AC}">
      <dgm:prSet/>
      <dgm:spPr/>
      <dgm:t>
        <a:bodyPr/>
        <a:lstStyle/>
        <a:p>
          <a:endParaRPr lang="ru-RU"/>
        </a:p>
      </dgm:t>
    </dgm:pt>
    <dgm:pt modelId="{5B9EB263-9154-4233-BC99-70AC65CB2C74}">
      <dgm:prSet custT="1"/>
      <dgm:spPr/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зникає ініціатива і творчість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72920-7210-4980-A855-A34964AFEEBB}" type="parTrans" cxnId="{676AFC0E-C6B5-4096-9E3F-C6CF608A1C23}">
      <dgm:prSet/>
      <dgm:spPr/>
      <dgm:t>
        <a:bodyPr/>
        <a:lstStyle/>
        <a:p>
          <a:endParaRPr lang="ru-RU"/>
        </a:p>
      </dgm:t>
    </dgm:pt>
    <dgm:pt modelId="{50B5E70C-AA90-4DC0-AF07-766035145096}" type="sibTrans" cxnId="{676AFC0E-C6B5-4096-9E3F-C6CF608A1C23}">
      <dgm:prSet/>
      <dgm:spPr/>
      <dgm:t>
        <a:bodyPr/>
        <a:lstStyle/>
        <a:p>
          <a:endParaRPr lang="ru-RU"/>
        </a:p>
      </dgm:t>
    </dgm:pt>
    <dgm:pt modelId="{DAA20C66-FE69-4127-9883-0F64E3C16104}" type="pres">
      <dgm:prSet presAssocID="{F43AACD3-EEA9-4EDC-9189-35E1E8F7C9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F3731-E614-4A03-9899-C178DF078089}" type="pres">
      <dgm:prSet presAssocID="{67DBE995-DA5F-43C0-A052-ACE0A418F30E}" presName="linNode" presStyleCnt="0"/>
      <dgm:spPr/>
      <dgm:t>
        <a:bodyPr/>
        <a:lstStyle/>
        <a:p>
          <a:endParaRPr lang="ru-RU"/>
        </a:p>
      </dgm:t>
    </dgm:pt>
    <dgm:pt modelId="{C4FAEB46-49A3-4CC0-AEBD-1270053FDD8F}" type="pres">
      <dgm:prSet presAssocID="{67DBE995-DA5F-43C0-A052-ACE0A418F30E}" presName="parentText" presStyleLbl="node1" presStyleIdx="0" presStyleCnt="4" custScaleX="820505" custLinFactNeighborX="-2831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509E9-BDE6-47DA-8984-771957BB00A8}" type="pres">
      <dgm:prSet presAssocID="{67DBE995-DA5F-43C0-A052-ACE0A418F30E}" presName="descendantText" presStyleLbl="alignAccFollowNode1" presStyleIdx="0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7FFCB-9256-4E68-9456-689B66177A15}" type="pres">
      <dgm:prSet presAssocID="{E7F79155-CEB6-479B-9A87-40070ECB207F}" presName="sp" presStyleCnt="0"/>
      <dgm:spPr/>
      <dgm:t>
        <a:bodyPr/>
        <a:lstStyle/>
        <a:p>
          <a:endParaRPr lang="ru-RU"/>
        </a:p>
      </dgm:t>
    </dgm:pt>
    <dgm:pt modelId="{0AAEBE4E-3304-42A0-99B0-27A4B391F38D}" type="pres">
      <dgm:prSet presAssocID="{38617DF4-1E6F-4998-8D42-0CE96DCF0412}" presName="linNode" presStyleCnt="0"/>
      <dgm:spPr/>
      <dgm:t>
        <a:bodyPr/>
        <a:lstStyle/>
        <a:p>
          <a:endParaRPr lang="ru-RU"/>
        </a:p>
      </dgm:t>
    </dgm:pt>
    <dgm:pt modelId="{04DCA3B6-173A-4D15-81FA-0455886E1B80}" type="pres">
      <dgm:prSet presAssocID="{38617DF4-1E6F-4998-8D42-0CE96DCF0412}" presName="parentText" presStyleLbl="node1" presStyleIdx="1" presStyleCnt="4" custScaleX="8205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4E7BF-B849-4584-9744-EAF1BA953CAD}" type="pres">
      <dgm:prSet presAssocID="{38617DF4-1E6F-4998-8D42-0CE96DCF0412}" presName="descendantText" presStyleLbl="alignAccFollowNode1" presStyleIdx="1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A0544-54D4-44C3-BC72-D81C2B42B67F}" type="pres">
      <dgm:prSet presAssocID="{868B9222-E8E2-4D62-AE68-2EB2D7AB0A8B}" presName="sp" presStyleCnt="0"/>
      <dgm:spPr/>
      <dgm:t>
        <a:bodyPr/>
        <a:lstStyle/>
        <a:p>
          <a:endParaRPr lang="ru-RU"/>
        </a:p>
      </dgm:t>
    </dgm:pt>
    <dgm:pt modelId="{71E948B0-7E09-4AAC-B03F-ACDF6AE7804D}" type="pres">
      <dgm:prSet presAssocID="{F2FA85B9-0156-445B-BE4D-BE295AD78B41}" presName="linNode" presStyleCnt="0"/>
      <dgm:spPr/>
      <dgm:t>
        <a:bodyPr/>
        <a:lstStyle/>
        <a:p>
          <a:endParaRPr lang="ru-RU"/>
        </a:p>
      </dgm:t>
    </dgm:pt>
    <dgm:pt modelId="{5951C927-85C9-48E2-A8B7-52B5DC114939}" type="pres">
      <dgm:prSet presAssocID="{F2FA85B9-0156-445B-BE4D-BE295AD78B41}" presName="parentText" presStyleLbl="node1" presStyleIdx="2" presStyleCnt="4" custScaleX="820505" custLinFactNeighborX="-282" custLinFactNeighborY="-5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3F89F-D4C7-41CB-9DE2-78F1E097CED8}" type="pres">
      <dgm:prSet presAssocID="{F2FA85B9-0156-445B-BE4D-BE295AD78B41}" presName="descendantText" presStyleLbl="alignAccFollowNode1" presStyleIdx="2" presStyleCnt="4" custScaleX="2000000" custScaleY="142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F5632-08B5-4E73-85DC-5521A8DF0EC4}" type="pres">
      <dgm:prSet presAssocID="{427AAD42-2AC4-4075-8789-18BCF9609E98}" presName="sp" presStyleCnt="0"/>
      <dgm:spPr/>
      <dgm:t>
        <a:bodyPr/>
        <a:lstStyle/>
        <a:p>
          <a:endParaRPr lang="ru-RU"/>
        </a:p>
      </dgm:t>
    </dgm:pt>
    <dgm:pt modelId="{0DB973CA-5985-4BA9-B9FD-CBABF4F14F1D}" type="pres">
      <dgm:prSet presAssocID="{34AC84B0-AC0C-4800-99E1-C561CDABBE5A}" presName="linNode" presStyleCnt="0"/>
      <dgm:spPr/>
      <dgm:t>
        <a:bodyPr/>
        <a:lstStyle/>
        <a:p>
          <a:endParaRPr lang="ru-RU"/>
        </a:p>
      </dgm:t>
    </dgm:pt>
    <dgm:pt modelId="{D0E057D0-3983-43B6-ACFD-170EC0DF9528}" type="pres">
      <dgm:prSet presAssocID="{34AC84B0-AC0C-4800-99E1-C561CDABBE5A}" presName="parentText" presStyleLbl="node1" presStyleIdx="3" presStyleCnt="4" custScaleX="820505" custLinFactNeighborX="-564" custLinFactNeighborY="-5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D6088-D9F9-4501-A303-3F94190A579D}" type="pres">
      <dgm:prSet presAssocID="{34AC84B0-AC0C-4800-99E1-C561CDABBE5A}" presName="descendantText" presStyleLbl="alignAccFollowNode1" presStyleIdx="3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4E3154-DE07-4F94-9240-8EE52A3870E0}" type="presOf" srcId="{38617DF4-1E6F-4998-8D42-0CE96DCF0412}" destId="{04DCA3B6-173A-4D15-81FA-0455886E1B80}" srcOrd="0" destOrd="0" presId="urn:microsoft.com/office/officeart/2005/8/layout/vList5"/>
    <dgm:cxn modelId="{BCC961E9-A977-4937-A725-B991D606380F}" type="presOf" srcId="{E7B890D6-F8E2-4005-AEF8-714E5590946C}" destId="{C9E3F89F-D4C7-41CB-9DE2-78F1E097CED8}" srcOrd="0" destOrd="0" presId="urn:microsoft.com/office/officeart/2005/8/layout/vList5"/>
    <dgm:cxn modelId="{5327B23E-92C9-43AA-A54F-FB857F4197C6}" srcId="{38617DF4-1E6F-4998-8D42-0CE96DCF0412}" destId="{171086C8-0360-4746-BD43-025C6F400D9D}" srcOrd="1" destOrd="0" parTransId="{0EC5C514-65D9-4776-9DB8-A31D73352276}" sibTransId="{D5CF54A3-A210-44E2-B9FD-09D15ACAF011}"/>
    <dgm:cxn modelId="{DFFD9C3E-2BF2-4250-AED4-7BF3D104F8F8}" type="presOf" srcId="{34AC84B0-AC0C-4800-99E1-C561CDABBE5A}" destId="{D0E057D0-3983-43B6-ACFD-170EC0DF9528}" srcOrd="0" destOrd="0" presId="urn:microsoft.com/office/officeart/2005/8/layout/vList5"/>
    <dgm:cxn modelId="{E67BF9A5-4C0B-4BCF-8D62-284D52D577A1}" srcId="{F43AACD3-EEA9-4EDC-9189-35E1E8F7C972}" destId="{34AC84B0-AC0C-4800-99E1-C561CDABBE5A}" srcOrd="3" destOrd="0" parTransId="{E7E4E3CB-9C4B-4B1B-B9D7-315CC432AAF2}" sibTransId="{FF69F52E-18BD-4828-BE11-1CFF4992FBB6}"/>
    <dgm:cxn modelId="{D943000D-96B8-43E3-92F5-0DC4BA39ED66}" type="presOf" srcId="{7E012EF0-EDEB-4A87-9D18-685540FC6D39}" destId="{2EB509E9-BDE6-47DA-8984-771957BB00A8}" srcOrd="0" destOrd="1" presId="urn:microsoft.com/office/officeart/2005/8/layout/vList5"/>
    <dgm:cxn modelId="{C0774BD4-8239-4711-B9D1-48453D432C9F}" srcId="{38617DF4-1E6F-4998-8D42-0CE96DCF0412}" destId="{FC2C1E58-F7F8-4C83-AE09-AD978E883590}" srcOrd="2" destOrd="0" parTransId="{C2809EA5-31CD-406F-B446-26C9A3728A94}" sibTransId="{202E5ABF-1D77-4BB0-A71D-433BBDA92D94}"/>
    <dgm:cxn modelId="{06FCBA0A-8337-4684-8232-6D85C85A1CCC}" srcId="{38617DF4-1E6F-4998-8D42-0CE96DCF0412}" destId="{E4A5FCE5-77B1-4E2D-9592-D4923BCA3F85}" srcOrd="0" destOrd="0" parTransId="{6915BAF2-2EF8-4586-8FD3-E667E71C63D4}" sibTransId="{7C705A0D-F0FE-46C0-BCB7-ABE30280DC62}"/>
    <dgm:cxn modelId="{2409C5E8-68FE-4D47-821A-CDAAF162170B}" srcId="{67DBE995-DA5F-43C0-A052-ACE0A418F30E}" destId="{7E012EF0-EDEB-4A87-9D18-685540FC6D39}" srcOrd="1" destOrd="0" parTransId="{AA0DD969-CFCD-45DA-939F-E81E611CF4CE}" sibTransId="{7B67AE2E-B5A4-413D-9879-D7E1F449D562}"/>
    <dgm:cxn modelId="{676AFC0E-C6B5-4096-9E3F-C6CF608A1C23}" srcId="{F2FA85B9-0156-445B-BE4D-BE295AD78B41}" destId="{5B9EB263-9154-4233-BC99-70AC65CB2C74}" srcOrd="2" destOrd="0" parTransId="{5F772920-7210-4980-A855-A34964AFEEBB}" sibTransId="{50B5E70C-AA90-4DC0-AF07-766035145096}"/>
    <dgm:cxn modelId="{4A55A494-CE41-4479-A969-97B9988770AC}" srcId="{F2FA85B9-0156-445B-BE4D-BE295AD78B41}" destId="{39B1A9E8-CD5D-4141-B78D-5FCC115CF1E4}" srcOrd="1" destOrd="0" parTransId="{494FD460-C898-427E-A5AE-EDC5CF70FD60}" sibTransId="{218DCCCF-D2C7-4E1F-89B1-B483E0B95F23}"/>
    <dgm:cxn modelId="{47054145-B95A-4631-B596-C53E6B456D54}" type="presOf" srcId="{5B9EB263-9154-4233-BC99-70AC65CB2C74}" destId="{C9E3F89F-D4C7-41CB-9DE2-78F1E097CED8}" srcOrd="0" destOrd="2" presId="urn:microsoft.com/office/officeart/2005/8/layout/vList5"/>
    <dgm:cxn modelId="{2D33A226-CF03-4D6D-BF88-8EC82F92676A}" srcId="{F43AACD3-EEA9-4EDC-9189-35E1E8F7C972}" destId="{38617DF4-1E6F-4998-8D42-0CE96DCF0412}" srcOrd="1" destOrd="0" parTransId="{E10390D5-A5EE-4B20-A16F-279965101D03}" sibTransId="{868B9222-E8E2-4D62-AE68-2EB2D7AB0A8B}"/>
    <dgm:cxn modelId="{1557DE5C-3A58-45AD-ADEE-5E646F4D7821}" type="presOf" srcId="{FC2C1E58-F7F8-4C83-AE09-AD978E883590}" destId="{0FA4E7BF-B849-4584-9744-EAF1BA953CAD}" srcOrd="0" destOrd="2" presId="urn:microsoft.com/office/officeart/2005/8/layout/vList5"/>
    <dgm:cxn modelId="{1C76881B-E297-4CF6-B853-59BD1403FA01}" type="presOf" srcId="{1DFA43A9-B14F-4717-9B66-C6B7A1CDEFE2}" destId="{FE3D6088-D9F9-4501-A303-3F94190A579D}" srcOrd="0" destOrd="0" presId="urn:microsoft.com/office/officeart/2005/8/layout/vList5"/>
    <dgm:cxn modelId="{F6B1D1BB-DF36-4078-8DC8-52EE8AC4DD3E}" srcId="{F43AACD3-EEA9-4EDC-9189-35E1E8F7C972}" destId="{F2FA85B9-0156-445B-BE4D-BE295AD78B41}" srcOrd="2" destOrd="0" parTransId="{1B3557BA-F49E-478A-A149-0FC2235669F3}" sibTransId="{427AAD42-2AC4-4075-8789-18BCF9609E98}"/>
    <dgm:cxn modelId="{6BB283F1-57F7-425B-B8B1-9D7BC964F32A}" type="presOf" srcId="{E4A5FCE5-77B1-4E2D-9592-D4923BCA3F85}" destId="{0FA4E7BF-B849-4584-9744-EAF1BA953CAD}" srcOrd="0" destOrd="0" presId="urn:microsoft.com/office/officeart/2005/8/layout/vList5"/>
    <dgm:cxn modelId="{8B9AF7D8-B46E-4A71-87B7-B23D5DD9C659}" type="presOf" srcId="{38165381-DC6D-4978-90FD-D805A8FF0854}" destId="{2EB509E9-BDE6-47DA-8984-771957BB00A8}" srcOrd="0" destOrd="0" presId="urn:microsoft.com/office/officeart/2005/8/layout/vList5"/>
    <dgm:cxn modelId="{7C20BB80-B737-4863-8F56-3697420BA520}" type="presOf" srcId="{39B1A9E8-CD5D-4141-B78D-5FCC115CF1E4}" destId="{C9E3F89F-D4C7-41CB-9DE2-78F1E097CED8}" srcOrd="0" destOrd="1" presId="urn:microsoft.com/office/officeart/2005/8/layout/vList5"/>
    <dgm:cxn modelId="{070F596A-229D-4C51-9439-E2142B027A75}" type="presOf" srcId="{F43AACD3-EEA9-4EDC-9189-35E1E8F7C972}" destId="{DAA20C66-FE69-4127-9883-0F64E3C16104}" srcOrd="0" destOrd="0" presId="urn:microsoft.com/office/officeart/2005/8/layout/vList5"/>
    <dgm:cxn modelId="{76925BDA-76B1-4567-B7B1-A3B930D00447}" srcId="{F2FA85B9-0156-445B-BE4D-BE295AD78B41}" destId="{E7B890D6-F8E2-4005-AEF8-714E5590946C}" srcOrd="0" destOrd="0" parTransId="{7F04DEDA-38F6-4934-9C3F-5B0436766AF6}" sibTransId="{4B31CDD5-4A9F-4889-B1FB-D52DC1E25744}"/>
    <dgm:cxn modelId="{91ECE884-E27E-4170-BF52-430DA8172924}" srcId="{67DBE995-DA5F-43C0-A052-ACE0A418F30E}" destId="{38165381-DC6D-4978-90FD-D805A8FF0854}" srcOrd="0" destOrd="0" parTransId="{37F16A4E-983F-453C-82AD-D1420D8A550A}" sibTransId="{AF03CEFF-9F36-4FD3-81F6-1D7ADD6ABFA9}"/>
    <dgm:cxn modelId="{9DBE247A-88B5-4590-9470-31854AC497E0}" srcId="{F43AACD3-EEA9-4EDC-9189-35E1E8F7C972}" destId="{67DBE995-DA5F-43C0-A052-ACE0A418F30E}" srcOrd="0" destOrd="0" parTransId="{BB3629AA-FBE6-4727-9439-38155D549904}" sibTransId="{E7F79155-CEB6-479B-9A87-40070ECB207F}"/>
    <dgm:cxn modelId="{7231C489-7157-46EA-BDA9-DE407D3642D4}" type="presOf" srcId="{171086C8-0360-4746-BD43-025C6F400D9D}" destId="{0FA4E7BF-B849-4584-9744-EAF1BA953CAD}" srcOrd="0" destOrd="1" presId="urn:microsoft.com/office/officeart/2005/8/layout/vList5"/>
    <dgm:cxn modelId="{5B14DF73-3F78-4A8D-9FA4-EDD791558BA4}" srcId="{34AC84B0-AC0C-4800-99E1-C561CDABBE5A}" destId="{1DFA43A9-B14F-4717-9B66-C6B7A1CDEFE2}" srcOrd="0" destOrd="0" parTransId="{22917DC0-E45B-4B9A-8EFA-DF141683B67D}" sibTransId="{428C9A98-9A65-4493-AEAA-486C2B7B30D8}"/>
    <dgm:cxn modelId="{BE0277FB-5044-40EF-BEB0-6AB219975CE0}" type="presOf" srcId="{F2FA85B9-0156-445B-BE4D-BE295AD78B41}" destId="{5951C927-85C9-48E2-A8B7-52B5DC114939}" srcOrd="0" destOrd="0" presId="urn:microsoft.com/office/officeart/2005/8/layout/vList5"/>
    <dgm:cxn modelId="{7C228109-3857-48A5-AB9B-670A3D8BCA1A}" type="presOf" srcId="{67DBE995-DA5F-43C0-A052-ACE0A418F30E}" destId="{C4FAEB46-49A3-4CC0-AEBD-1270053FDD8F}" srcOrd="0" destOrd="0" presId="urn:microsoft.com/office/officeart/2005/8/layout/vList5"/>
    <dgm:cxn modelId="{CA85076F-D951-4AA7-95F8-33C21D45B380}" type="presParOf" srcId="{DAA20C66-FE69-4127-9883-0F64E3C16104}" destId="{D10F3731-E614-4A03-9899-C178DF078089}" srcOrd="0" destOrd="0" presId="urn:microsoft.com/office/officeart/2005/8/layout/vList5"/>
    <dgm:cxn modelId="{3D982A05-D15D-40E6-A6BE-C1078058F8B4}" type="presParOf" srcId="{D10F3731-E614-4A03-9899-C178DF078089}" destId="{C4FAEB46-49A3-4CC0-AEBD-1270053FDD8F}" srcOrd="0" destOrd="0" presId="urn:microsoft.com/office/officeart/2005/8/layout/vList5"/>
    <dgm:cxn modelId="{BEEC50BA-52DB-4E16-AF73-86365822EE0F}" type="presParOf" srcId="{D10F3731-E614-4A03-9899-C178DF078089}" destId="{2EB509E9-BDE6-47DA-8984-771957BB00A8}" srcOrd="1" destOrd="0" presId="urn:microsoft.com/office/officeart/2005/8/layout/vList5"/>
    <dgm:cxn modelId="{10145CB0-CC21-4CCA-84BC-A7D262715ED0}" type="presParOf" srcId="{DAA20C66-FE69-4127-9883-0F64E3C16104}" destId="{A127FFCB-9256-4E68-9456-689B66177A15}" srcOrd="1" destOrd="0" presId="urn:microsoft.com/office/officeart/2005/8/layout/vList5"/>
    <dgm:cxn modelId="{2B69C2D6-0F07-446D-AFFF-D454058B95AD}" type="presParOf" srcId="{DAA20C66-FE69-4127-9883-0F64E3C16104}" destId="{0AAEBE4E-3304-42A0-99B0-27A4B391F38D}" srcOrd="2" destOrd="0" presId="urn:microsoft.com/office/officeart/2005/8/layout/vList5"/>
    <dgm:cxn modelId="{C347932E-BBE4-4CE8-99AF-28FBCD421E18}" type="presParOf" srcId="{0AAEBE4E-3304-42A0-99B0-27A4B391F38D}" destId="{04DCA3B6-173A-4D15-81FA-0455886E1B80}" srcOrd="0" destOrd="0" presId="urn:microsoft.com/office/officeart/2005/8/layout/vList5"/>
    <dgm:cxn modelId="{31DA9D62-C993-4FD9-B472-F8A5B5FB1D72}" type="presParOf" srcId="{0AAEBE4E-3304-42A0-99B0-27A4B391F38D}" destId="{0FA4E7BF-B849-4584-9744-EAF1BA953CAD}" srcOrd="1" destOrd="0" presId="urn:microsoft.com/office/officeart/2005/8/layout/vList5"/>
    <dgm:cxn modelId="{18F2B313-AF3B-43EE-9B19-7FC503506209}" type="presParOf" srcId="{DAA20C66-FE69-4127-9883-0F64E3C16104}" destId="{14CA0544-54D4-44C3-BC72-D81C2B42B67F}" srcOrd="3" destOrd="0" presId="urn:microsoft.com/office/officeart/2005/8/layout/vList5"/>
    <dgm:cxn modelId="{17ADA31F-DCAD-4C83-8C3F-D7133AF60818}" type="presParOf" srcId="{DAA20C66-FE69-4127-9883-0F64E3C16104}" destId="{71E948B0-7E09-4AAC-B03F-ACDF6AE7804D}" srcOrd="4" destOrd="0" presId="urn:microsoft.com/office/officeart/2005/8/layout/vList5"/>
    <dgm:cxn modelId="{FD168DE0-93A1-43B5-A2C8-E709E51CB07C}" type="presParOf" srcId="{71E948B0-7E09-4AAC-B03F-ACDF6AE7804D}" destId="{5951C927-85C9-48E2-A8B7-52B5DC114939}" srcOrd="0" destOrd="0" presId="urn:microsoft.com/office/officeart/2005/8/layout/vList5"/>
    <dgm:cxn modelId="{55D43E5E-563B-4F28-8630-CE718C7D6ADE}" type="presParOf" srcId="{71E948B0-7E09-4AAC-B03F-ACDF6AE7804D}" destId="{C9E3F89F-D4C7-41CB-9DE2-78F1E097CED8}" srcOrd="1" destOrd="0" presId="urn:microsoft.com/office/officeart/2005/8/layout/vList5"/>
    <dgm:cxn modelId="{7B0695D7-1A21-4F54-A1DF-30A9924599B0}" type="presParOf" srcId="{DAA20C66-FE69-4127-9883-0F64E3C16104}" destId="{46BF5632-08B5-4E73-85DC-5521A8DF0EC4}" srcOrd="5" destOrd="0" presId="urn:microsoft.com/office/officeart/2005/8/layout/vList5"/>
    <dgm:cxn modelId="{1DD4A3EE-BE0A-4899-8C9C-5D66194CA013}" type="presParOf" srcId="{DAA20C66-FE69-4127-9883-0F64E3C16104}" destId="{0DB973CA-5985-4BA9-B9FD-CBABF4F14F1D}" srcOrd="6" destOrd="0" presId="urn:microsoft.com/office/officeart/2005/8/layout/vList5"/>
    <dgm:cxn modelId="{8E56C6EE-7DE0-4BD9-96D0-CDB6DF5110E8}" type="presParOf" srcId="{0DB973CA-5985-4BA9-B9FD-CBABF4F14F1D}" destId="{D0E057D0-3983-43B6-ACFD-170EC0DF9528}" srcOrd="0" destOrd="0" presId="urn:microsoft.com/office/officeart/2005/8/layout/vList5"/>
    <dgm:cxn modelId="{EE2BD25D-8CEB-4197-9DFA-2C1995B00457}" type="presParOf" srcId="{0DB973CA-5985-4BA9-B9FD-CBABF4F14F1D}" destId="{FE3D6088-D9F9-4501-A303-3F94190A57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3AACD3-EEA9-4EDC-9189-35E1E8F7C972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DBE995-DA5F-43C0-A052-ACE0A418F30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змістом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629AA-FBE6-4727-9439-38155D549904}" type="parTrans" cxnId="{9DBE247A-88B5-4590-9470-31854AC497E0}">
      <dgm:prSet/>
      <dgm:spPr/>
      <dgm:t>
        <a:bodyPr/>
        <a:lstStyle/>
        <a:p>
          <a:endParaRPr lang="ru-RU"/>
        </a:p>
      </dgm:t>
    </dgm:pt>
    <dgm:pt modelId="{E7F79155-CEB6-479B-9A87-40070ECB207F}" type="sibTrans" cxnId="{9DBE247A-88B5-4590-9470-31854AC497E0}">
      <dgm:prSet/>
      <dgm:spPr/>
      <dgm:t>
        <a:bodyPr/>
        <a:lstStyle/>
        <a:p>
          <a:endParaRPr lang="ru-RU"/>
        </a:p>
      </dgm:t>
    </dgm:pt>
    <dgm:pt modelId="{38165381-DC6D-4978-90FD-D805A8FF085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 не заздалегідь, а в групі;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16A4E-983F-453C-82AD-D1420D8A550A}" type="parTrans" cxnId="{91ECE884-E27E-4170-BF52-430DA8172924}">
      <dgm:prSet/>
      <dgm:spPr/>
      <dgm:t>
        <a:bodyPr/>
        <a:lstStyle/>
        <a:p>
          <a:endParaRPr lang="ru-RU"/>
        </a:p>
      </dgm:t>
    </dgm:pt>
    <dgm:pt modelId="{AF03CEFF-9F36-4FD3-81F6-1D7ADD6ABFA9}" type="sibTrans" cxnId="{91ECE884-E27E-4170-BF52-430DA8172924}">
      <dgm:prSet/>
      <dgm:spPr/>
      <dgm:t>
        <a:bodyPr/>
        <a:lstStyle/>
        <a:p>
          <a:endParaRPr lang="ru-RU"/>
        </a:p>
      </dgm:t>
    </dgm:pt>
    <dgm:pt modelId="{38617DF4-1E6F-4998-8D42-0CE96DCF041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формою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390D5-A5EE-4B20-A16F-279965101D03}" type="parTrans" cxnId="{2D33A226-CF03-4D6D-BF88-8EC82F92676A}">
      <dgm:prSet/>
      <dgm:spPr/>
      <dgm:t>
        <a:bodyPr/>
        <a:lstStyle/>
        <a:p>
          <a:endParaRPr lang="ru-RU"/>
        </a:p>
      </dgm:t>
    </dgm:pt>
    <dgm:pt modelId="{868B9222-E8E2-4D62-AE68-2EB2D7AB0A8B}" type="sibTrans" cxnId="{2D33A226-CF03-4D6D-BF88-8EC82F92676A}">
      <dgm:prSet/>
      <dgm:spPr/>
      <dgm:t>
        <a:bodyPr/>
        <a:lstStyle/>
        <a:p>
          <a:endParaRPr lang="ru-RU"/>
        </a:p>
      </dgm:t>
    </dgm:pt>
    <dgm:pt modelId="{E4A5FCE5-77B1-4E2D-9592-D4923BCA3F8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інструкції у формі пропозицій;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5BAF2-2EF8-4586-8FD3-E667E71C63D4}" type="parTrans" cxnId="{06FCBA0A-8337-4684-8232-6D85C85A1CCC}">
      <dgm:prSet/>
      <dgm:spPr/>
      <dgm:t>
        <a:bodyPr/>
        <a:lstStyle/>
        <a:p>
          <a:endParaRPr lang="ru-RU"/>
        </a:p>
      </dgm:t>
    </dgm:pt>
    <dgm:pt modelId="{7C705A0D-F0FE-46C0-BCB7-ABE30280DC62}" type="sibTrans" cxnId="{06FCBA0A-8337-4684-8232-6D85C85A1CCC}">
      <dgm:prSet/>
      <dgm:spPr/>
      <dgm:t>
        <a:bodyPr/>
        <a:lstStyle/>
        <a:p>
          <a:endParaRPr lang="ru-RU"/>
        </a:p>
      </dgm:t>
    </dgm:pt>
    <dgm:pt modelId="{F2FA85B9-0156-445B-BE4D-BE295AD78B4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557BA-F49E-478A-A149-0FC2235669F3}" type="parTrans" cxnId="{F6B1D1BB-DF36-4078-8DC8-52EE8AC4DD3E}">
      <dgm:prSet/>
      <dgm:spPr/>
      <dgm:t>
        <a:bodyPr/>
        <a:lstStyle/>
        <a:p>
          <a:endParaRPr lang="ru-RU"/>
        </a:p>
      </dgm:t>
    </dgm:pt>
    <dgm:pt modelId="{427AAD42-2AC4-4075-8789-18BCF9609E98}" type="sibTrans" cxnId="{F6B1D1BB-DF36-4078-8DC8-52EE8AC4DD3E}">
      <dgm:prSet/>
      <dgm:spPr/>
      <dgm:t>
        <a:bodyPr/>
        <a:lstStyle/>
        <a:p>
          <a:endParaRPr lang="ru-RU"/>
        </a:p>
      </dgm:t>
    </dgm:pt>
    <dgm:pt modelId="{E7B890D6-F8E2-4005-AEF8-714E5590946C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можлива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недисциплінованість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необов'язковість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співробітників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4DEDA-38F6-4934-9C3F-5B0436766AF6}" type="parTrans" cxnId="{76925BDA-76B1-4567-B7B1-A3B930D00447}">
      <dgm:prSet/>
      <dgm:spPr/>
      <dgm:t>
        <a:bodyPr/>
        <a:lstStyle/>
        <a:p>
          <a:endParaRPr lang="ru-RU"/>
        </a:p>
      </dgm:t>
    </dgm:pt>
    <dgm:pt modelId="{4B31CDD5-4A9F-4889-B1FB-D52DC1E25744}" type="sibTrans" cxnId="{76925BDA-76B1-4567-B7B1-A3B930D00447}">
      <dgm:prSet/>
      <dgm:spPr/>
      <dgm:t>
        <a:bodyPr/>
        <a:lstStyle/>
        <a:p>
          <a:endParaRPr lang="ru-RU"/>
        </a:p>
      </dgm:t>
    </dgm:pt>
    <dgm:pt modelId="{34AC84B0-AC0C-4800-99E1-C561CDABBE5A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4E3CB-9C4B-4B1B-B9D7-315CC432AAF2}" type="parTrans" cxnId="{E67BF9A5-4C0B-4BCF-8D62-284D52D577A1}">
      <dgm:prSet/>
      <dgm:spPr/>
      <dgm:t>
        <a:bodyPr/>
        <a:lstStyle/>
        <a:p>
          <a:endParaRPr lang="ru-RU"/>
        </a:p>
      </dgm:t>
    </dgm:pt>
    <dgm:pt modelId="{FF69F52E-18BD-4828-BE11-1CFF4992FBB6}" type="sibTrans" cxnId="{E67BF9A5-4C0B-4BCF-8D62-284D52D577A1}">
      <dgm:prSet/>
      <dgm:spPr/>
      <dgm:t>
        <a:bodyPr/>
        <a:lstStyle/>
        <a:p>
          <a:endParaRPr lang="ru-RU"/>
        </a:p>
      </dgm:t>
    </dgm:pt>
    <dgm:pt modelId="{1DFA43A9-B14F-4717-9B66-C6B7A1CDEFE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колективів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склалися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17DC0-E45B-4B9A-8EFA-DF141683B67D}" type="parTrans" cxnId="{5B14DF73-3F78-4A8D-9FA4-EDD791558BA4}">
      <dgm:prSet/>
      <dgm:spPr/>
      <dgm:t>
        <a:bodyPr/>
        <a:lstStyle/>
        <a:p>
          <a:endParaRPr lang="ru-RU"/>
        </a:p>
      </dgm:t>
    </dgm:pt>
    <dgm:pt modelId="{428C9A98-9A65-4493-AEAA-486C2B7B30D8}" type="sibTrans" cxnId="{5B14DF73-3F78-4A8D-9FA4-EDD791558BA4}">
      <dgm:prSet/>
      <dgm:spPr/>
      <dgm:t>
        <a:bodyPr/>
        <a:lstStyle/>
        <a:p>
          <a:endParaRPr lang="ru-RU"/>
        </a:p>
      </dgm:t>
    </dgm:pt>
    <dgm:pt modelId="{E6B7D7AB-8247-49F5-88EB-BF0CA3AD88E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висока децентралізація управління,</a:t>
          </a:r>
          <a:endParaRPr lang="uk-UA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4CB09-3E42-4574-9540-5DA41F5529B4}" type="parTrans" cxnId="{9CE030EB-D19F-488F-B9DD-8A72F2CC320B}">
      <dgm:prSet/>
      <dgm:spPr/>
      <dgm:t>
        <a:bodyPr/>
        <a:lstStyle/>
        <a:p>
          <a:endParaRPr lang="ru-RU"/>
        </a:p>
      </dgm:t>
    </dgm:pt>
    <dgm:pt modelId="{C197EEB6-DCD7-4477-82C3-CC89A6569FF3}" type="sibTrans" cxnId="{9CE030EB-D19F-488F-B9DD-8A72F2CC320B}">
      <dgm:prSet/>
      <dgm:spPr/>
      <dgm:t>
        <a:bodyPr/>
        <a:lstStyle/>
        <a:p>
          <a:endParaRPr lang="ru-RU"/>
        </a:p>
      </dgm:t>
    </dgm:pt>
    <dgm:pt modelId="{F386AAF5-286D-4411-A366-B71B62DEBDA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делегування влади підлеглим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E3102-D393-4627-8848-EB157F8F5386}" type="parTrans" cxnId="{4835189A-E069-4E0B-813A-5CF07ABF5A67}">
      <dgm:prSet/>
      <dgm:spPr/>
      <dgm:t>
        <a:bodyPr/>
        <a:lstStyle/>
        <a:p>
          <a:endParaRPr lang="ru-RU"/>
        </a:p>
      </dgm:t>
    </dgm:pt>
    <dgm:pt modelId="{96D6C758-5836-4632-B4E7-FA0DEF36962C}" type="sibTrans" cxnId="{4835189A-E069-4E0B-813A-5CF07ABF5A67}">
      <dgm:prSet/>
      <dgm:spPr/>
      <dgm:t>
        <a:bodyPr/>
        <a:lstStyle/>
        <a:p>
          <a:endParaRPr lang="ru-RU"/>
        </a:p>
      </dgm:t>
    </dgm:pt>
    <dgm:pt modelId="{5F9E6F90-8A29-4B28-BB73-B2868906348C}">
      <dgm:prSet custT="1"/>
      <dgm:spPr/>
      <dgm:t>
        <a:bodyPr/>
        <a:lstStyle/>
        <a:p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підвищена мотивація в роботі,</a:t>
          </a:r>
          <a:endParaRPr lang="uk-UA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26E05-03CE-491D-B4EB-7B8A76100638}" type="parTrans" cxnId="{6C2A16BB-9DB4-435E-87B5-6745585ED107}">
      <dgm:prSet/>
      <dgm:spPr/>
      <dgm:t>
        <a:bodyPr/>
        <a:lstStyle/>
        <a:p>
          <a:endParaRPr lang="ru-RU"/>
        </a:p>
      </dgm:t>
    </dgm:pt>
    <dgm:pt modelId="{1DA780D1-25C5-4229-8EC6-AD8D7E51E71C}" type="sibTrans" cxnId="{6C2A16BB-9DB4-435E-87B5-6745585ED107}">
      <dgm:prSet/>
      <dgm:spPr/>
      <dgm:t>
        <a:bodyPr/>
        <a:lstStyle/>
        <a:p>
          <a:endParaRPr lang="ru-RU"/>
        </a:p>
      </dgm:t>
    </dgm:pt>
    <dgm:pt modelId="{EB12930A-61DF-4600-B67A-ED6D94C3D887}">
      <dgm:prSet custT="1"/>
      <dgm:spPr/>
      <dgm:t>
        <a:bodyPr/>
        <a:lstStyle/>
        <a:p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систематичний контроль і інформування щодо стану справ</a:t>
          </a:r>
          <a:endParaRPr lang="uk-UA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3949A-6F50-4A31-85C2-41E92538098C}" type="parTrans" cxnId="{544A269C-238F-41B5-83A3-9FF4161C94FA}">
      <dgm:prSet/>
      <dgm:spPr/>
      <dgm:t>
        <a:bodyPr/>
        <a:lstStyle/>
        <a:p>
          <a:endParaRPr lang="ru-RU"/>
        </a:p>
      </dgm:t>
    </dgm:pt>
    <dgm:pt modelId="{F42A611B-A730-459F-AC6E-E2A80F38800C}" type="sibTrans" cxnId="{544A269C-238F-41B5-83A3-9FF4161C94FA}">
      <dgm:prSet/>
      <dgm:spPr/>
      <dgm:t>
        <a:bodyPr/>
        <a:lstStyle/>
        <a:p>
          <a:endParaRPr lang="ru-RU"/>
        </a:p>
      </dgm:t>
    </dgm:pt>
    <dgm:pt modelId="{1D8257CE-E1F5-4A49-9FD0-C8A6AC23A0DE}">
      <dgm:prSet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нижча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авторитарному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стилі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D0347-8AAE-4B20-B2D3-08683BDC6245}" type="parTrans" cxnId="{6072B4C9-DD3E-4319-B2AB-F8373FCED6CC}">
      <dgm:prSet/>
      <dgm:spPr/>
      <dgm:t>
        <a:bodyPr/>
        <a:lstStyle/>
        <a:p>
          <a:endParaRPr lang="ru-RU"/>
        </a:p>
      </dgm:t>
    </dgm:pt>
    <dgm:pt modelId="{13DACFA9-7541-4C84-9136-10290D080F14}" type="sibTrans" cxnId="{6072B4C9-DD3E-4319-B2AB-F8373FCED6CC}">
      <dgm:prSet/>
      <dgm:spPr/>
      <dgm:t>
        <a:bodyPr/>
        <a:lstStyle/>
        <a:p>
          <a:endParaRPr lang="ru-RU"/>
        </a:p>
      </dgm:t>
    </dgm:pt>
    <dgm:pt modelId="{4D39CC6A-C6BF-44A7-B2F9-0713E99E3A99}">
      <dgm:prSet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досвідчена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обізнана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9AF5E-0147-4352-8037-02704760C7C7}" type="parTrans" cxnId="{3E3AEAB1-3C89-4C6D-A115-6D38DA8DD195}">
      <dgm:prSet/>
      <dgm:spPr/>
      <dgm:t>
        <a:bodyPr/>
        <a:lstStyle/>
        <a:p>
          <a:endParaRPr lang="ru-RU"/>
        </a:p>
      </dgm:t>
    </dgm:pt>
    <dgm:pt modelId="{DBFF90EB-5FB2-4E74-AEA2-84A8F58D2984}" type="sibTrans" cxnId="{3E3AEAB1-3C89-4C6D-A115-6D38DA8DD195}">
      <dgm:prSet/>
      <dgm:spPr/>
      <dgm:t>
        <a:bodyPr/>
        <a:lstStyle/>
        <a:p>
          <a:endParaRPr lang="ru-RU"/>
        </a:p>
      </dgm:t>
    </dgm:pt>
    <dgm:pt modelId="{CE1A365D-5836-49F3-900A-EF0EEC34B892}">
      <dgm:prSet custT="1"/>
      <dgm:spPr/>
      <dgm:t>
        <a:bodyPr/>
        <a:lstStyle/>
        <a:p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одне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одного добре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знають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CCEB7-49E0-4C7F-8713-AEFFA233C729}" type="parTrans" cxnId="{FA250352-FE40-4FA3-9ABA-A5B4D1A1C33B}">
      <dgm:prSet/>
      <dgm:spPr/>
      <dgm:t>
        <a:bodyPr/>
        <a:lstStyle/>
        <a:p>
          <a:endParaRPr lang="ru-RU"/>
        </a:p>
      </dgm:t>
    </dgm:pt>
    <dgm:pt modelId="{88416929-8D39-4EB6-AD45-A2FFB3F5CFCD}" type="sibTrans" cxnId="{FA250352-FE40-4FA3-9ABA-A5B4D1A1C33B}">
      <dgm:prSet/>
      <dgm:spPr/>
      <dgm:t>
        <a:bodyPr/>
        <a:lstStyle/>
        <a:p>
          <a:endParaRPr lang="ru-RU"/>
        </a:p>
      </dgm:t>
    </dgm:pt>
    <dgm:pt modelId="{DAA20C66-FE69-4127-9883-0F64E3C16104}" type="pres">
      <dgm:prSet presAssocID="{F43AACD3-EEA9-4EDC-9189-35E1E8F7C9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F3731-E614-4A03-9899-C178DF078089}" type="pres">
      <dgm:prSet presAssocID="{67DBE995-DA5F-43C0-A052-ACE0A418F30E}" presName="linNode" presStyleCnt="0"/>
      <dgm:spPr/>
      <dgm:t>
        <a:bodyPr/>
        <a:lstStyle/>
        <a:p>
          <a:endParaRPr lang="ru-RU"/>
        </a:p>
      </dgm:t>
    </dgm:pt>
    <dgm:pt modelId="{C4FAEB46-49A3-4CC0-AEBD-1270053FDD8F}" type="pres">
      <dgm:prSet presAssocID="{67DBE995-DA5F-43C0-A052-ACE0A418F30E}" presName="parentText" presStyleLbl="node1" presStyleIdx="0" presStyleCnt="4" custScaleX="820505" custLinFactNeighborX="-2831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509E9-BDE6-47DA-8984-771957BB00A8}" type="pres">
      <dgm:prSet presAssocID="{67DBE995-DA5F-43C0-A052-ACE0A418F30E}" presName="descendantText" presStyleLbl="alignAccFollowNode1" presStyleIdx="0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7FFCB-9256-4E68-9456-689B66177A15}" type="pres">
      <dgm:prSet presAssocID="{E7F79155-CEB6-479B-9A87-40070ECB207F}" presName="sp" presStyleCnt="0"/>
      <dgm:spPr/>
      <dgm:t>
        <a:bodyPr/>
        <a:lstStyle/>
        <a:p>
          <a:endParaRPr lang="ru-RU"/>
        </a:p>
      </dgm:t>
    </dgm:pt>
    <dgm:pt modelId="{0AAEBE4E-3304-42A0-99B0-27A4B391F38D}" type="pres">
      <dgm:prSet presAssocID="{38617DF4-1E6F-4998-8D42-0CE96DCF0412}" presName="linNode" presStyleCnt="0"/>
      <dgm:spPr/>
      <dgm:t>
        <a:bodyPr/>
        <a:lstStyle/>
        <a:p>
          <a:endParaRPr lang="ru-RU"/>
        </a:p>
      </dgm:t>
    </dgm:pt>
    <dgm:pt modelId="{04DCA3B6-173A-4D15-81FA-0455886E1B80}" type="pres">
      <dgm:prSet presAssocID="{38617DF4-1E6F-4998-8D42-0CE96DCF0412}" presName="parentText" presStyleLbl="node1" presStyleIdx="1" presStyleCnt="4" custScaleX="8205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4E7BF-B849-4584-9744-EAF1BA953CAD}" type="pres">
      <dgm:prSet presAssocID="{38617DF4-1E6F-4998-8D42-0CE96DCF0412}" presName="descendantText" presStyleLbl="alignAccFollowNode1" presStyleIdx="1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A0544-54D4-44C3-BC72-D81C2B42B67F}" type="pres">
      <dgm:prSet presAssocID="{868B9222-E8E2-4D62-AE68-2EB2D7AB0A8B}" presName="sp" presStyleCnt="0"/>
      <dgm:spPr/>
      <dgm:t>
        <a:bodyPr/>
        <a:lstStyle/>
        <a:p>
          <a:endParaRPr lang="ru-RU"/>
        </a:p>
      </dgm:t>
    </dgm:pt>
    <dgm:pt modelId="{71E948B0-7E09-4AAC-B03F-ACDF6AE7804D}" type="pres">
      <dgm:prSet presAssocID="{F2FA85B9-0156-445B-BE4D-BE295AD78B41}" presName="linNode" presStyleCnt="0"/>
      <dgm:spPr/>
      <dgm:t>
        <a:bodyPr/>
        <a:lstStyle/>
        <a:p>
          <a:endParaRPr lang="ru-RU"/>
        </a:p>
      </dgm:t>
    </dgm:pt>
    <dgm:pt modelId="{5951C927-85C9-48E2-A8B7-52B5DC114939}" type="pres">
      <dgm:prSet presAssocID="{F2FA85B9-0156-445B-BE4D-BE295AD78B41}" presName="parentText" presStyleLbl="node1" presStyleIdx="2" presStyleCnt="4" custScaleX="820505" custLinFactNeighborX="-282" custLinFactNeighborY="-5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3F89F-D4C7-41CB-9DE2-78F1E097CED8}" type="pres">
      <dgm:prSet presAssocID="{F2FA85B9-0156-445B-BE4D-BE295AD78B41}" presName="descendantText" presStyleLbl="alignAccFollowNode1" presStyleIdx="2" presStyleCnt="4" custScaleX="2000000" custScaleY="107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F5632-08B5-4E73-85DC-5521A8DF0EC4}" type="pres">
      <dgm:prSet presAssocID="{427AAD42-2AC4-4075-8789-18BCF9609E98}" presName="sp" presStyleCnt="0"/>
      <dgm:spPr/>
      <dgm:t>
        <a:bodyPr/>
        <a:lstStyle/>
        <a:p>
          <a:endParaRPr lang="ru-RU"/>
        </a:p>
      </dgm:t>
    </dgm:pt>
    <dgm:pt modelId="{0DB973CA-5985-4BA9-B9FD-CBABF4F14F1D}" type="pres">
      <dgm:prSet presAssocID="{34AC84B0-AC0C-4800-99E1-C561CDABBE5A}" presName="linNode" presStyleCnt="0"/>
      <dgm:spPr/>
      <dgm:t>
        <a:bodyPr/>
        <a:lstStyle/>
        <a:p>
          <a:endParaRPr lang="ru-RU"/>
        </a:p>
      </dgm:t>
    </dgm:pt>
    <dgm:pt modelId="{D0E057D0-3983-43B6-ACFD-170EC0DF9528}" type="pres">
      <dgm:prSet presAssocID="{34AC84B0-AC0C-4800-99E1-C561CDABBE5A}" presName="parentText" presStyleLbl="node1" presStyleIdx="3" presStyleCnt="4" custScaleX="820505" custLinFactNeighborX="-564" custLinFactNeighborY="-5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D6088-D9F9-4501-A303-3F94190A579D}" type="pres">
      <dgm:prSet presAssocID="{34AC84B0-AC0C-4800-99E1-C561CDABBE5A}" presName="descendantText" presStyleLbl="alignAccFollowNode1" presStyleIdx="3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1B3E92-D273-497D-B10E-76914AEA10A1}" type="presOf" srcId="{5F9E6F90-8A29-4B28-BB73-B2868906348C}" destId="{2EB509E9-BDE6-47DA-8984-771957BB00A8}" srcOrd="0" destOrd="1" presId="urn:microsoft.com/office/officeart/2005/8/layout/vList5"/>
    <dgm:cxn modelId="{4835189A-E069-4E0B-813A-5CF07ABF5A67}" srcId="{38617DF4-1E6F-4998-8D42-0CE96DCF0412}" destId="{F386AAF5-286D-4411-A366-B71B62DEBDAF}" srcOrd="2" destOrd="0" parTransId="{019E3102-D393-4627-8848-EB157F8F5386}" sibTransId="{96D6C758-5836-4632-B4E7-FA0DEF36962C}"/>
    <dgm:cxn modelId="{07624FCE-CDFF-469D-BF9C-F95855728C5D}" type="presOf" srcId="{E7B890D6-F8E2-4005-AEF8-714E5590946C}" destId="{C9E3F89F-D4C7-41CB-9DE2-78F1E097CED8}" srcOrd="0" destOrd="0" presId="urn:microsoft.com/office/officeart/2005/8/layout/vList5"/>
    <dgm:cxn modelId="{91ECE884-E27E-4170-BF52-430DA8172924}" srcId="{67DBE995-DA5F-43C0-A052-ACE0A418F30E}" destId="{38165381-DC6D-4978-90FD-D805A8FF0854}" srcOrd="0" destOrd="0" parTransId="{37F16A4E-983F-453C-82AD-D1420D8A550A}" sibTransId="{AF03CEFF-9F36-4FD3-81F6-1D7ADD6ABFA9}"/>
    <dgm:cxn modelId="{3327689F-F710-4072-B8BB-5EA66E89C8A4}" type="presOf" srcId="{E6B7D7AB-8247-49F5-88EB-BF0CA3AD88E2}" destId="{0FA4E7BF-B849-4584-9744-EAF1BA953CAD}" srcOrd="0" destOrd="1" presId="urn:microsoft.com/office/officeart/2005/8/layout/vList5"/>
    <dgm:cxn modelId="{0C9E1B96-0A2D-41B6-9D33-293CF014F50F}" type="presOf" srcId="{F43AACD3-EEA9-4EDC-9189-35E1E8F7C972}" destId="{DAA20C66-FE69-4127-9883-0F64E3C16104}" srcOrd="0" destOrd="0" presId="urn:microsoft.com/office/officeart/2005/8/layout/vList5"/>
    <dgm:cxn modelId="{E67BF9A5-4C0B-4BCF-8D62-284D52D577A1}" srcId="{F43AACD3-EEA9-4EDC-9189-35E1E8F7C972}" destId="{34AC84B0-AC0C-4800-99E1-C561CDABBE5A}" srcOrd="3" destOrd="0" parTransId="{E7E4E3CB-9C4B-4B1B-B9D7-315CC432AAF2}" sibTransId="{FF69F52E-18BD-4828-BE11-1CFF4992FBB6}"/>
    <dgm:cxn modelId="{06FCBA0A-8337-4684-8232-6D85C85A1CCC}" srcId="{38617DF4-1E6F-4998-8D42-0CE96DCF0412}" destId="{E4A5FCE5-77B1-4E2D-9592-D4923BCA3F85}" srcOrd="0" destOrd="0" parTransId="{6915BAF2-2EF8-4586-8FD3-E667E71C63D4}" sibTransId="{7C705A0D-F0FE-46C0-BCB7-ABE30280DC62}"/>
    <dgm:cxn modelId="{5B14DF73-3F78-4A8D-9FA4-EDD791558BA4}" srcId="{34AC84B0-AC0C-4800-99E1-C561CDABBE5A}" destId="{1DFA43A9-B14F-4717-9B66-C6B7A1CDEFE2}" srcOrd="0" destOrd="0" parTransId="{22917DC0-E45B-4B9A-8EFA-DF141683B67D}" sibTransId="{428C9A98-9A65-4493-AEAA-486C2B7B30D8}"/>
    <dgm:cxn modelId="{1D40BA18-D3F6-4128-A047-C1FE8061E391}" type="presOf" srcId="{1D8257CE-E1F5-4A49-9FD0-C8A6AC23A0DE}" destId="{C9E3F89F-D4C7-41CB-9DE2-78F1E097CED8}" srcOrd="0" destOrd="1" presId="urn:microsoft.com/office/officeart/2005/8/layout/vList5"/>
    <dgm:cxn modelId="{4DB69261-FBB4-4AA0-9A25-B603B7322222}" type="presOf" srcId="{38617DF4-1E6F-4998-8D42-0CE96DCF0412}" destId="{04DCA3B6-173A-4D15-81FA-0455886E1B80}" srcOrd="0" destOrd="0" presId="urn:microsoft.com/office/officeart/2005/8/layout/vList5"/>
    <dgm:cxn modelId="{544A269C-238F-41B5-83A3-9FF4161C94FA}" srcId="{67DBE995-DA5F-43C0-A052-ACE0A418F30E}" destId="{EB12930A-61DF-4600-B67A-ED6D94C3D887}" srcOrd="2" destOrd="0" parTransId="{7483949A-6F50-4A31-85C2-41E92538098C}" sibTransId="{F42A611B-A730-459F-AC6E-E2A80F38800C}"/>
    <dgm:cxn modelId="{9E6BE1B9-809D-4767-A8B8-4D13460F1103}" type="presOf" srcId="{4D39CC6A-C6BF-44A7-B2F9-0713E99E3A99}" destId="{FE3D6088-D9F9-4501-A303-3F94190A579D}" srcOrd="0" destOrd="1" presId="urn:microsoft.com/office/officeart/2005/8/layout/vList5"/>
    <dgm:cxn modelId="{6C2A16BB-9DB4-435E-87B5-6745585ED107}" srcId="{67DBE995-DA5F-43C0-A052-ACE0A418F30E}" destId="{5F9E6F90-8A29-4B28-BB73-B2868906348C}" srcOrd="1" destOrd="0" parTransId="{00826E05-03CE-491D-B4EB-7B8A76100638}" sibTransId="{1DA780D1-25C5-4229-8EC6-AD8D7E51E71C}"/>
    <dgm:cxn modelId="{9CE030EB-D19F-488F-B9DD-8A72F2CC320B}" srcId="{38617DF4-1E6F-4998-8D42-0CE96DCF0412}" destId="{E6B7D7AB-8247-49F5-88EB-BF0CA3AD88E2}" srcOrd="1" destOrd="0" parTransId="{DD74CB09-3E42-4574-9540-5DA41F5529B4}" sibTransId="{C197EEB6-DCD7-4477-82C3-CC89A6569FF3}"/>
    <dgm:cxn modelId="{66060460-2B3A-4050-B124-597BF9173024}" type="presOf" srcId="{CE1A365D-5836-49F3-900A-EF0EEC34B892}" destId="{FE3D6088-D9F9-4501-A303-3F94190A579D}" srcOrd="0" destOrd="2" presId="urn:microsoft.com/office/officeart/2005/8/layout/vList5"/>
    <dgm:cxn modelId="{2D33A226-CF03-4D6D-BF88-8EC82F92676A}" srcId="{F43AACD3-EEA9-4EDC-9189-35E1E8F7C972}" destId="{38617DF4-1E6F-4998-8D42-0CE96DCF0412}" srcOrd="1" destOrd="0" parTransId="{E10390D5-A5EE-4B20-A16F-279965101D03}" sibTransId="{868B9222-E8E2-4D62-AE68-2EB2D7AB0A8B}"/>
    <dgm:cxn modelId="{FA250352-FE40-4FA3-9ABA-A5B4D1A1C33B}" srcId="{34AC84B0-AC0C-4800-99E1-C561CDABBE5A}" destId="{CE1A365D-5836-49F3-900A-EF0EEC34B892}" srcOrd="2" destOrd="0" parTransId="{847CCEB7-49E0-4C7F-8713-AEFFA233C729}" sibTransId="{88416929-8D39-4EB6-AD45-A2FFB3F5CFCD}"/>
    <dgm:cxn modelId="{FA5285FA-61A1-4B83-A305-77B5B2816862}" type="presOf" srcId="{38165381-DC6D-4978-90FD-D805A8FF0854}" destId="{2EB509E9-BDE6-47DA-8984-771957BB00A8}" srcOrd="0" destOrd="0" presId="urn:microsoft.com/office/officeart/2005/8/layout/vList5"/>
    <dgm:cxn modelId="{3E3AEAB1-3C89-4C6D-A115-6D38DA8DD195}" srcId="{34AC84B0-AC0C-4800-99E1-C561CDABBE5A}" destId="{4D39CC6A-C6BF-44A7-B2F9-0713E99E3A99}" srcOrd="1" destOrd="0" parTransId="{F579AF5E-0147-4352-8037-02704760C7C7}" sibTransId="{DBFF90EB-5FB2-4E74-AEA2-84A8F58D2984}"/>
    <dgm:cxn modelId="{9DBE247A-88B5-4590-9470-31854AC497E0}" srcId="{F43AACD3-EEA9-4EDC-9189-35E1E8F7C972}" destId="{67DBE995-DA5F-43C0-A052-ACE0A418F30E}" srcOrd="0" destOrd="0" parTransId="{BB3629AA-FBE6-4727-9439-38155D549904}" sibTransId="{E7F79155-CEB6-479B-9A87-40070ECB207F}"/>
    <dgm:cxn modelId="{3D25F25D-8596-43AD-996B-BAE73DCCD1E5}" type="presOf" srcId="{67DBE995-DA5F-43C0-A052-ACE0A418F30E}" destId="{C4FAEB46-49A3-4CC0-AEBD-1270053FDD8F}" srcOrd="0" destOrd="0" presId="urn:microsoft.com/office/officeart/2005/8/layout/vList5"/>
    <dgm:cxn modelId="{EBFB1EFD-1FF4-4DA3-88B9-413BA2C6CFE4}" type="presOf" srcId="{34AC84B0-AC0C-4800-99E1-C561CDABBE5A}" destId="{D0E057D0-3983-43B6-ACFD-170EC0DF9528}" srcOrd="0" destOrd="0" presId="urn:microsoft.com/office/officeart/2005/8/layout/vList5"/>
    <dgm:cxn modelId="{6072B4C9-DD3E-4319-B2AB-F8373FCED6CC}" srcId="{F2FA85B9-0156-445B-BE4D-BE295AD78B41}" destId="{1D8257CE-E1F5-4A49-9FD0-C8A6AC23A0DE}" srcOrd="1" destOrd="0" parTransId="{B8CD0347-8AAE-4B20-B2D3-08683BDC6245}" sibTransId="{13DACFA9-7541-4C84-9136-10290D080F14}"/>
    <dgm:cxn modelId="{F584F37D-8394-456A-A083-B8CB59F846C6}" type="presOf" srcId="{F2FA85B9-0156-445B-BE4D-BE295AD78B41}" destId="{5951C927-85C9-48E2-A8B7-52B5DC114939}" srcOrd="0" destOrd="0" presId="urn:microsoft.com/office/officeart/2005/8/layout/vList5"/>
    <dgm:cxn modelId="{A575E607-004C-4AF7-A955-A6A25F92BB9C}" type="presOf" srcId="{E4A5FCE5-77B1-4E2D-9592-D4923BCA3F85}" destId="{0FA4E7BF-B849-4584-9744-EAF1BA953CAD}" srcOrd="0" destOrd="0" presId="urn:microsoft.com/office/officeart/2005/8/layout/vList5"/>
    <dgm:cxn modelId="{5F46726E-165A-4E1E-A77C-D85670C2E28E}" type="presOf" srcId="{F386AAF5-286D-4411-A366-B71B62DEBDAF}" destId="{0FA4E7BF-B849-4584-9744-EAF1BA953CAD}" srcOrd="0" destOrd="2" presId="urn:microsoft.com/office/officeart/2005/8/layout/vList5"/>
    <dgm:cxn modelId="{F6B1D1BB-DF36-4078-8DC8-52EE8AC4DD3E}" srcId="{F43AACD3-EEA9-4EDC-9189-35E1E8F7C972}" destId="{F2FA85B9-0156-445B-BE4D-BE295AD78B41}" srcOrd="2" destOrd="0" parTransId="{1B3557BA-F49E-478A-A149-0FC2235669F3}" sibTransId="{427AAD42-2AC4-4075-8789-18BCF9609E98}"/>
    <dgm:cxn modelId="{A1E1CBBF-B25B-4306-A04A-50665761F41E}" type="presOf" srcId="{EB12930A-61DF-4600-B67A-ED6D94C3D887}" destId="{2EB509E9-BDE6-47DA-8984-771957BB00A8}" srcOrd="0" destOrd="2" presId="urn:microsoft.com/office/officeart/2005/8/layout/vList5"/>
    <dgm:cxn modelId="{76925BDA-76B1-4567-B7B1-A3B930D00447}" srcId="{F2FA85B9-0156-445B-BE4D-BE295AD78B41}" destId="{E7B890D6-F8E2-4005-AEF8-714E5590946C}" srcOrd="0" destOrd="0" parTransId="{7F04DEDA-38F6-4934-9C3F-5B0436766AF6}" sibTransId="{4B31CDD5-4A9F-4889-B1FB-D52DC1E25744}"/>
    <dgm:cxn modelId="{CD084557-BA65-4A3C-9B98-9E0C8F648DBA}" type="presOf" srcId="{1DFA43A9-B14F-4717-9B66-C6B7A1CDEFE2}" destId="{FE3D6088-D9F9-4501-A303-3F94190A579D}" srcOrd="0" destOrd="0" presId="urn:microsoft.com/office/officeart/2005/8/layout/vList5"/>
    <dgm:cxn modelId="{019984C8-6FAE-4575-B97C-FFC0B147D0EB}" type="presParOf" srcId="{DAA20C66-FE69-4127-9883-0F64E3C16104}" destId="{D10F3731-E614-4A03-9899-C178DF078089}" srcOrd="0" destOrd="0" presId="urn:microsoft.com/office/officeart/2005/8/layout/vList5"/>
    <dgm:cxn modelId="{51C85224-89AB-496E-8D1D-FDC38DCE72FD}" type="presParOf" srcId="{D10F3731-E614-4A03-9899-C178DF078089}" destId="{C4FAEB46-49A3-4CC0-AEBD-1270053FDD8F}" srcOrd="0" destOrd="0" presId="urn:microsoft.com/office/officeart/2005/8/layout/vList5"/>
    <dgm:cxn modelId="{32B4417C-1056-42D9-9C57-6E3ECAD07C81}" type="presParOf" srcId="{D10F3731-E614-4A03-9899-C178DF078089}" destId="{2EB509E9-BDE6-47DA-8984-771957BB00A8}" srcOrd="1" destOrd="0" presId="urn:microsoft.com/office/officeart/2005/8/layout/vList5"/>
    <dgm:cxn modelId="{49BDEB7A-5776-425A-A099-44A9462F48E5}" type="presParOf" srcId="{DAA20C66-FE69-4127-9883-0F64E3C16104}" destId="{A127FFCB-9256-4E68-9456-689B66177A15}" srcOrd="1" destOrd="0" presId="urn:microsoft.com/office/officeart/2005/8/layout/vList5"/>
    <dgm:cxn modelId="{4DB2F4F4-DA9D-4EE9-AEFE-2C19EAD6D3BC}" type="presParOf" srcId="{DAA20C66-FE69-4127-9883-0F64E3C16104}" destId="{0AAEBE4E-3304-42A0-99B0-27A4B391F38D}" srcOrd="2" destOrd="0" presId="urn:microsoft.com/office/officeart/2005/8/layout/vList5"/>
    <dgm:cxn modelId="{5C91E420-2429-482A-9012-DD53FB0FCA46}" type="presParOf" srcId="{0AAEBE4E-3304-42A0-99B0-27A4B391F38D}" destId="{04DCA3B6-173A-4D15-81FA-0455886E1B80}" srcOrd="0" destOrd="0" presId="urn:microsoft.com/office/officeart/2005/8/layout/vList5"/>
    <dgm:cxn modelId="{6C868E4F-1092-4A5D-ABC4-A31263103217}" type="presParOf" srcId="{0AAEBE4E-3304-42A0-99B0-27A4B391F38D}" destId="{0FA4E7BF-B849-4584-9744-EAF1BA953CAD}" srcOrd="1" destOrd="0" presId="urn:microsoft.com/office/officeart/2005/8/layout/vList5"/>
    <dgm:cxn modelId="{7D9F88A7-644C-420A-BC7B-09B260E3E401}" type="presParOf" srcId="{DAA20C66-FE69-4127-9883-0F64E3C16104}" destId="{14CA0544-54D4-44C3-BC72-D81C2B42B67F}" srcOrd="3" destOrd="0" presId="urn:microsoft.com/office/officeart/2005/8/layout/vList5"/>
    <dgm:cxn modelId="{DD9EEB2A-C52D-47FD-BD7F-054777A6FBFE}" type="presParOf" srcId="{DAA20C66-FE69-4127-9883-0F64E3C16104}" destId="{71E948B0-7E09-4AAC-B03F-ACDF6AE7804D}" srcOrd="4" destOrd="0" presId="urn:microsoft.com/office/officeart/2005/8/layout/vList5"/>
    <dgm:cxn modelId="{E8F5F886-6C84-45F8-82A8-A348B5C56D04}" type="presParOf" srcId="{71E948B0-7E09-4AAC-B03F-ACDF6AE7804D}" destId="{5951C927-85C9-48E2-A8B7-52B5DC114939}" srcOrd="0" destOrd="0" presId="urn:microsoft.com/office/officeart/2005/8/layout/vList5"/>
    <dgm:cxn modelId="{C3938586-F4EE-4430-AD8F-D67F00EAE40D}" type="presParOf" srcId="{71E948B0-7E09-4AAC-B03F-ACDF6AE7804D}" destId="{C9E3F89F-D4C7-41CB-9DE2-78F1E097CED8}" srcOrd="1" destOrd="0" presId="urn:microsoft.com/office/officeart/2005/8/layout/vList5"/>
    <dgm:cxn modelId="{2A94A084-1D95-45B4-AB47-A035142B63F5}" type="presParOf" srcId="{DAA20C66-FE69-4127-9883-0F64E3C16104}" destId="{46BF5632-08B5-4E73-85DC-5521A8DF0EC4}" srcOrd="5" destOrd="0" presId="urn:microsoft.com/office/officeart/2005/8/layout/vList5"/>
    <dgm:cxn modelId="{4557C150-BBA9-4F96-BEEF-0804C717A815}" type="presParOf" srcId="{DAA20C66-FE69-4127-9883-0F64E3C16104}" destId="{0DB973CA-5985-4BA9-B9FD-CBABF4F14F1D}" srcOrd="6" destOrd="0" presId="urn:microsoft.com/office/officeart/2005/8/layout/vList5"/>
    <dgm:cxn modelId="{509F0BC4-8AE9-42CB-805A-658A8B44CC41}" type="presParOf" srcId="{0DB973CA-5985-4BA9-B9FD-CBABF4F14F1D}" destId="{D0E057D0-3983-43B6-ACFD-170EC0DF9528}" srcOrd="0" destOrd="0" presId="urn:microsoft.com/office/officeart/2005/8/layout/vList5"/>
    <dgm:cxn modelId="{6A02F99A-B636-454D-A903-C931907D42D1}" type="presParOf" srcId="{0DB973CA-5985-4BA9-B9FD-CBABF4F14F1D}" destId="{FE3D6088-D9F9-4501-A303-3F94190A57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3AACD3-EEA9-4EDC-9189-35E1E8F7C972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DBE995-DA5F-43C0-A052-ACE0A418F30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змістом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629AA-FBE6-4727-9439-38155D549904}" type="parTrans" cxnId="{9DBE247A-88B5-4590-9470-31854AC497E0}">
      <dgm:prSet/>
      <dgm:spPr/>
      <dgm:t>
        <a:bodyPr/>
        <a:lstStyle/>
        <a:p>
          <a:endParaRPr lang="ru-RU"/>
        </a:p>
      </dgm:t>
    </dgm:pt>
    <dgm:pt modelId="{E7F79155-CEB6-479B-9A87-40070ECB207F}" type="sibTrans" cxnId="{9DBE247A-88B5-4590-9470-31854AC497E0}">
      <dgm:prSet/>
      <dgm:spPr/>
      <dgm:t>
        <a:bodyPr/>
        <a:lstStyle/>
        <a:p>
          <a:endParaRPr lang="ru-RU"/>
        </a:p>
      </dgm:t>
    </dgm:pt>
    <dgm:pt modelId="{38617DF4-1E6F-4998-8D42-0CE96DCF041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формою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390D5-A5EE-4B20-A16F-279965101D03}" type="parTrans" cxnId="{2D33A226-CF03-4D6D-BF88-8EC82F92676A}">
      <dgm:prSet/>
      <dgm:spPr/>
      <dgm:t>
        <a:bodyPr/>
        <a:lstStyle/>
        <a:p>
          <a:endParaRPr lang="ru-RU"/>
        </a:p>
      </dgm:t>
    </dgm:pt>
    <dgm:pt modelId="{868B9222-E8E2-4D62-AE68-2EB2D7AB0A8B}" type="sibTrans" cxnId="{2D33A226-CF03-4D6D-BF88-8EC82F92676A}">
      <dgm:prSet/>
      <dgm:spPr/>
      <dgm:t>
        <a:bodyPr/>
        <a:lstStyle/>
        <a:p>
          <a:endParaRPr lang="ru-RU"/>
        </a:p>
      </dgm:t>
    </dgm:pt>
    <dgm:pt modelId="{F2FA85B9-0156-445B-BE4D-BE295AD78B4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557BA-F49E-478A-A149-0FC2235669F3}" type="parTrans" cxnId="{F6B1D1BB-DF36-4078-8DC8-52EE8AC4DD3E}">
      <dgm:prSet/>
      <dgm:spPr/>
      <dgm:t>
        <a:bodyPr/>
        <a:lstStyle/>
        <a:p>
          <a:endParaRPr lang="ru-RU"/>
        </a:p>
      </dgm:t>
    </dgm:pt>
    <dgm:pt modelId="{427AAD42-2AC4-4075-8789-18BCF9609E98}" type="sibTrans" cxnId="{F6B1D1BB-DF36-4078-8DC8-52EE8AC4DD3E}">
      <dgm:prSet/>
      <dgm:spPr/>
      <dgm:t>
        <a:bodyPr/>
        <a:lstStyle/>
        <a:p>
          <a:endParaRPr lang="ru-RU"/>
        </a:p>
      </dgm:t>
    </dgm:pt>
    <dgm:pt modelId="{34AC84B0-AC0C-4800-99E1-C561CDABBE5A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4E3CB-9C4B-4B1B-B9D7-315CC432AAF2}" type="parTrans" cxnId="{E67BF9A5-4C0B-4BCF-8D62-284D52D577A1}">
      <dgm:prSet/>
      <dgm:spPr/>
      <dgm:t>
        <a:bodyPr/>
        <a:lstStyle/>
        <a:p>
          <a:endParaRPr lang="ru-RU"/>
        </a:p>
      </dgm:t>
    </dgm:pt>
    <dgm:pt modelId="{FF69F52E-18BD-4828-BE11-1CFF4992FBB6}" type="sibTrans" cxnId="{E67BF9A5-4C0B-4BCF-8D62-284D52D577A1}">
      <dgm:prSet/>
      <dgm:spPr/>
      <dgm:t>
        <a:bodyPr/>
        <a:lstStyle/>
        <a:p>
          <a:endParaRPr lang="ru-RU"/>
        </a:p>
      </dgm:t>
    </dgm:pt>
    <dgm:pt modelId="{1DFA43A9-B14F-4717-9B66-C6B7A1CDEFE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небажаний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17DC0-E45B-4B9A-8EFA-DF141683B67D}" type="parTrans" cxnId="{5B14DF73-3F78-4A8D-9FA4-EDD791558BA4}">
      <dgm:prSet/>
      <dgm:spPr/>
      <dgm:t>
        <a:bodyPr/>
        <a:lstStyle/>
        <a:p>
          <a:endParaRPr lang="ru-RU"/>
        </a:p>
      </dgm:t>
    </dgm:pt>
    <dgm:pt modelId="{428C9A98-9A65-4493-AEAA-486C2B7B30D8}" type="sibTrans" cxnId="{5B14DF73-3F78-4A8D-9FA4-EDD791558BA4}">
      <dgm:prSet/>
      <dgm:spPr/>
      <dgm:t>
        <a:bodyPr/>
        <a:lstStyle/>
        <a:p>
          <a:endParaRPr lang="ru-RU"/>
        </a:p>
      </dgm:t>
    </dgm:pt>
    <dgm:pt modelId="{F386AAF5-286D-4411-A366-B71B62DEBDAF}">
      <dgm:prSet custT="1"/>
      <dgm:spPr/>
      <dgm:t>
        <a:bodyPr/>
        <a:lstStyle/>
        <a:p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тон конвенціональний, довільний; 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E3102-D393-4627-8848-EB157F8F5386}" type="parTrans" cxnId="{4835189A-E069-4E0B-813A-5CF07ABF5A67}">
      <dgm:prSet/>
      <dgm:spPr/>
      <dgm:t>
        <a:bodyPr/>
        <a:lstStyle/>
        <a:p>
          <a:endParaRPr lang="ru-RU"/>
        </a:p>
      </dgm:t>
    </dgm:pt>
    <dgm:pt modelId="{96D6C758-5836-4632-B4E7-FA0DEF36962C}" type="sibTrans" cxnId="{4835189A-E069-4E0B-813A-5CF07ABF5A67}">
      <dgm:prSet/>
      <dgm:spPr/>
      <dgm:t>
        <a:bodyPr/>
        <a:lstStyle/>
        <a:p>
          <a:endParaRPr lang="ru-RU"/>
        </a:p>
      </dgm:t>
    </dgm:pt>
    <dgm:pt modelId="{38165381-DC6D-4978-90FD-D805A8FF085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байдужість до критики і слабкий контроль підлеглих;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3CEFF-9F36-4FD3-81F6-1D7ADD6ABFA9}" type="sibTrans" cxnId="{91ECE884-E27E-4170-BF52-430DA8172924}">
      <dgm:prSet/>
      <dgm:spPr/>
      <dgm:t>
        <a:bodyPr/>
        <a:lstStyle/>
        <a:p>
          <a:endParaRPr lang="ru-RU"/>
        </a:p>
      </dgm:t>
    </dgm:pt>
    <dgm:pt modelId="{37F16A4E-983F-453C-82AD-D1420D8A550A}" type="parTrans" cxnId="{91ECE884-E27E-4170-BF52-430DA8172924}">
      <dgm:prSet/>
      <dgm:spPr/>
      <dgm:t>
        <a:bodyPr/>
        <a:lstStyle/>
        <a:p>
          <a:endParaRPr lang="ru-RU"/>
        </a:p>
      </dgm:t>
    </dgm:pt>
    <dgm:pt modelId="{51934516-0E72-40C9-9FA7-31D5D555840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небажання ухвалювати стратегічно важливі рішення;</a:t>
          </a:r>
          <a:endParaRPr lang="uk-UA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7A3D3-CD8D-47AD-868E-F0D64C6E4C9D}" type="parTrans" cxnId="{F0D58718-28CE-4BDC-A151-95D7133514B3}">
      <dgm:prSet/>
      <dgm:spPr/>
      <dgm:t>
        <a:bodyPr/>
        <a:lstStyle/>
        <a:p>
          <a:endParaRPr lang="ru-RU"/>
        </a:p>
      </dgm:t>
    </dgm:pt>
    <dgm:pt modelId="{A6D7AEAD-9B7D-4922-8DFD-99280B29D338}" type="sibTrans" cxnId="{F0D58718-28CE-4BDC-A151-95D7133514B3}">
      <dgm:prSet/>
      <dgm:spPr/>
      <dgm:t>
        <a:bodyPr/>
        <a:lstStyle/>
        <a:p>
          <a:endParaRPr lang="ru-RU"/>
        </a:p>
      </dgm:t>
    </dgm:pt>
    <dgm:pt modelId="{4CD6A48C-2976-429E-8A50-8D6B2769698D}">
      <dgm:prSet custT="1"/>
      <dgm:spPr/>
      <dgm:t>
        <a:bodyPr/>
        <a:lstStyle/>
        <a:p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похвали, осуду, співпраці;</a:t>
          </a:r>
          <a:endParaRPr lang="uk-UA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BE657-B9A1-4961-8DE2-EE6C2866CE7C}" type="parTrans" cxnId="{4681529A-BF60-4201-BE42-E9541194B6AF}">
      <dgm:prSet/>
      <dgm:spPr/>
      <dgm:t>
        <a:bodyPr/>
        <a:lstStyle/>
        <a:p>
          <a:endParaRPr lang="ru-RU"/>
        </a:p>
      </dgm:t>
    </dgm:pt>
    <dgm:pt modelId="{D5867383-C64C-4460-A2F2-EA62D055865F}" type="sibTrans" cxnId="{4681529A-BF60-4201-BE42-E9541194B6AF}">
      <dgm:prSet/>
      <dgm:spPr/>
      <dgm:t>
        <a:bodyPr/>
        <a:lstStyle/>
        <a:p>
          <a:endParaRPr lang="ru-RU"/>
        </a:p>
      </dgm:t>
    </dgm:pt>
    <dgm:pt modelId="{2B48A71A-0850-4A14-83BC-A19C09E1933E}">
      <dgm:prSet custT="1"/>
      <dgm:spPr/>
      <dgm:t>
        <a:bodyPr/>
        <a:lstStyle/>
        <a:p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позиція лідера — непомітна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84356-5580-45FC-9536-1435F72710F2}" type="parTrans" cxnId="{9CD5DC19-2A39-417B-836D-14E5B8E60DF0}">
      <dgm:prSet/>
      <dgm:spPr/>
      <dgm:t>
        <a:bodyPr/>
        <a:lstStyle/>
        <a:p>
          <a:endParaRPr lang="ru-RU"/>
        </a:p>
      </dgm:t>
    </dgm:pt>
    <dgm:pt modelId="{1B039BD3-BDDA-4F34-8666-EBE400924A50}" type="sibTrans" cxnId="{9CD5DC19-2A39-417B-836D-14E5B8E60DF0}">
      <dgm:prSet/>
      <dgm:spPr/>
      <dgm:t>
        <a:bodyPr/>
        <a:lstStyle/>
        <a:p>
          <a:endParaRPr lang="ru-RU"/>
        </a:p>
      </dgm:t>
    </dgm:pt>
    <dgm:pt modelId="{1D8257CE-E1F5-4A49-9FD0-C8A6AC23A0DE}">
      <dgm:prSet custT="1"/>
      <dgm:spPr/>
      <dgm:t>
        <a:bodyPr/>
        <a:lstStyle/>
        <a:p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непродуктивність, відсутність розвитку;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ACFA9-7541-4C84-9136-10290D080F14}" type="sibTrans" cxnId="{6072B4C9-DD3E-4319-B2AB-F8373FCED6CC}">
      <dgm:prSet/>
      <dgm:spPr/>
      <dgm:t>
        <a:bodyPr/>
        <a:lstStyle/>
        <a:p>
          <a:endParaRPr lang="ru-RU"/>
        </a:p>
      </dgm:t>
    </dgm:pt>
    <dgm:pt modelId="{B8CD0347-8AAE-4B20-B2D3-08683BDC6245}" type="parTrans" cxnId="{6072B4C9-DD3E-4319-B2AB-F8373FCED6CC}">
      <dgm:prSet/>
      <dgm:spPr/>
      <dgm:t>
        <a:bodyPr/>
        <a:lstStyle/>
        <a:p>
          <a:endParaRPr lang="ru-RU"/>
        </a:p>
      </dgm:t>
    </dgm:pt>
    <dgm:pt modelId="{12FCE7DE-6E0A-4200-BD97-5605A6422251}">
      <dgm:prSet custT="1"/>
      <dgm:spPr/>
      <dgm:t>
        <a:bodyPr/>
        <a:lstStyle/>
        <a:p>
          <a:r>
            <a:rPr lang="uk-UA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конфліктуючих неформальних угрупувань зі своїм лідером</a:t>
          </a:r>
          <a:endParaRPr lang="ru-RU" alt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4A42E-6D89-4B8C-9D80-E23F78F668B8}" type="parTrans" cxnId="{7CB3079B-CF5F-4540-8E46-F196D060D163}">
      <dgm:prSet/>
      <dgm:spPr/>
      <dgm:t>
        <a:bodyPr/>
        <a:lstStyle/>
        <a:p>
          <a:endParaRPr lang="ru-RU"/>
        </a:p>
      </dgm:t>
    </dgm:pt>
    <dgm:pt modelId="{0288E72A-6C00-405A-9122-951BEC3C41A5}" type="sibTrans" cxnId="{7CB3079B-CF5F-4540-8E46-F196D060D163}">
      <dgm:prSet/>
      <dgm:spPr/>
      <dgm:t>
        <a:bodyPr/>
        <a:lstStyle/>
        <a:p>
          <a:endParaRPr lang="ru-RU"/>
        </a:p>
      </dgm:t>
    </dgm:pt>
    <dgm:pt modelId="{DAA20C66-FE69-4127-9883-0F64E3C16104}" type="pres">
      <dgm:prSet presAssocID="{F43AACD3-EEA9-4EDC-9189-35E1E8F7C9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F3731-E614-4A03-9899-C178DF078089}" type="pres">
      <dgm:prSet presAssocID="{67DBE995-DA5F-43C0-A052-ACE0A418F30E}" presName="linNode" presStyleCnt="0"/>
      <dgm:spPr/>
      <dgm:t>
        <a:bodyPr/>
        <a:lstStyle/>
        <a:p>
          <a:endParaRPr lang="ru-RU"/>
        </a:p>
      </dgm:t>
    </dgm:pt>
    <dgm:pt modelId="{C4FAEB46-49A3-4CC0-AEBD-1270053FDD8F}" type="pres">
      <dgm:prSet presAssocID="{67DBE995-DA5F-43C0-A052-ACE0A418F30E}" presName="parentText" presStyleLbl="node1" presStyleIdx="0" presStyleCnt="4" custScaleX="820505" custLinFactNeighborX="-2831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509E9-BDE6-47DA-8984-771957BB00A8}" type="pres">
      <dgm:prSet presAssocID="{67DBE995-DA5F-43C0-A052-ACE0A418F30E}" presName="descendantText" presStyleLbl="alignAccFollowNode1" presStyleIdx="0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7FFCB-9256-4E68-9456-689B66177A15}" type="pres">
      <dgm:prSet presAssocID="{E7F79155-CEB6-479B-9A87-40070ECB207F}" presName="sp" presStyleCnt="0"/>
      <dgm:spPr/>
      <dgm:t>
        <a:bodyPr/>
        <a:lstStyle/>
        <a:p>
          <a:endParaRPr lang="ru-RU"/>
        </a:p>
      </dgm:t>
    </dgm:pt>
    <dgm:pt modelId="{0AAEBE4E-3304-42A0-99B0-27A4B391F38D}" type="pres">
      <dgm:prSet presAssocID="{38617DF4-1E6F-4998-8D42-0CE96DCF0412}" presName="linNode" presStyleCnt="0"/>
      <dgm:spPr/>
      <dgm:t>
        <a:bodyPr/>
        <a:lstStyle/>
        <a:p>
          <a:endParaRPr lang="ru-RU"/>
        </a:p>
      </dgm:t>
    </dgm:pt>
    <dgm:pt modelId="{04DCA3B6-173A-4D15-81FA-0455886E1B80}" type="pres">
      <dgm:prSet presAssocID="{38617DF4-1E6F-4998-8D42-0CE96DCF0412}" presName="parentText" presStyleLbl="node1" presStyleIdx="1" presStyleCnt="4" custScaleX="8205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4E7BF-B849-4584-9744-EAF1BA953CAD}" type="pres">
      <dgm:prSet presAssocID="{38617DF4-1E6F-4998-8D42-0CE96DCF0412}" presName="descendantText" presStyleLbl="alignAccFollowNode1" presStyleIdx="1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A0544-54D4-44C3-BC72-D81C2B42B67F}" type="pres">
      <dgm:prSet presAssocID="{868B9222-E8E2-4D62-AE68-2EB2D7AB0A8B}" presName="sp" presStyleCnt="0"/>
      <dgm:spPr/>
      <dgm:t>
        <a:bodyPr/>
        <a:lstStyle/>
        <a:p>
          <a:endParaRPr lang="ru-RU"/>
        </a:p>
      </dgm:t>
    </dgm:pt>
    <dgm:pt modelId="{71E948B0-7E09-4AAC-B03F-ACDF6AE7804D}" type="pres">
      <dgm:prSet presAssocID="{F2FA85B9-0156-445B-BE4D-BE295AD78B41}" presName="linNode" presStyleCnt="0"/>
      <dgm:spPr/>
      <dgm:t>
        <a:bodyPr/>
        <a:lstStyle/>
        <a:p>
          <a:endParaRPr lang="ru-RU"/>
        </a:p>
      </dgm:t>
    </dgm:pt>
    <dgm:pt modelId="{5951C927-85C9-48E2-A8B7-52B5DC114939}" type="pres">
      <dgm:prSet presAssocID="{F2FA85B9-0156-445B-BE4D-BE295AD78B41}" presName="parentText" presStyleLbl="node1" presStyleIdx="2" presStyleCnt="4" custScaleX="820505" custLinFactNeighborX="-282" custLinFactNeighborY="-5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3F89F-D4C7-41CB-9DE2-78F1E097CED8}" type="pres">
      <dgm:prSet presAssocID="{F2FA85B9-0156-445B-BE4D-BE295AD78B41}" presName="descendantText" presStyleLbl="alignAccFollowNode1" presStyleIdx="2" presStyleCnt="4" custScaleX="2000000" custScaleY="107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F5632-08B5-4E73-85DC-5521A8DF0EC4}" type="pres">
      <dgm:prSet presAssocID="{427AAD42-2AC4-4075-8789-18BCF9609E98}" presName="sp" presStyleCnt="0"/>
      <dgm:spPr/>
      <dgm:t>
        <a:bodyPr/>
        <a:lstStyle/>
        <a:p>
          <a:endParaRPr lang="ru-RU"/>
        </a:p>
      </dgm:t>
    </dgm:pt>
    <dgm:pt modelId="{0DB973CA-5985-4BA9-B9FD-CBABF4F14F1D}" type="pres">
      <dgm:prSet presAssocID="{34AC84B0-AC0C-4800-99E1-C561CDABBE5A}" presName="linNode" presStyleCnt="0"/>
      <dgm:spPr/>
      <dgm:t>
        <a:bodyPr/>
        <a:lstStyle/>
        <a:p>
          <a:endParaRPr lang="ru-RU"/>
        </a:p>
      </dgm:t>
    </dgm:pt>
    <dgm:pt modelId="{D0E057D0-3983-43B6-ACFD-170EC0DF9528}" type="pres">
      <dgm:prSet presAssocID="{34AC84B0-AC0C-4800-99E1-C561CDABBE5A}" presName="parentText" presStyleLbl="node1" presStyleIdx="3" presStyleCnt="4" custScaleX="820505" custLinFactNeighborX="-564" custLinFactNeighborY="-5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D6088-D9F9-4501-A303-3F94190A579D}" type="pres">
      <dgm:prSet presAssocID="{34AC84B0-AC0C-4800-99E1-C561CDABBE5A}" presName="descendantText" presStyleLbl="alignAccFollowNode1" presStyleIdx="3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9AD87-4760-4F37-B6A1-CA5AFBAF7661}" type="presOf" srcId="{4CD6A48C-2976-429E-8A50-8D6B2769698D}" destId="{0FA4E7BF-B849-4584-9744-EAF1BA953CAD}" srcOrd="0" destOrd="1" presId="urn:microsoft.com/office/officeart/2005/8/layout/vList5"/>
    <dgm:cxn modelId="{4835189A-E069-4E0B-813A-5CF07ABF5A67}" srcId="{38617DF4-1E6F-4998-8D42-0CE96DCF0412}" destId="{F386AAF5-286D-4411-A366-B71B62DEBDAF}" srcOrd="0" destOrd="0" parTransId="{019E3102-D393-4627-8848-EB157F8F5386}" sibTransId="{96D6C758-5836-4632-B4E7-FA0DEF36962C}"/>
    <dgm:cxn modelId="{91ECE884-E27E-4170-BF52-430DA8172924}" srcId="{67DBE995-DA5F-43C0-A052-ACE0A418F30E}" destId="{38165381-DC6D-4978-90FD-D805A8FF0854}" srcOrd="0" destOrd="0" parTransId="{37F16A4E-983F-453C-82AD-D1420D8A550A}" sibTransId="{AF03CEFF-9F36-4FD3-81F6-1D7ADD6ABFA9}"/>
    <dgm:cxn modelId="{B953FD94-1A7D-41A1-BC9C-8D2B1EEAE1B6}" type="presOf" srcId="{F43AACD3-EEA9-4EDC-9189-35E1E8F7C972}" destId="{DAA20C66-FE69-4127-9883-0F64E3C16104}" srcOrd="0" destOrd="0" presId="urn:microsoft.com/office/officeart/2005/8/layout/vList5"/>
    <dgm:cxn modelId="{D2855C7A-E9B9-4E00-A627-279F2717697C}" type="presOf" srcId="{F386AAF5-286D-4411-A366-B71B62DEBDAF}" destId="{0FA4E7BF-B849-4584-9744-EAF1BA953CAD}" srcOrd="0" destOrd="0" presId="urn:microsoft.com/office/officeart/2005/8/layout/vList5"/>
    <dgm:cxn modelId="{E67BF9A5-4C0B-4BCF-8D62-284D52D577A1}" srcId="{F43AACD3-EEA9-4EDC-9189-35E1E8F7C972}" destId="{34AC84B0-AC0C-4800-99E1-C561CDABBE5A}" srcOrd="3" destOrd="0" parTransId="{E7E4E3CB-9C4B-4B1B-B9D7-315CC432AAF2}" sibTransId="{FF69F52E-18BD-4828-BE11-1CFF4992FBB6}"/>
    <dgm:cxn modelId="{287ECFE2-2F84-4954-BDE9-A5F7CE94A49D}" type="presOf" srcId="{1DFA43A9-B14F-4717-9B66-C6B7A1CDEFE2}" destId="{FE3D6088-D9F9-4501-A303-3F94190A579D}" srcOrd="0" destOrd="0" presId="urn:microsoft.com/office/officeart/2005/8/layout/vList5"/>
    <dgm:cxn modelId="{5B14DF73-3F78-4A8D-9FA4-EDD791558BA4}" srcId="{34AC84B0-AC0C-4800-99E1-C561CDABBE5A}" destId="{1DFA43A9-B14F-4717-9B66-C6B7A1CDEFE2}" srcOrd="0" destOrd="0" parTransId="{22917DC0-E45B-4B9A-8EFA-DF141683B67D}" sibTransId="{428C9A98-9A65-4493-AEAA-486C2B7B30D8}"/>
    <dgm:cxn modelId="{A118A12F-3425-4C4A-8A56-812F72CE8C45}" type="presOf" srcId="{67DBE995-DA5F-43C0-A052-ACE0A418F30E}" destId="{C4FAEB46-49A3-4CC0-AEBD-1270053FDD8F}" srcOrd="0" destOrd="0" presId="urn:microsoft.com/office/officeart/2005/8/layout/vList5"/>
    <dgm:cxn modelId="{CE8BA380-781B-4A37-A7EF-7E25AAFF7A7B}" type="presOf" srcId="{F2FA85B9-0156-445B-BE4D-BE295AD78B41}" destId="{5951C927-85C9-48E2-A8B7-52B5DC114939}" srcOrd="0" destOrd="0" presId="urn:microsoft.com/office/officeart/2005/8/layout/vList5"/>
    <dgm:cxn modelId="{4AB247F8-5DAA-4829-B9F7-D97AE9B2EFEE}" type="presOf" srcId="{38617DF4-1E6F-4998-8D42-0CE96DCF0412}" destId="{04DCA3B6-173A-4D15-81FA-0455886E1B80}" srcOrd="0" destOrd="0" presId="urn:microsoft.com/office/officeart/2005/8/layout/vList5"/>
    <dgm:cxn modelId="{2D33A226-CF03-4D6D-BF88-8EC82F92676A}" srcId="{F43AACD3-EEA9-4EDC-9189-35E1E8F7C972}" destId="{38617DF4-1E6F-4998-8D42-0CE96DCF0412}" srcOrd="1" destOrd="0" parTransId="{E10390D5-A5EE-4B20-A16F-279965101D03}" sibTransId="{868B9222-E8E2-4D62-AE68-2EB2D7AB0A8B}"/>
    <dgm:cxn modelId="{798EF737-353B-4E89-A61C-B54325DC1ED4}" type="presOf" srcId="{2B48A71A-0850-4A14-83BC-A19C09E1933E}" destId="{0FA4E7BF-B849-4584-9744-EAF1BA953CAD}" srcOrd="0" destOrd="2" presId="urn:microsoft.com/office/officeart/2005/8/layout/vList5"/>
    <dgm:cxn modelId="{F0D58718-28CE-4BDC-A151-95D7133514B3}" srcId="{67DBE995-DA5F-43C0-A052-ACE0A418F30E}" destId="{51934516-0E72-40C9-9FA7-31D5D5558403}" srcOrd="1" destOrd="0" parTransId="{BCC7A3D3-CD8D-47AD-868E-F0D64C6E4C9D}" sibTransId="{A6D7AEAD-9B7D-4922-8DFD-99280B29D338}"/>
    <dgm:cxn modelId="{9DBE247A-88B5-4590-9470-31854AC497E0}" srcId="{F43AACD3-EEA9-4EDC-9189-35E1E8F7C972}" destId="{67DBE995-DA5F-43C0-A052-ACE0A418F30E}" srcOrd="0" destOrd="0" parTransId="{BB3629AA-FBE6-4727-9439-38155D549904}" sibTransId="{E7F79155-CEB6-479B-9A87-40070ECB207F}"/>
    <dgm:cxn modelId="{7CB3079B-CF5F-4540-8E46-F196D060D163}" srcId="{F2FA85B9-0156-445B-BE4D-BE295AD78B41}" destId="{12FCE7DE-6E0A-4200-BD97-5605A6422251}" srcOrd="1" destOrd="0" parTransId="{A9D4A42E-6D89-4B8C-9D80-E23F78F668B8}" sibTransId="{0288E72A-6C00-405A-9122-951BEC3C41A5}"/>
    <dgm:cxn modelId="{A2AE5FC3-4F43-40E6-BE8E-272FAC2719D1}" type="presOf" srcId="{38165381-DC6D-4978-90FD-D805A8FF0854}" destId="{2EB509E9-BDE6-47DA-8984-771957BB00A8}" srcOrd="0" destOrd="0" presId="urn:microsoft.com/office/officeart/2005/8/layout/vList5"/>
    <dgm:cxn modelId="{4681529A-BF60-4201-BE42-E9541194B6AF}" srcId="{38617DF4-1E6F-4998-8D42-0CE96DCF0412}" destId="{4CD6A48C-2976-429E-8A50-8D6B2769698D}" srcOrd="1" destOrd="0" parTransId="{C55BE657-B9A1-4961-8DE2-EE6C2866CE7C}" sibTransId="{D5867383-C64C-4460-A2F2-EA62D055865F}"/>
    <dgm:cxn modelId="{6072B4C9-DD3E-4319-B2AB-F8373FCED6CC}" srcId="{F2FA85B9-0156-445B-BE4D-BE295AD78B41}" destId="{1D8257CE-E1F5-4A49-9FD0-C8A6AC23A0DE}" srcOrd="0" destOrd="0" parTransId="{B8CD0347-8AAE-4B20-B2D3-08683BDC6245}" sibTransId="{13DACFA9-7541-4C84-9136-10290D080F14}"/>
    <dgm:cxn modelId="{F195F094-98FB-4F66-AA9E-4F847E99EFEA}" type="presOf" srcId="{1D8257CE-E1F5-4A49-9FD0-C8A6AC23A0DE}" destId="{C9E3F89F-D4C7-41CB-9DE2-78F1E097CED8}" srcOrd="0" destOrd="0" presId="urn:microsoft.com/office/officeart/2005/8/layout/vList5"/>
    <dgm:cxn modelId="{8258F719-6645-4A1E-8548-51CBED07E81D}" type="presOf" srcId="{34AC84B0-AC0C-4800-99E1-C561CDABBE5A}" destId="{D0E057D0-3983-43B6-ACFD-170EC0DF9528}" srcOrd="0" destOrd="0" presId="urn:microsoft.com/office/officeart/2005/8/layout/vList5"/>
    <dgm:cxn modelId="{32248739-DDEB-4451-B60D-9D65E559AA54}" type="presOf" srcId="{12FCE7DE-6E0A-4200-BD97-5605A6422251}" destId="{C9E3F89F-D4C7-41CB-9DE2-78F1E097CED8}" srcOrd="0" destOrd="1" presId="urn:microsoft.com/office/officeart/2005/8/layout/vList5"/>
    <dgm:cxn modelId="{F6B1D1BB-DF36-4078-8DC8-52EE8AC4DD3E}" srcId="{F43AACD3-EEA9-4EDC-9189-35E1E8F7C972}" destId="{F2FA85B9-0156-445B-BE4D-BE295AD78B41}" srcOrd="2" destOrd="0" parTransId="{1B3557BA-F49E-478A-A149-0FC2235669F3}" sibTransId="{427AAD42-2AC4-4075-8789-18BCF9609E98}"/>
    <dgm:cxn modelId="{9CD5DC19-2A39-417B-836D-14E5B8E60DF0}" srcId="{38617DF4-1E6F-4998-8D42-0CE96DCF0412}" destId="{2B48A71A-0850-4A14-83BC-A19C09E1933E}" srcOrd="2" destOrd="0" parTransId="{A5284356-5580-45FC-9536-1435F72710F2}" sibTransId="{1B039BD3-BDDA-4F34-8666-EBE400924A50}"/>
    <dgm:cxn modelId="{388E5DD1-7087-4FB2-8922-90D9F9336442}" type="presOf" srcId="{51934516-0E72-40C9-9FA7-31D5D5558403}" destId="{2EB509E9-BDE6-47DA-8984-771957BB00A8}" srcOrd="0" destOrd="1" presId="urn:microsoft.com/office/officeart/2005/8/layout/vList5"/>
    <dgm:cxn modelId="{9F43AE04-11A1-4B9A-94CF-7872544C8214}" type="presParOf" srcId="{DAA20C66-FE69-4127-9883-0F64E3C16104}" destId="{D10F3731-E614-4A03-9899-C178DF078089}" srcOrd="0" destOrd="0" presId="urn:microsoft.com/office/officeart/2005/8/layout/vList5"/>
    <dgm:cxn modelId="{D0B076AA-D55D-41F6-9869-39678549A0B2}" type="presParOf" srcId="{D10F3731-E614-4A03-9899-C178DF078089}" destId="{C4FAEB46-49A3-4CC0-AEBD-1270053FDD8F}" srcOrd="0" destOrd="0" presId="urn:microsoft.com/office/officeart/2005/8/layout/vList5"/>
    <dgm:cxn modelId="{4768EDE5-AD90-4749-BC9D-01CF34601270}" type="presParOf" srcId="{D10F3731-E614-4A03-9899-C178DF078089}" destId="{2EB509E9-BDE6-47DA-8984-771957BB00A8}" srcOrd="1" destOrd="0" presId="urn:microsoft.com/office/officeart/2005/8/layout/vList5"/>
    <dgm:cxn modelId="{0513735F-0263-4BAC-AEB3-68788CE682E2}" type="presParOf" srcId="{DAA20C66-FE69-4127-9883-0F64E3C16104}" destId="{A127FFCB-9256-4E68-9456-689B66177A15}" srcOrd="1" destOrd="0" presId="urn:microsoft.com/office/officeart/2005/8/layout/vList5"/>
    <dgm:cxn modelId="{3B132A26-5524-4856-A777-8D6D5B33410A}" type="presParOf" srcId="{DAA20C66-FE69-4127-9883-0F64E3C16104}" destId="{0AAEBE4E-3304-42A0-99B0-27A4B391F38D}" srcOrd="2" destOrd="0" presId="urn:microsoft.com/office/officeart/2005/8/layout/vList5"/>
    <dgm:cxn modelId="{F202C861-84CC-46A4-B8E8-8ED79893AE58}" type="presParOf" srcId="{0AAEBE4E-3304-42A0-99B0-27A4B391F38D}" destId="{04DCA3B6-173A-4D15-81FA-0455886E1B80}" srcOrd="0" destOrd="0" presId="urn:microsoft.com/office/officeart/2005/8/layout/vList5"/>
    <dgm:cxn modelId="{A65E48AF-7588-4024-B64E-A8D949616953}" type="presParOf" srcId="{0AAEBE4E-3304-42A0-99B0-27A4B391F38D}" destId="{0FA4E7BF-B849-4584-9744-EAF1BA953CAD}" srcOrd="1" destOrd="0" presId="urn:microsoft.com/office/officeart/2005/8/layout/vList5"/>
    <dgm:cxn modelId="{1A8F8DD5-6DE3-4833-8DF0-6514935A4801}" type="presParOf" srcId="{DAA20C66-FE69-4127-9883-0F64E3C16104}" destId="{14CA0544-54D4-44C3-BC72-D81C2B42B67F}" srcOrd="3" destOrd="0" presId="urn:microsoft.com/office/officeart/2005/8/layout/vList5"/>
    <dgm:cxn modelId="{03A6DCEB-D57C-4863-B175-685B63209481}" type="presParOf" srcId="{DAA20C66-FE69-4127-9883-0F64E3C16104}" destId="{71E948B0-7E09-4AAC-B03F-ACDF6AE7804D}" srcOrd="4" destOrd="0" presId="urn:microsoft.com/office/officeart/2005/8/layout/vList5"/>
    <dgm:cxn modelId="{FA226179-2E19-4231-9925-AD744FE45D2B}" type="presParOf" srcId="{71E948B0-7E09-4AAC-B03F-ACDF6AE7804D}" destId="{5951C927-85C9-48E2-A8B7-52B5DC114939}" srcOrd="0" destOrd="0" presId="urn:microsoft.com/office/officeart/2005/8/layout/vList5"/>
    <dgm:cxn modelId="{4E936A82-03E6-4CE5-A1EF-57DF36B93F03}" type="presParOf" srcId="{71E948B0-7E09-4AAC-B03F-ACDF6AE7804D}" destId="{C9E3F89F-D4C7-41CB-9DE2-78F1E097CED8}" srcOrd="1" destOrd="0" presId="urn:microsoft.com/office/officeart/2005/8/layout/vList5"/>
    <dgm:cxn modelId="{1E9D4818-11A9-48BB-ABF9-AC30FAF695DF}" type="presParOf" srcId="{DAA20C66-FE69-4127-9883-0F64E3C16104}" destId="{46BF5632-08B5-4E73-85DC-5521A8DF0EC4}" srcOrd="5" destOrd="0" presId="urn:microsoft.com/office/officeart/2005/8/layout/vList5"/>
    <dgm:cxn modelId="{975683B4-0A30-401E-B828-F15AA318B717}" type="presParOf" srcId="{DAA20C66-FE69-4127-9883-0F64E3C16104}" destId="{0DB973CA-5985-4BA9-B9FD-CBABF4F14F1D}" srcOrd="6" destOrd="0" presId="urn:microsoft.com/office/officeart/2005/8/layout/vList5"/>
    <dgm:cxn modelId="{57B59285-A90D-4FC2-9655-768B527D3800}" type="presParOf" srcId="{0DB973CA-5985-4BA9-B9FD-CBABF4F14F1D}" destId="{D0E057D0-3983-43B6-ACFD-170EC0DF9528}" srcOrd="0" destOrd="0" presId="urn:microsoft.com/office/officeart/2005/8/layout/vList5"/>
    <dgm:cxn modelId="{A21127C8-D7BD-4705-983F-D969BE6C97AF}" type="presParOf" srcId="{0DB973CA-5985-4BA9-B9FD-CBABF4F14F1D}" destId="{FE3D6088-D9F9-4501-A303-3F94190A57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A7117D-8BF0-4107-83B2-A9A5FAC32EFA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</dgm:pt>
    <dgm:pt modelId="{5271B24A-CBD9-4221-9154-6854ED6472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Стилі</a:t>
          </a: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керівництва</a:t>
          </a:r>
          <a:endParaRPr kumimoji="0" lang="en-US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(за Е.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Уткіним</a:t>
          </a:r>
          <a:r>
            <a:rPr kumimoji="0" lang="en-US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A50FB-49A1-4772-8B3F-1CCA9C3E1A04}" type="parTrans" cxnId="{B78D6A9F-CBBC-41D5-BD8F-878883ED36B2}">
      <dgm:prSet/>
      <dgm:spPr/>
      <dgm:t>
        <a:bodyPr/>
        <a:lstStyle/>
        <a:p>
          <a:endParaRPr lang="ru-RU"/>
        </a:p>
      </dgm:t>
    </dgm:pt>
    <dgm:pt modelId="{A7DD0299-B37B-41A9-8CA1-242EEABCA60A}" type="sibTrans" cxnId="{B78D6A9F-CBBC-41D5-BD8F-878883ED36B2}">
      <dgm:prSet/>
      <dgm:spPr/>
      <dgm:t>
        <a:bodyPr/>
        <a:lstStyle/>
        <a:p>
          <a:endParaRPr lang="ru-RU"/>
        </a:p>
      </dgm:t>
    </dgm:pt>
    <dgm:pt modelId="{97E28A65-81FD-4583-8C22-BDC82750705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Експлуататорсько-</a:t>
          </a:r>
          <a:endParaRPr kumimoji="0" lang="uk-UA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авторитарний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9E565-C772-48CB-B0B8-BE0CD0D4DF1A}" type="parTrans" cxnId="{15EFCD92-E0DF-484D-BA29-27B042AF467E}">
      <dgm:prSet/>
      <dgm:spPr/>
      <dgm:t>
        <a:bodyPr/>
        <a:lstStyle/>
        <a:p>
          <a:endParaRPr lang="ru-RU"/>
        </a:p>
      </dgm:t>
    </dgm:pt>
    <dgm:pt modelId="{E402DEE3-85B6-477F-A927-6A9D04D027EB}" type="sibTrans" cxnId="{15EFCD92-E0DF-484D-BA29-27B042AF467E}">
      <dgm:prSet/>
      <dgm:spPr/>
      <dgm:t>
        <a:bodyPr/>
        <a:lstStyle/>
        <a:p>
          <a:endParaRPr lang="ru-RU"/>
        </a:p>
      </dgm:t>
    </dgm:pt>
    <dgm:pt modelId="{82FABD97-4814-4429-87C3-7171A1DDEA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Доброзичливо-</a:t>
          </a:r>
          <a:endParaRPr kumimoji="0" lang="uk-UA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авторитарний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F0992-07B1-40D2-9868-54E8B0975204}" type="parTrans" cxnId="{7EA8DEFF-2EA7-49BA-B623-8A4B40466FE6}">
      <dgm:prSet/>
      <dgm:spPr/>
      <dgm:t>
        <a:bodyPr/>
        <a:lstStyle/>
        <a:p>
          <a:endParaRPr lang="ru-RU"/>
        </a:p>
      </dgm:t>
    </dgm:pt>
    <dgm:pt modelId="{CBBDE046-EB85-45D3-988A-CE4C9AF6C97D}" type="sibTrans" cxnId="{7EA8DEFF-2EA7-49BA-B623-8A4B40466FE6}">
      <dgm:prSet/>
      <dgm:spPr/>
      <dgm:t>
        <a:bodyPr/>
        <a:lstStyle/>
        <a:p>
          <a:endParaRPr lang="ru-RU"/>
        </a:p>
      </dgm:t>
    </dgm:pt>
    <dgm:pt modelId="{3F8FD43F-8C31-4C28-BD9F-188CF588007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</a:t>
          </a:r>
          <a:endParaRPr kumimoji="0" lang="uk-UA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A456C-6D35-443B-B09B-0C93C341AB8A}" type="parTrans" cxnId="{44C36AC8-1A71-44B4-B2D4-7E9A67B7F0E3}">
      <dgm:prSet/>
      <dgm:spPr/>
      <dgm:t>
        <a:bodyPr/>
        <a:lstStyle/>
        <a:p>
          <a:endParaRPr lang="ru-RU"/>
        </a:p>
      </dgm:t>
    </dgm:pt>
    <dgm:pt modelId="{42E8A615-5DAA-4983-AA27-FCD842C76777}" type="sibTrans" cxnId="{44C36AC8-1A71-44B4-B2D4-7E9A67B7F0E3}">
      <dgm:prSet/>
      <dgm:spPr/>
      <dgm:t>
        <a:bodyPr/>
        <a:lstStyle/>
        <a:p>
          <a:endParaRPr lang="ru-RU"/>
        </a:p>
      </dgm:t>
    </dgm:pt>
    <dgm:pt modelId="{9EE55C07-1A56-4EE8-9DBA-6827FFB114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Груповий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E3100-F3D3-4BE3-9660-C9F64B1A7EDD}" type="parTrans" cxnId="{471A480A-D8E8-4A5C-A185-A245E39D30F2}">
      <dgm:prSet/>
      <dgm:spPr/>
      <dgm:t>
        <a:bodyPr/>
        <a:lstStyle/>
        <a:p>
          <a:endParaRPr lang="ru-RU"/>
        </a:p>
      </dgm:t>
    </dgm:pt>
    <dgm:pt modelId="{1A74B8A8-F144-450E-A905-E05D1B579B54}" type="sibTrans" cxnId="{471A480A-D8E8-4A5C-A185-A245E39D30F2}">
      <dgm:prSet/>
      <dgm:spPr/>
      <dgm:t>
        <a:bodyPr/>
        <a:lstStyle/>
        <a:p>
          <a:endParaRPr lang="ru-RU"/>
        </a:p>
      </dgm:t>
    </dgm:pt>
    <dgm:pt modelId="{BEFB7D4A-9561-4D0E-91C2-F7A4C71251D1}" type="pres">
      <dgm:prSet presAssocID="{6DA7117D-8BF0-4107-83B2-A9A5FAC32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888DCD-A415-4A82-8326-A06B8B75E1AB}" type="pres">
      <dgm:prSet presAssocID="{5271B24A-CBD9-4221-9154-6854ED647239}" presName="hierRoot1" presStyleCnt="0">
        <dgm:presLayoutVars>
          <dgm:hierBranch val="hang"/>
        </dgm:presLayoutVars>
      </dgm:prSet>
      <dgm:spPr/>
    </dgm:pt>
    <dgm:pt modelId="{26B86D08-CE68-4D5B-A7D3-21DD3A6BD677}" type="pres">
      <dgm:prSet presAssocID="{5271B24A-CBD9-4221-9154-6854ED647239}" presName="rootComposite1" presStyleCnt="0"/>
      <dgm:spPr/>
    </dgm:pt>
    <dgm:pt modelId="{EE54766D-26F9-45EE-9378-7CB830D1B96F}" type="pres">
      <dgm:prSet presAssocID="{5271B24A-CBD9-4221-9154-6854ED6472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9F77D-CCF5-426A-BA8E-622FF6AB3628}" type="pres">
      <dgm:prSet presAssocID="{5271B24A-CBD9-4221-9154-6854ED6472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E26C524-5517-4417-BB5C-1A77783C3CEE}" type="pres">
      <dgm:prSet presAssocID="{5271B24A-CBD9-4221-9154-6854ED647239}" presName="hierChild2" presStyleCnt="0"/>
      <dgm:spPr/>
    </dgm:pt>
    <dgm:pt modelId="{6CF5380F-9B3B-4207-ABF5-C76E6B72A29B}" type="pres">
      <dgm:prSet presAssocID="{ABC9E565-C772-48CB-B0B8-BE0CD0D4DF1A}" presName="Name48" presStyleLbl="parChTrans1D2" presStyleIdx="0" presStyleCnt="4"/>
      <dgm:spPr/>
      <dgm:t>
        <a:bodyPr/>
        <a:lstStyle/>
        <a:p>
          <a:endParaRPr lang="ru-RU"/>
        </a:p>
      </dgm:t>
    </dgm:pt>
    <dgm:pt modelId="{A83F4010-56D4-46EC-8C1C-49FD0A784E48}" type="pres">
      <dgm:prSet presAssocID="{97E28A65-81FD-4583-8C22-BDC82750705F}" presName="hierRoot2" presStyleCnt="0">
        <dgm:presLayoutVars>
          <dgm:hierBranch/>
        </dgm:presLayoutVars>
      </dgm:prSet>
      <dgm:spPr/>
    </dgm:pt>
    <dgm:pt modelId="{7AE62BFD-1FDA-494F-B943-6FA090CD18BB}" type="pres">
      <dgm:prSet presAssocID="{97E28A65-81FD-4583-8C22-BDC82750705F}" presName="rootComposite" presStyleCnt="0"/>
      <dgm:spPr/>
    </dgm:pt>
    <dgm:pt modelId="{7E04464F-F12E-4BB9-AA2E-D253A135BFC7}" type="pres">
      <dgm:prSet presAssocID="{97E28A65-81FD-4583-8C22-BDC82750705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DBC00-85D7-4C33-9C64-7AA4124FB1F4}" type="pres">
      <dgm:prSet presAssocID="{97E28A65-81FD-4583-8C22-BDC82750705F}" presName="rootConnector" presStyleLbl="node2" presStyleIdx="0" presStyleCnt="4"/>
      <dgm:spPr/>
      <dgm:t>
        <a:bodyPr/>
        <a:lstStyle/>
        <a:p>
          <a:endParaRPr lang="ru-RU"/>
        </a:p>
      </dgm:t>
    </dgm:pt>
    <dgm:pt modelId="{EA242573-17BC-47CB-AE3A-E71CC83230D0}" type="pres">
      <dgm:prSet presAssocID="{97E28A65-81FD-4583-8C22-BDC82750705F}" presName="hierChild4" presStyleCnt="0"/>
      <dgm:spPr/>
    </dgm:pt>
    <dgm:pt modelId="{DC44F1D9-1FC8-4503-B1F8-42924C287B00}" type="pres">
      <dgm:prSet presAssocID="{97E28A65-81FD-4583-8C22-BDC82750705F}" presName="hierChild5" presStyleCnt="0"/>
      <dgm:spPr/>
    </dgm:pt>
    <dgm:pt modelId="{E136A438-CF46-4D23-B925-1F75CD3B8C52}" type="pres">
      <dgm:prSet presAssocID="{691F0992-07B1-40D2-9868-54E8B0975204}" presName="Name48" presStyleLbl="parChTrans1D2" presStyleIdx="1" presStyleCnt="4"/>
      <dgm:spPr/>
      <dgm:t>
        <a:bodyPr/>
        <a:lstStyle/>
        <a:p>
          <a:endParaRPr lang="ru-RU"/>
        </a:p>
      </dgm:t>
    </dgm:pt>
    <dgm:pt modelId="{46B47C59-9A1E-4FDB-8D88-41EFB6BF8403}" type="pres">
      <dgm:prSet presAssocID="{82FABD97-4814-4429-87C3-7171A1DDEA4D}" presName="hierRoot2" presStyleCnt="0">
        <dgm:presLayoutVars>
          <dgm:hierBranch/>
        </dgm:presLayoutVars>
      </dgm:prSet>
      <dgm:spPr/>
    </dgm:pt>
    <dgm:pt modelId="{7D012EE6-4E13-4D8E-804A-13B6F55CF7DA}" type="pres">
      <dgm:prSet presAssocID="{82FABD97-4814-4429-87C3-7171A1DDEA4D}" presName="rootComposite" presStyleCnt="0"/>
      <dgm:spPr/>
    </dgm:pt>
    <dgm:pt modelId="{037CE42C-6733-496E-AF1C-456D83BE965A}" type="pres">
      <dgm:prSet presAssocID="{82FABD97-4814-4429-87C3-7171A1DDEA4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6B9665-92BD-45E3-ADB8-486719EBB462}" type="pres">
      <dgm:prSet presAssocID="{82FABD97-4814-4429-87C3-7171A1DDEA4D}" presName="rootConnector" presStyleLbl="node2" presStyleIdx="1" presStyleCnt="4"/>
      <dgm:spPr/>
      <dgm:t>
        <a:bodyPr/>
        <a:lstStyle/>
        <a:p>
          <a:endParaRPr lang="ru-RU"/>
        </a:p>
      </dgm:t>
    </dgm:pt>
    <dgm:pt modelId="{F4CA56FE-3434-498A-8713-CE9F7611CF31}" type="pres">
      <dgm:prSet presAssocID="{82FABD97-4814-4429-87C3-7171A1DDEA4D}" presName="hierChild4" presStyleCnt="0"/>
      <dgm:spPr/>
    </dgm:pt>
    <dgm:pt modelId="{9875072E-B53F-4CC0-834C-9FDDF62BC84D}" type="pres">
      <dgm:prSet presAssocID="{82FABD97-4814-4429-87C3-7171A1DDEA4D}" presName="hierChild5" presStyleCnt="0"/>
      <dgm:spPr/>
    </dgm:pt>
    <dgm:pt modelId="{4B9F3C2E-B443-43F9-B7ED-46215CA70F94}" type="pres">
      <dgm:prSet presAssocID="{D51A456C-6D35-443B-B09B-0C93C341AB8A}" presName="Name48" presStyleLbl="parChTrans1D2" presStyleIdx="2" presStyleCnt="4"/>
      <dgm:spPr/>
      <dgm:t>
        <a:bodyPr/>
        <a:lstStyle/>
        <a:p>
          <a:endParaRPr lang="ru-RU"/>
        </a:p>
      </dgm:t>
    </dgm:pt>
    <dgm:pt modelId="{7312C95C-384F-4C2A-974D-E1856A8C5534}" type="pres">
      <dgm:prSet presAssocID="{3F8FD43F-8C31-4C28-BD9F-188CF5880073}" presName="hierRoot2" presStyleCnt="0">
        <dgm:presLayoutVars>
          <dgm:hierBranch/>
        </dgm:presLayoutVars>
      </dgm:prSet>
      <dgm:spPr/>
    </dgm:pt>
    <dgm:pt modelId="{967F8401-C33E-4959-8D67-9B66375E6316}" type="pres">
      <dgm:prSet presAssocID="{3F8FD43F-8C31-4C28-BD9F-188CF5880073}" presName="rootComposite" presStyleCnt="0"/>
      <dgm:spPr/>
    </dgm:pt>
    <dgm:pt modelId="{49FE1CD3-7561-4686-94F6-0055F23A039F}" type="pres">
      <dgm:prSet presAssocID="{3F8FD43F-8C31-4C28-BD9F-188CF588007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F577F-7DF9-4C65-8A9D-56DD6C4A63A9}" type="pres">
      <dgm:prSet presAssocID="{3F8FD43F-8C31-4C28-BD9F-188CF5880073}" presName="rootConnector" presStyleLbl="node2" presStyleIdx="2" presStyleCnt="4"/>
      <dgm:spPr/>
      <dgm:t>
        <a:bodyPr/>
        <a:lstStyle/>
        <a:p>
          <a:endParaRPr lang="ru-RU"/>
        </a:p>
      </dgm:t>
    </dgm:pt>
    <dgm:pt modelId="{13E2F47D-60F0-4DE8-92FC-F490148AB5E0}" type="pres">
      <dgm:prSet presAssocID="{3F8FD43F-8C31-4C28-BD9F-188CF5880073}" presName="hierChild4" presStyleCnt="0"/>
      <dgm:spPr/>
    </dgm:pt>
    <dgm:pt modelId="{2548975C-9E0D-4EEA-9655-12CED8B37AD2}" type="pres">
      <dgm:prSet presAssocID="{3F8FD43F-8C31-4C28-BD9F-188CF5880073}" presName="hierChild5" presStyleCnt="0"/>
      <dgm:spPr/>
    </dgm:pt>
    <dgm:pt modelId="{CA9625AD-055D-4BC1-8890-20E450BBC1A4}" type="pres">
      <dgm:prSet presAssocID="{B1CE3100-F3D3-4BE3-9660-C9F64B1A7EDD}" presName="Name48" presStyleLbl="parChTrans1D2" presStyleIdx="3" presStyleCnt="4"/>
      <dgm:spPr/>
      <dgm:t>
        <a:bodyPr/>
        <a:lstStyle/>
        <a:p>
          <a:endParaRPr lang="ru-RU"/>
        </a:p>
      </dgm:t>
    </dgm:pt>
    <dgm:pt modelId="{D0BF7E85-999F-47CA-AD56-DAFE331DD661}" type="pres">
      <dgm:prSet presAssocID="{9EE55C07-1A56-4EE8-9DBA-6827FFB11465}" presName="hierRoot2" presStyleCnt="0">
        <dgm:presLayoutVars>
          <dgm:hierBranch/>
        </dgm:presLayoutVars>
      </dgm:prSet>
      <dgm:spPr/>
    </dgm:pt>
    <dgm:pt modelId="{0EBE4CAA-D36F-483A-AE38-F4B0E5923800}" type="pres">
      <dgm:prSet presAssocID="{9EE55C07-1A56-4EE8-9DBA-6827FFB11465}" presName="rootComposite" presStyleCnt="0"/>
      <dgm:spPr/>
    </dgm:pt>
    <dgm:pt modelId="{CEA292B3-0A81-4D5B-A0A0-E86231F2C181}" type="pres">
      <dgm:prSet presAssocID="{9EE55C07-1A56-4EE8-9DBA-6827FFB1146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4F8AD-B1F5-42A2-9E7B-23A0EAF746C6}" type="pres">
      <dgm:prSet presAssocID="{9EE55C07-1A56-4EE8-9DBA-6827FFB11465}" presName="rootConnector" presStyleLbl="node2" presStyleIdx="3" presStyleCnt="4"/>
      <dgm:spPr/>
      <dgm:t>
        <a:bodyPr/>
        <a:lstStyle/>
        <a:p>
          <a:endParaRPr lang="ru-RU"/>
        </a:p>
      </dgm:t>
    </dgm:pt>
    <dgm:pt modelId="{D41EC21F-C26E-429A-AB52-2CEAC485C0DD}" type="pres">
      <dgm:prSet presAssocID="{9EE55C07-1A56-4EE8-9DBA-6827FFB11465}" presName="hierChild4" presStyleCnt="0"/>
      <dgm:spPr/>
    </dgm:pt>
    <dgm:pt modelId="{AC27C786-3A68-44DD-BB53-DF42B7B71EFD}" type="pres">
      <dgm:prSet presAssocID="{9EE55C07-1A56-4EE8-9DBA-6827FFB11465}" presName="hierChild5" presStyleCnt="0"/>
      <dgm:spPr/>
    </dgm:pt>
    <dgm:pt modelId="{209AB7F7-32F5-4137-B174-27B25B923A4E}" type="pres">
      <dgm:prSet presAssocID="{5271B24A-CBD9-4221-9154-6854ED647239}" presName="hierChild3" presStyleCnt="0"/>
      <dgm:spPr/>
    </dgm:pt>
  </dgm:ptLst>
  <dgm:cxnLst>
    <dgm:cxn modelId="{0BEC3A8D-266C-4C6B-A6FD-51D4789D97BD}" type="presOf" srcId="{D51A456C-6D35-443B-B09B-0C93C341AB8A}" destId="{4B9F3C2E-B443-43F9-B7ED-46215CA70F94}" srcOrd="0" destOrd="0" presId="urn:microsoft.com/office/officeart/2005/8/layout/orgChart1"/>
    <dgm:cxn modelId="{7EA8DEFF-2EA7-49BA-B623-8A4B40466FE6}" srcId="{5271B24A-CBD9-4221-9154-6854ED647239}" destId="{82FABD97-4814-4429-87C3-7171A1DDEA4D}" srcOrd="1" destOrd="0" parTransId="{691F0992-07B1-40D2-9868-54E8B0975204}" sibTransId="{CBBDE046-EB85-45D3-988A-CE4C9AF6C97D}"/>
    <dgm:cxn modelId="{9EAB5679-41E4-4805-B9D0-CDDC342AC6AE}" type="presOf" srcId="{82FABD97-4814-4429-87C3-7171A1DDEA4D}" destId="{037CE42C-6733-496E-AF1C-456D83BE965A}" srcOrd="0" destOrd="0" presId="urn:microsoft.com/office/officeart/2005/8/layout/orgChart1"/>
    <dgm:cxn modelId="{19CED0DB-3447-4B4D-9FE1-95A7CB91FA84}" type="presOf" srcId="{5271B24A-CBD9-4221-9154-6854ED647239}" destId="{EE54766D-26F9-45EE-9378-7CB830D1B96F}" srcOrd="0" destOrd="0" presId="urn:microsoft.com/office/officeart/2005/8/layout/orgChart1"/>
    <dgm:cxn modelId="{F82AD3D8-8DC9-42FC-9661-C76628FE4048}" type="presOf" srcId="{5271B24A-CBD9-4221-9154-6854ED647239}" destId="{6A59F77D-CCF5-426A-BA8E-622FF6AB3628}" srcOrd="1" destOrd="0" presId="urn:microsoft.com/office/officeart/2005/8/layout/orgChart1"/>
    <dgm:cxn modelId="{97067EAA-FAAA-4FA5-B9DB-BCA2B0F75FEC}" type="presOf" srcId="{97E28A65-81FD-4583-8C22-BDC82750705F}" destId="{BF0DBC00-85D7-4C33-9C64-7AA4124FB1F4}" srcOrd="1" destOrd="0" presId="urn:microsoft.com/office/officeart/2005/8/layout/orgChart1"/>
    <dgm:cxn modelId="{121148A4-F720-4588-A7BF-90FB46218E32}" type="presOf" srcId="{6DA7117D-8BF0-4107-83B2-A9A5FAC32EFA}" destId="{BEFB7D4A-9561-4D0E-91C2-F7A4C71251D1}" srcOrd="0" destOrd="0" presId="urn:microsoft.com/office/officeart/2005/8/layout/orgChart1"/>
    <dgm:cxn modelId="{F1807322-9891-4776-98B3-2425465163DF}" type="presOf" srcId="{82FABD97-4814-4429-87C3-7171A1DDEA4D}" destId="{AF6B9665-92BD-45E3-ADB8-486719EBB462}" srcOrd="1" destOrd="0" presId="urn:microsoft.com/office/officeart/2005/8/layout/orgChart1"/>
    <dgm:cxn modelId="{96D87730-2224-4B2C-9786-F84A22ED825C}" type="presOf" srcId="{9EE55C07-1A56-4EE8-9DBA-6827FFB11465}" destId="{1114F8AD-B1F5-42A2-9E7B-23A0EAF746C6}" srcOrd="1" destOrd="0" presId="urn:microsoft.com/office/officeart/2005/8/layout/orgChart1"/>
    <dgm:cxn modelId="{9003B23C-7CD6-4971-8B52-E1F4E7DB028D}" type="presOf" srcId="{9EE55C07-1A56-4EE8-9DBA-6827FFB11465}" destId="{CEA292B3-0A81-4D5B-A0A0-E86231F2C181}" srcOrd="0" destOrd="0" presId="urn:microsoft.com/office/officeart/2005/8/layout/orgChart1"/>
    <dgm:cxn modelId="{15EFCD92-E0DF-484D-BA29-27B042AF467E}" srcId="{5271B24A-CBD9-4221-9154-6854ED647239}" destId="{97E28A65-81FD-4583-8C22-BDC82750705F}" srcOrd="0" destOrd="0" parTransId="{ABC9E565-C772-48CB-B0B8-BE0CD0D4DF1A}" sibTransId="{E402DEE3-85B6-477F-A927-6A9D04D027EB}"/>
    <dgm:cxn modelId="{D410F20A-F637-4404-9CEB-82527286BDFA}" type="presOf" srcId="{3F8FD43F-8C31-4C28-BD9F-188CF5880073}" destId="{331F577F-7DF9-4C65-8A9D-56DD6C4A63A9}" srcOrd="1" destOrd="0" presId="urn:microsoft.com/office/officeart/2005/8/layout/orgChart1"/>
    <dgm:cxn modelId="{6085A0C0-2C5C-4485-9A58-F5DE30370310}" type="presOf" srcId="{97E28A65-81FD-4583-8C22-BDC82750705F}" destId="{7E04464F-F12E-4BB9-AA2E-D253A135BFC7}" srcOrd="0" destOrd="0" presId="urn:microsoft.com/office/officeart/2005/8/layout/orgChart1"/>
    <dgm:cxn modelId="{5E846129-954F-443C-AA9F-25D56CBF9CBE}" type="presOf" srcId="{691F0992-07B1-40D2-9868-54E8B0975204}" destId="{E136A438-CF46-4D23-B925-1F75CD3B8C52}" srcOrd="0" destOrd="0" presId="urn:microsoft.com/office/officeart/2005/8/layout/orgChart1"/>
    <dgm:cxn modelId="{F93A42CD-ABFE-4195-BEFD-0BA3B5FC61AE}" type="presOf" srcId="{B1CE3100-F3D3-4BE3-9660-C9F64B1A7EDD}" destId="{CA9625AD-055D-4BC1-8890-20E450BBC1A4}" srcOrd="0" destOrd="0" presId="urn:microsoft.com/office/officeart/2005/8/layout/orgChart1"/>
    <dgm:cxn modelId="{44C36AC8-1A71-44B4-B2D4-7E9A67B7F0E3}" srcId="{5271B24A-CBD9-4221-9154-6854ED647239}" destId="{3F8FD43F-8C31-4C28-BD9F-188CF5880073}" srcOrd="2" destOrd="0" parTransId="{D51A456C-6D35-443B-B09B-0C93C341AB8A}" sibTransId="{42E8A615-5DAA-4983-AA27-FCD842C76777}"/>
    <dgm:cxn modelId="{AE987A61-D9BC-4986-A6C6-005EF7A8E19B}" type="presOf" srcId="{ABC9E565-C772-48CB-B0B8-BE0CD0D4DF1A}" destId="{6CF5380F-9B3B-4207-ABF5-C76E6B72A29B}" srcOrd="0" destOrd="0" presId="urn:microsoft.com/office/officeart/2005/8/layout/orgChart1"/>
    <dgm:cxn modelId="{471A480A-D8E8-4A5C-A185-A245E39D30F2}" srcId="{5271B24A-CBD9-4221-9154-6854ED647239}" destId="{9EE55C07-1A56-4EE8-9DBA-6827FFB11465}" srcOrd="3" destOrd="0" parTransId="{B1CE3100-F3D3-4BE3-9660-C9F64B1A7EDD}" sibTransId="{1A74B8A8-F144-450E-A905-E05D1B579B54}"/>
    <dgm:cxn modelId="{B78D6A9F-CBBC-41D5-BD8F-878883ED36B2}" srcId="{6DA7117D-8BF0-4107-83B2-A9A5FAC32EFA}" destId="{5271B24A-CBD9-4221-9154-6854ED647239}" srcOrd="0" destOrd="0" parTransId="{0A0A50FB-49A1-4772-8B3F-1CCA9C3E1A04}" sibTransId="{A7DD0299-B37B-41A9-8CA1-242EEABCA60A}"/>
    <dgm:cxn modelId="{BEAEC2CF-E58F-4FE1-84CA-970DA2CBE11F}" type="presOf" srcId="{3F8FD43F-8C31-4C28-BD9F-188CF5880073}" destId="{49FE1CD3-7561-4686-94F6-0055F23A039F}" srcOrd="0" destOrd="0" presId="urn:microsoft.com/office/officeart/2005/8/layout/orgChart1"/>
    <dgm:cxn modelId="{5C20ED1C-3387-4FF1-A9BF-83A6E24622CD}" type="presParOf" srcId="{BEFB7D4A-9561-4D0E-91C2-F7A4C71251D1}" destId="{65888DCD-A415-4A82-8326-A06B8B75E1AB}" srcOrd="0" destOrd="0" presId="urn:microsoft.com/office/officeart/2005/8/layout/orgChart1"/>
    <dgm:cxn modelId="{B604F79F-4004-4B28-A359-4CFB40C552C4}" type="presParOf" srcId="{65888DCD-A415-4A82-8326-A06B8B75E1AB}" destId="{26B86D08-CE68-4D5B-A7D3-21DD3A6BD677}" srcOrd="0" destOrd="0" presId="urn:microsoft.com/office/officeart/2005/8/layout/orgChart1"/>
    <dgm:cxn modelId="{C0C5AA5E-99E9-473F-B9AB-D98166CEA826}" type="presParOf" srcId="{26B86D08-CE68-4D5B-A7D3-21DD3A6BD677}" destId="{EE54766D-26F9-45EE-9378-7CB830D1B96F}" srcOrd="0" destOrd="0" presId="urn:microsoft.com/office/officeart/2005/8/layout/orgChart1"/>
    <dgm:cxn modelId="{5B8B0045-DDBF-4FEC-89E8-3DF798B43E0D}" type="presParOf" srcId="{26B86D08-CE68-4D5B-A7D3-21DD3A6BD677}" destId="{6A59F77D-CCF5-426A-BA8E-622FF6AB3628}" srcOrd="1" destOrd="0" presId="urn:microsoft.com/office/officeart/2005/8/layout/orgChart1"/>
    <dgm:cxn modelId="{ACACAAA0-647F-42D4-BEEC-A57853792D3C}" type="presParOf" srcId="{65888DCD-A415-4A82-8326-A06B8B75E1AB}" destId="{9E26C524-5517-4417-BB5C-1A77783C3CEE}" srcOrd="1" destOrd="0" presId="urn:microsoft.com/office/officeart/2005/8/layout/orgChart1"/>
    <dgm:cxn modelId="{E4D18B3D-8C4D-4F41-8E29-4A379FD8B689}" type="presParOf" srcId="{9E26C524-5517-4417-BB5C-1A77783C3CEE}" destId="{6CF5380F-9B3B-4207-ABF5-C76E6B72A29B}" srcOrd="0" destOrd="0" presId="urn:microsoft.com/office/officeart/2005/8/layout/orgChart1"/>
    <dgm:cxn modelId="{3C797DA8-C1E0-4D9A-9586-F0F6FD87ED34}" type="presParOf" srcId="{9E26C524-5517-4417-BB5C-1A77783C3CEE}" destId="{A83F4010-56D4-46EC-8C1C-49FD0A784E48}" srcOrd="1" destOrd="0" presId="urn:microsoft.com/office/officeart/2005/8/layout/orgChart1"/>
    <dgm:cxn modelId="{B8E3A15E-387D-4CCB-8E01-C0BB7F1A3ECE}" type="presParOf" srcId="{A83F4010-56D4-46EC-8C1C-49FD0A784E48}" destId="{7AE62BFD-1FDA-494F-B943-6FA090CD18BB}" srcOrd="0" destOrd="0" presId="urn:microsoft.com/office/officeart/2005/8/layout/orgChart1"/>
    <dgm:cxn modelId="{8B7E63FC-8820-4554-B13E-BC88C1B391E8}" type="presParOf" srcId="{7AE62BFD-1FDA-494F-B943-6FA090CD18BB}" destId="{7E04464F-F12E-4BB9-AA2E-D253A135BFC7}" srcOrd="0" destOrd="0" presId="urn:microsoft.com/office/officeart/2005/8/layout/orgChart1"/>
    <dgm:cxn modelId="{5B0FEA05-2B32-4D90-A084-70D334444384}" type="presParOf" srcId="{7AE62BFD-1FDA-494F-B943-6FA090CD18BB}" destId="{BF0DBC00-85D7-4C33-9C64-7AA4124FB1F4}" srcOrd="1" destOrd="0" presId="urn:microsoft.com/office/officeart/2005/8/layout/orgChart1"/>
    <dgm:cxn modelId="{95303697-48A7-4C27-9746-F6104076E02F}" type="presParOf" srcId="{A83F4010-56D4-46EC-8C1C-49FD0A784E48}" destId="{EA242573-17BC-47CB-AE3A-E71CC83230D0}" srcOrd="1" destOrd="0" presId="urn:microsoft.com/office/officeart/2005/8/layout/orgChart1"/>
    <dgm:cxn modelId="{D6E0D166-724A-478F-8104-B8319D1AA7BA}" type="presParOf" srcId="{A83F4010-56D4-46EC-8C1C-49FD0A784E48}" destId="{DC44F1D9-1FC8-4503-B1F8-42924C287B00}" srcOrd="2" destOrd="0" presId="urn:microsoft.com/office/officeart/2005/8/layout/orgChart1"/>
    <dgm:cxn modelId="{ACCC1F28-237E-4005-8098-9C4B81452128}" type="presParOf" srcId="{9E26C524-5517-4417-BB5C-1A77783C3CEE}" destId="{E136A438-CF46-4D23-B925-1F75CD3B8C52}" srcOrd="2" destOrd="0" presId="urn:microsoft.com/office/officeart/2005/8/layout/orgChart1"/>
    <dgm:cxn modelId="{DF288241-D943-4212-A30D-05683295F455}" type="presParOf" srcId="{9E26C524-5517-4417-BB5C-1A77783C3CEE}" destId="{46B47C59-9A1E-4FDB-8D88-41EFB6BF8403}" srcOrd="3" destOrd="0" presId="urn:microsoft.com/office/officeart/2005/8/layout/orgChart1"/>
    <dgm:cxn modelId="{15EF63A4-D55A-42A8-B070-76036E73EE08}" type="presParOf" srcId="{46B47C59-9A1E-4FDB-8D88-41EFB6BF8403}" destId="{7D012EE6-4E13-4D8E-804A-13B6F55CF7DA}" srcOrd="0" destOrd="0" presId="urn:microsoft.com/office/officeart/2005/8/layout/orgChart1"/>
    <dgm:cxn modelId="{07648AC4-8547-4CB2-AC02-34BBBF07FCF9}" type="presParOf" srcId="{7D012EE6-4E13-4D8E-804A-13B6F55CF7DA}" destId="{037CE42C-6733-496E-AF1C-456D83BE965A}" srcOrd="0" destOrd="0" presId="urn:microsoft.com/office/officeart/2005/8/layout/orgChart1"/>
    <dgm:cxn modelId="{B8075DC9-B64E-43D5-AB50-E9FD87DE3143}" type="presParOf" srcId="{7D012EE6-4E13-4D8E-804A-13B6F55CF7DA}" destId="{AF6B9665-92BD-45E3-ADB8-486719EBB462}" srcOrd="1" destOrd="0" presId="urn:microsoft.com/office/officeart/2005/8/layout/orgChart1"/>
    <dgm:cxn modelId="{B75F1D3F-FDEE-4A53-B5BA-CA6F1DCDD3EC}" type="presParOf" srcId="{46B47C59-9A1E-4FDB-8D88-41EFB6BF8403}" destId="{F4CA56FE-3434-498A-8713-CE9F7611CF31}" srcOrd="1" destOrd="0" presId="urn:microsoft.com/office/officeart/2005/8/layout/orgChart1"/>
    <dgm:cxn modelId="{0943A441-E194-4B1A-87AC-F63CC686704C}" type="presParOf" srcId="{46B47C59-9A1E-4FDB-8D88-41EFB6BF8403}" destId="{9875072E-B53F-4CC0-834C-9FDDF62BC84D}" srcOrd="2" destOrd="0" presId="urn:microsoft.com/office/officeart/2005/8/layout/orgChart1"/>
    <dgm:cxn modelId="{00F51514-42C7-4514-9F62-9DF5DE67304F}" type="presParOf" srcId="{9E26C524-5517-4417-BB5C-1A77783C3CEE}" destId="{4B9F3C2E-B443-43F9-B7ED-46215CA70F94}" srcOrd="4" destOrd="0" presId="urn:microsoft.com/office/officeart/2005/8/layout/orgChart1"/>
    <dgm:cxn modelId="{6A0BB52B-D09E-45E9-AB68-E04E95BC52FA}" type="presParOf" srcId="{9E26C524-5517-4417-BB5C-1A77783C3CEE}" destId="{7312C95C-384F-4C2A-974D-E1856A8C5534}" srcOrd="5" destOrd="0" presId="urn:microsoft.com/office/officeart/2005/8/layout/orgChart1"/>
    <dgm:cxn modelId="{30566A05-CA7F-4E46-8138-964DCCF044C5}" type="presParOf" srcId="{7312C95C-384F-4C2A-974D-E1856A8C5534}" destId="{967F8401-C33E-4959-8D67-9B66375E6316}" srcOrd="0" destOrd="0" presId="urn:microsoft.com/office/officeart/2005/8/layout/orgChart1"/>
    <dgm:cxn modelId="{24867C5B-6581-41F4-8592-FAA33779BD65}" type="presParOf" srcId="{967F8401-C33E-4959-8D67-9B66375E6316}" destId="{49FE1CD3-7561-4686-94F6-0055F23A039F}" srcOrd="0" destOrd="0" presId="urn:microsoft.com/office/officeart/2005/8/layout/orgChart1"/>
    <dgm:cxn modelId="{3CCE2D23-CD0D-455A-AC31-FDD3A5B5FCA1}" type="presParOf" srcId="{967F8401-C33E-4959-8D67-9B66375E6316}" destId="{331F577F-7DF9-4C65-8A9D-56DD6C4A63A9}" srcOrd="1" destOrd="0" presId="urn:microsoft.com/office/officeart/2005/8/layout/orgChart1"/>
    <dgm:cxn modelId="{311A3CFB-B325-48B9-863F-D84B68CF763C}" type="presParOf" srcId="{7312C95C-384F-4C2A-974D-E1856A8C5534}" destId="{13E2F47D-60F0-4DE8-92FC-F490148AB5E0}" srcOrd="1" destOrd="0" presId="urn:microsoft.com/office/officeart/2005/8/layout/orgChart1"/>
    <dgm:cxn modelId="{3CD4E621-7FF0-4FA0-92B8-BA9106388360}" type="presParOf" srcId="{7312C95C-384F-4C2A-974D-E1856A8C5534}" destId="{2548975C-9E0D-4EEA-9655-12CED8B37AD2}" srcOrd="2" destOrd="0" presId="urn:microsoft.com/office/officeart/2005/8/layout/orgChart1"/>
    <dgm:cxn modelId="{CEF6BD2D-C28A-4E2A-86D8-806B61AC1C3F}" type="presParOf" srcId="{9E26C524-5517-4417-BB5C-1A77783C3CEE}" destId="{CA9625AD-055D-4BC1-8890-20E450BBC1A4}" srcOrd="6" destOrd="0" presId="urn:microsoft.com/office/officeart/2005/8/layout/orgChart1"/>
    <dgm:cxn modelId="{0B0BDF32-3DDE-46B8-AE55-24BD46A3E626}" type="presParOf" srcId="{9E26C524-5517-4417-BB5C-1A77783C3CEE}" destId="{D0BF7E85-999F-47CA-AD56-DAFE331DD661}" srcOrd="7" destOrd="0" presId="urn:microsoft.com/office/officeart/2005/8/layout/orgChart1"/>
    <dgm:cxn modelId="{D0250BA9-CBC1-48E6-8019-ABAE8C0511B7}" type="presParOf" srcId="{D0BF7E85-999F-47CA-AD56-DAFE331DD661}" destId="{0EBE4CAA-D36F-483A-AE38-F4B0E5923800}" srcOrd="0" destOrd="0" presId="urn:microsoft.com/office/officeart/2005/8/layout/orgChart1"/>
    <dgm:cxn modelId="{D4B5306C-2AD3-48AB-AF44-BFFC3EB14ABB}" type="presParOf" srcId="{0EBE4CAA-D36F-483A-AE38-F4B0E5923800}" destId="{CEA292B3-0A81-4D5B-A0A0-E86231F2C181}" srcOrd="0" destOrd="0" presId="urn:microsoft.com/office/officeart/2005/8/layout/orgChart1"/>
    <dgm:cxn modelId="{D7EF61E2-BF4B-4A61-9583-2D2A248C6910}" type="presParOf" srcId="{0EBE4CAA-D36F-483A-AE38-F4B0E5923800}" destId="{1114F8AD-B1F5-42A2-9E7B-23A0EAF746C6}" srcOrd="1" destOrd="0" presId="urn:microsoft.com/office/officeart/2005/8/layout/orgChart1"/>
    <dgm:cxn modelId="{F85A86BB-108B-43E7-A692-5796DB054F77}" type="presParOf" srcId="{D0BF7E85-999F-47CA-AD56-DAFE331DD661}" destId="{D41EC21F-C26E-429A-AB52-2CEAC485C0DD}" srcOrd="1" destOrd="0" presId="urn:microsoft.com/office/officeart/2005/8/layout/orgChart1"/>
    <dgm:cxn modelId="{4526A7EA-C8B7-4B1F-B651-3C391D9196ED}" type="presParOf" srcId="{D0BF7E85-999F-47CA-AD56-DAFE331DD661}" destId="{AC27C786-3A68-44DD-BB53-DF42B7B71EFD}" srcOrd="2" destOrd="0" presId="urn:microsoft.com/office/officeart/2005/8/layout/orgChart1"/>
    <dgm:cxn modelId="{ECE34BBC-0F47-4DA0-8A38-094DDA98F916}" type="presParOf" srcId="{65888DCD-A415-4A82-8326-A06B8B75E1AB}" destId="{209AB7F7-32F5-4137-B174-27B25B923A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5814DA-8D26-4DF2-AF2C-342A2CD6C23B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35DB3BFE-EF26-4308-9B1A-12BF0EB974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недовіра до підлеглих та ігнорування їхніх знань, досвіду</a:t>
          </a:r>
          <a:endParaRPr kumimoji="0" lang="ru-RU" altLang="ru-RU" b="0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3065B-8248-40F5-AEE0-5D8565F79C31}" type="parTrans" cxnId="{E35284EA-F132-47FF-A2AF-29A91B402D95}">
      <dgm:prSet/>
      <dgm:spPr/>
      <dgm:t>
        <a:bodyPr/>
        <a:lstStyle/>
        <a:p>
          <a:endParaRPr lang="ru-RU"/>
        </a:p>
      </dgm:t>
    </dgm:pt>
    <dgm:pt modelId="{4909DBD1-9572-493B-9A57-FFF025C4B0CC}" type="sibTrans" cxnId="{E35284EA-F132-47FF-A2AF-29A91B402D95}">
      <dgm:prSet/>
      <dgm:spPr/>
      <dgm:t>
        <a:bodyPr/>
        <a:lstStyle/>
        <a:p>
          <a:endParaRPr lang="ru-RU"/>
        </a:p>
      </dgm:t>
    </dgm:pt>
    <dgm:pt modelId="{513B7ED0-AD65-45A8-B1D9-AF3F6783FD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одноосібне ухвалення рішень</a:t>
          </a:r>
          <a:endParaRPr kumimoji="0" lang="ru-RU" altLang="ru-RU" b="0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F307F-46B9-47FF-A0FF-A7FFE7D7F833}" type="parTrans" cxnId="{000C4174-8071-4D2D-9CDA-ADAFD096A286}">
      <dgm:prSet/>
      <dgm:spPr/>
      <dgm:t>
        <a:bodyPr/>
        <a:lstStyle/>
        <a:p>
          <a:endParaRPr lang="ru-RU"/>
        </a:p>
      </dgm:t>
    </dgm:pt>
    <dgm:pt modelId="{6BE7A781-0F8F-4B29-93A2-5108603B266C}" type="sibTrans" cxnId="{000C4174-8071-4D2D-9CDA-ADAFD096A286}">
      <dgm:prSet/>
      <dgm:spPr/>
      <dgm:t>
        <a:bodyPr/>
        <a:lstStyle/>
        <a:p>
          <a:endParaRPr lang="ru-RU"/>
        </a:p>
      </dgm:t>
    </dgm:pt>
    <dgm:pt modelId="{D704E944-3EF2-4DAD-960D-D90FCCCC9B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звичка підлеглих до ролі виконавців</a:t>
          </a:r>
          <a:endParaRPr kumimoji="0" lang="ru-RU" altLang="ru-RU" b="0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55E63-6D65-4207-8994-2132A3ECE6B3}" type="parTrans" cxnId="{133C6D44-9DC2-49CB-832E-849EE9E96A58}">
      <dgm:prSet/>
      <dgm:spPr/>
      <dgm:t>
        <a:bodyPr/>
        <a:lstStyle/>
        <a:p>
          <a:endParaRPr lang="ru-RU"/>
        </a:p>
      </dgm:t>
    </dgm:pt>
    <dgm:pt modelId="{06E0EB08-0A21-4E43-B627-6F6F6207FEE2}" type="sibTrans" cxnId="{133C6D44-9DC2-49CB-832E-849EE9E96A58}">
      <dgm:prSet/>
      <dgm:spPr/>
      <dgm:t>
        <a:bodyPr/>
        <a:lstStyle/>
        <a:p>
          <a:endParaRPr lang="ru-RU"/>
        </a:p>
      </dgm:t>
    </dgm:pt>
    <dgm:pt modelId="{A464AAC4-29ED-4E0E-B302-B3A9C6D183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невизнання керівником своїх помилок і пошук причини невдач або ззовні, або у підлеглих</a:t>
          </a:r>
          <a:endParaRPr kumimoji="0" lang="ru-RU" altLang="ru-RU" b="0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A4EFD-6D94-40C1-AC11-26FE56C2F8B3}" type="parTrans" cxnId="{8171DABE-E842-4798-858A-D2AAFEAEC920}">
      <dgm:prSet/>
      <dgm:spPr/>
      <dgm:t>
        <a:bodyPr/>
        <a:lstStyle/>
        <a:p>
          <a:endParaRPr lang="ru-RU"/>
        </a:p>
      </dgm:t>
    </dgm:pt>
    <dgm:pt modelId="{E0A9C756-57EA-4F12-98CE-C957C1DE71D0}" type="sibTrans" cxnId="{8171DABE-E842-4798-858A-D2AAFEAEC920}">
      <dgm:prSet/>
      <dgm:spPr/>
      <dgm:t>
        <a:bodyPr/>
        <a:lstStyle/>
        <a:p>
          <a:endParaRPr lang="ru-RU"/>
        </a:p>
      </dgm:t>
    </dgm:pt>
    <dgm:pt modelId="{BD71C71B-3CE3-485A-AA2E-1ACE196B12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Експлуататорьско-авторитарний</a:t>
          </a:r>
          <a:r>
            <a:rPr kumimoji="0" lang="uk-UA" altLang="ru-RU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стиль</a:t>
          </a:r>
          <a:endParaRPr kumimoji="0" lang="ru-RU" altLang="ru-RU" b="0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BC731-05F8-4D57-829B-CB8E730379AE}" type="sibTrans" cxnId="{A5DF371F-FD98-4125-B828-646EADB369F2}">
      <dgm:prSet/>
      <dgm:spPr/>
      <dgm:t>
        <a:bodyPr/>
        <a:lstStyle/>
        <a:p>
          <a:endParaRPr lang="ru-RU"/>
        </a:p>
      </dgm:t>
    </dgm:pt>
    <dgm:pt modelId="{DFAB853D-B32E-4E68-A905-0C50500023E4}" type="parTrans" cxnId="{A5DF371F-FD98-4125-B828-646EADB369F2}">
      <dgm:prSet/>
      <dgm:spPr/>
      <dgm:t>
        <a:bodyPr/>
        <a:lstStyle/>
        <a:p>
          <a:endParaRPr lang="ru-RU"/>
        </a:p>
      </dgm:t>
    </dgm:pt>
    <dgm:pt modelId="{DB3E5099-3FA0-4F14-B04A-FC003E09A7D5}" type="pres">
      <dgm:prSet presAssocID="{E45814DA-8D26-4DF2-AF2C-342A2CD6C2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35257A-ED23-44B3-9253-824018B81B44}" type="pres">
      <dgm:prSet presAssocID="{BD71C71B-3CE3-485A-AA2E-1ACE196B1207}" presName="hierRoot1" presStyleCnt="0">
        <dgm:presLayoutVars>
          <dgm:hierBranch val="r"/>
        </dgm:presLayoutVars>
      </dgm:prSet>
      <dgm:spPr/>
    </dgm:pt>
    <dgm:pt modelId="{4CB437FE-FBC8-4F77-8559-7D9B05CB1DB7}" type="pres">
      <dgm:prSet presAssocID="{BD71C71B-3CE3-485A-AA2E-1ACE196B1207}" presName="rootComposite1" presStyleCnt="0"/>
      <dgm:spPr/>
    </dgm:pt>
    <dgm:pt modelId="{1B837960-C376-4583-A83B-CA0825DEF669}" type="pres">
      <dgm:prSet presAssocID="{BD71C71B-3CE3-485A-AA2E-1ACE196B1207}" presName="rootText1" presStyleLbl="node0" presStyleIdx="0" presStyleCnt="1" custScaleX="258480" custLinFactNeighborX="2856" custLinFactNeighborY="-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678B1-97F9-40DA-8509-85B18901EE2C}" type="pres">
      <dgm:prSet presAssocID="{BD71C71B-3CE3-485A-AA2E-1ACE196B12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1302AB-5E84-41FA-9F83-60A40F4AE57E}" type="pres">
      <dgm:prSet presAssocID="{BD71C71B-3CE3-485A-AA2E-1ACE196B1207}" presName="hierChild2" presStyleCnt="0"/>
      <dgm:spPr/>
    </dgm:pt>
    <dgm:pt modelId="{0CF4E4AB-B059-43C4-A134-CA2BE8C40066}" type="pres">
      <dgm:prSet presAssocID="{8B43065B-8248-40F5-AEE0-5D8565F79C31}" presName="Name50" presStyleLbl="parChTrans1D2" presStyleIdx="0" presStyleCnt="4"/>
      <dgm:spPr/>
      <dgm:t>
        <a:bodyPr/>
        <a:lstStyle/>
        <a:p>
          <a:endParaRPr lang="ru-RU"/>
        </a:p>
      </dgm:t>
    </dgm:pt>
    <dgm:pt modelId="{6FDFD9BC-F57D-4A38-8CFA-D35BCA97E6F1}" type="pres">
      <dgm:prSet presAssocID="{35DB3BFE-EF26-4308-9B1A-12BF0EB974D3}" presName="hierRoot2" presStyleCnt="0">
        <dgm:presLayoutVars>
          <dgm:hierBranch/>
        </dgm:presLayoutVars>
      </dgm:prSet>
      <dgm:spPr/>
    </dgm:pt>
    <dgm:pt modelId="{A862A843-A3AE-4ED1-BC21-27DA5BB0CB63}" type="pres">
      <dgm:prSet presAssocID="{35DB3BFE-EF26-4308-9B1A-12BF0EB974D3}" presName="rootComposite" presStyleCnt="0"/>
      <dgm:spPr/>
    </dgm:pt>
    <dgm:pt modelId="{606F521F-DDEC-47A1-9B7E-00F2F9E0FECA}" type="pres">
      <dgm:prSet presAssocID="{35DB3BFE-EF26-4308-9B1A-12BF0EB974D3}" presName="rootText" presStyleLbl="node2" presStyleIdx="0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CA2D2-5D8E-4441-83E1-503519E7955A}" type="pres">
      <dgm:prSet presAssocID="{35DB3BFE-EF26-4308-9B1A-12BF0EB974D3}" presName="rootConnector" presStyleLbl="node2" presStyleIdx="0" presStyleCnt="4"/>
      <dgm:spPr/>
      <dgm:t>
        <a:bodyPr/>
        <a:lstStyle/>
        <a:p>
          <a:endParaRPr lang="ru-RU"/>
        </a:p>
      </dgm:t>
    </dgm:pt>
    <dgm:pt modelId="{FC871A5D-D661-456E-9663-AADAAA924EA6}" type="pres">
      <dgm:prSet presAssocID="{35DB3BFE-EF26-4308-9B1A-12BF0EB974D3}" presName="hierChild4" presStyleCnt="0"/>
      <dgm:spPr/>
    </dgm:pt>
    <dgm:pt modelId="{4CD51FD7-2C98-4860-BD50-FC2F60E78BD1}" type="pres">
      <dgm:prSet presAssocID="{35DB3BFE-EF26-4308-9B1A-12BF0EB974D3}" presName="hierChild5" presStyleCnt="0"/>
      <dgm:spPr/>
    </dgm:pt>
    <dgm:pt modelId="{41CCD4D2-7538-46A4-AFC7-CCB13C8AAFCC}" type="pres">
      <dgm:prSet presAssocID="{2ECF307F-46B9-47FF-A0FF-A7FFE7D7F833}" presName="Name50" presStyleLbl="parChTrans1D2" presStyleIdx="1" presStyleCnt="4"/>
      <dgm:spPr/>
      <dgm:t>
        <a:bodyPr/>
        <a:lstStyle/>
        <a:p>
          <a:endParaRPr lang="ru-RU"/>
        </a:p>
      </dgm:t>
    </dgm:pt>
    <dgm:pt modelId="{F64C8613-FA71-47D2-A9DE-A28ECC419A10}" type="pres">
      <dgm:prSet presAssocID="{513B7ED0-AD65-45A8-B1D9-AF3F6783FD2A}" presName="hierRoot2" presStyleCnt="0">
        <dgm:presLayoutVars>
          <dgm:hierBranch/>
        </dgm:presLayoutVars>
      </dgm:prSet>
      <dgm:spPr/>
    </dgm:pt>
    <dgm:pt modelId="{4D48E921-A101-4C9F-9A92-570F32452980}" type="pres">
      <dgm:prSet presAssocID="{513B7ED0-AD65-45A8-B1D9-AF3F6783FD2A}" presName="rootComposite" presStyleCnt="0"/>
      <dgm:spPr/>
    </dgm:pt>
    <dgm:pt modelId="{6399FB28-6877-41E5-993D-80910EADDA87}" type="pres">
      <dgm:prSet presAssocID="{513B7ED0-AD65-45A8-B1D9-AF3F6783FD2A}" presName="rootText" presStyleLbl="node2" presStyleIdx="1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45276-9465-476F-9535-DEA58A4D63E9}" type="pres">
      <dgm:prSet presAssocID="{513B7ED0-AD65-45A8-B1D9-AF3F6783FD2A}" presName="rootConnector" presStyleLbl="node2" presStyleIdx="1" presStyleCnt="4"/>
      <dgm:spPr/>
      <dgm:t>
        <a:bodyPr/>
        <a:lstStyle/>
        <a:p>
          <a:endParaRPr lang="ru-RU"/>
        </a:p>
      </dgm:t>
    </dgm:pt>
    <dgm:pt modelId="{982563E6-6B16-4FD1-ACB4-5C3B9E012295}" type="pres">
      <dgm:prSet presAssocID="{513B7ED0-AD65-45A8-B1D9-AF3F6783FD2A}" presName="hierChild4" presStyleCnt="0"/>
      <dgm:spPr/>
    </dgm:pt>
    <dgm:pt modelId="{3EAEB553-4342-4655-BE14-10633D6222CA}" type="pres">
      <dgm:prSet presAssocID="{513B7ED0-AD65-45A8-B1D9-AF3F6783FD2A}" presName="hierChild5" presStyleCnt="0"/>
      <dgm:spPr/>
    </dgm:pt>
    <dgm:pt modelId="{A0C64B5C-7636-470D-AFE3-E4FF83616D72}" type="pres">
      <dgm:prSet presAssocID="{7C655E63-6D65-4207-8994-2132A3ECE6B3}" presName="Name50" presStyleLbl="parChTrans1D2" presStyleIdx="2" presStyleCnt="4"/>
      <dgm:spPr/>
      <dgm:t>
        <a:bodyPr/>
        <a:lstStyle/>
        <a:p>
          <a:endParaRPr lang="ru-RU"/>
        </a:p>
      </dgm:t>
    </dgm:pt>
    <dgm:pt modelId="{FB2A23B4-80A9-4255-B9F2-4F687507CA52}" type="pres">
      <dgm:prSet presAssocID="{D704E944-3EF2-4DAD-960D-D90FCCCC9B67}" presName="hierRoot2" presStyleCnt="0">
        <dgm:presLayoutVars>
          <dgm:hierBranch/>
        </dgm:presLayoutVars>
      </dgm:prSet>
      <dgm:spPr/>
    </dgm:pt>
    <dgm:pt modelId="{EE9C3AC3-72F0-4CF9-9BD9-40AA12DEB698}" type="pres">
      <dgm:prSet presAssocID="{D704E944-3EF2-4DAD-960D-D90FCCCC9B67}" presName="rootComposite" presStyleCnt="0"/>
      <dgm:spPr/>
    </dgm:pt>
    <dgm:pt modelId="{DABC617E-D7CB-489F-90CC-7A41D8D2A770}" type="pres">
      <dgm:prSet presAssocID="{D704E944-3EF2-4DAD-960D-D90FCCCC9B67}" presName="rootText" presStyleLbl="node2" presStyleIdx="2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767325-C426-4543-A4CE-21953C07EBF1}" type="pres">
      <dgm:prSet presAssocID="{D704E944-3EF2-4DAD-960D-D90FCCCC9B67}" presName="rootConnector" presStyleLbl="node2" presStyleIdx="2" presStyleCnt="4"/>
      <dgm:spPr/>
      <dgm:t>
        <a:bodyPr/>
        <a:lstStyle/>
        <a:p>
          <a:endParaRPr lang="ru-RU"/>
        </a:p>
      </dgm:t>
    </dgm:pt>
    <dgm:pt modelId="{15878CAD-B753-4683-AA19-96B2902FFD87}" type="pres">
      <dgm:prSet presAssocID="{D704E944-3EF2-4DAD-960D-D90FCCCC9B67}" presName="hierChild4" presStyleCnt="0"/>
      <dgm:spPr/>
    </dgm:pt>
    <dgm:pt modelId="{D451DC04-62A1-46B8-9030-A4E004F055FF}" type="pres">
      <dgm:prSet presAssocID="{D704E944-3EF2-4DAD-960D-D90FCCCC9B67}" presName="hierChild5" presStyleCnt="0"/>
      <dgm:spPr/>
    </dgm:pt>
    <dgm:pt modelId="{753FE944-5687-412C-85C4-12FCC710AEB2}" type="pres">
      <dgm:prSet presAssocID="{5FEA4EFD-6D94-40C1-AC11-26FE56C2F8B3}" presName="Name50" presStyleLbl="parChTrans1D2" presStyleIdx="3" presStyleCnt="4"/>
      <dgm:spPr/>
      <dgm:t>
        <a:bodyPr/>
        <a:lstStyle/>
        <a:p>
          <a:endParaRPr lang="ru-RU"/>
        </a:p>
      </dgm:t>
    </dgm:pt>
    <dgm:pt modelId="{B0AB77D5-4E74-4BED-9760-A18B091C492D}" type="pres">
      <dgm:prSet presAssocID="{A464AAC4-29ED-4E0E-B302-B3A9C6D183FD}" presName="hierRoot2" presStyleCnt="0">
        <dgm:presLayoutVars>
          <dgm:hierBranch/>
        </dgm:presLayoutVars>
      </dgm:prSet>
      <dgm:spPr/>
    </dgm:pt>
    <dgm:pt modelId="{EAA028F2-541D-4CF9-B682-9CD57542EF52}" type="pres">
      <dgm:prSet presAssocID="{A464AAC4-29ED-4E0E-B302-B3A9C6D183FD}" presName="rootComposite" presStyleCnt="0"/>
      <dgm:spPr/>
    </dgm:pt>
    <dgm:pt modelId="{3E2E0A9E-8653-4578-9CF4-C730E9889EDE}" type="pres">
      <dgm:prSet presAssocID="{A464AAC4-29ED-4E0E-B302-B3A9C6D183FD}" presName="rootText" presStyleLbl="node2" presStyleIdx="3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6856B-4912-41C0-AA0E-29780E0237B3}" type="pres">
      <dgm:prSet presAssocID="{A464AAC4-29ED-4E0E-B302-B3A9C6D183FD}" presName="rootConnector" presStyleLbl="node2" presStyleIdx="3" presStyleCnt="4"/>
      <dgm:spPr/>
      <dgm:t>
        <a:bodyPr/>
        <a:lstStyle/>
        <a:p>
          <a:endParaRPr lang="ru-RU"/>
        </a:p>
      </dgm:t>
    </dgm:pt>
    <dgm:pt modelId="{1AB24CBD-0DB2-4C28-AC72-9F55BEC91CF0}" type="pres">
      <dgm:prSet presAssocID="{A464AAC4-29ED-4E0E-B302-B3A9C6D183FD}" presName="hierChild4" presStyleCnt="0"/>
      <dgm:spPr/>
    </dgm:pt>
    <dgm:pt modelId="{1D7C66F6-6492-428A-A6F7-812FD7C77BB0}" type="pres">
      <dgm:prSet presAssocID="{A464AAC4-29ED-4E0E-B302-B3A9C6D183FD}" presName="hierChild5" presStyleCnt="0"/>
      <dgm:spPr/>
    </dgm:pt>
    <dgm:pt modelId="{612EEC70-0922-4F75-9913-2B33CE355E09}" type="pres">
      <dgm:prSet presAssocID="{BD71C71B-3CE3-485A-AA2E-1ACE196B1207}" presName="hierChild3" presStyleCnt="0"/>
      <dgm:spPr/>
    </dgm:pt>
  </dgm:ptLst>
  <dgm:cxnLst>
    <dgm:cxn modelId="{133C6D44-9DC2-49CB-832E-849EE9E96A58}" srcId="{BD71C71B-3CE3-485A-AA2E-1ACE196B1207}" destId="{D704E944-3EF2-4DAD-960D-D90FCCCC9B67}" srcOrd="2" destOrd="0" parTransId="{7C655E63-6D65-4207-8994-2132A3ECE6B3}" sibTransId="{06E0EB08-0A21-4E43-B627-6F6F6207FEE2}"/>
    <dgm:cxn modelId="{E35284EA-F132-47FF-A2AF-29A91B402D95}" srcId="{BD71C71B-3CE3-485A-AA2E-1ACE196B1207}" destId="{35DB3BFE-EF26-4308-9B1A-12BF0EB974D3}" srcOrd="0" destOrd="0" parTransId="{8B43065B-8248-40F5-AEE0-5D8565F79C31}" sibTransId="{4909DBD1-9572-493B-9A57-FFF025C4B0CC}"/>
    <dgm:cxn modelId="{137ED941-D11E-445D-873F-30AF40DFF0E8}" type="presOf" srcId="{513B7ED0-AD65-45A8-B1D9-AF3F6783FD2A}" destId="{12B45276-9465-476F-9535-DEA58A4D63E9}" srcOrd="1" destOrd="0" presId="urn:microsoft.com/office/officeart/2005/8/layout/orgChart1"/>
    <dgm:cxn modelId="{B7EB1D10-A37A-42CF-AC61-82652EED3898}" type="presOf" srcId="{5FEA4EFD-6D94-40C1-AC11-26FE56C2F8B3}" destId="{753FE944-5687-412C-85C4-12FCC710AEB2}" srcOrd="0" destOrd="0" presId="urn:microsoft.com/office/officeart/2005/8/layout/orgChart1"/>
    <dgm:cxn modelId="{406F86DE-F0E2-4A16-B6D1-767CB3E83475}" type="presOf" srcId="{7C655E63-6D65-4207-8994-2132A3ECE6B3}" destId="{A0C64B5C-7636-470D-AFE3-E4FF83616D72}" srcOrd="0" destOrd="0" presId="urn:microsoft.com/office/officeart/2005/8/layout/orgChart1"/>
    <dgm:cxn modelId="{CBB387A1-E33F-40AE-A7ED-EFA9C5D9A946}" type="presOf" srcId="{513B7ED0-AD65-45A8-B1D9-AF3F6783FD2A}" destId="{6399FB28-6877-41E5-993D-80910EADDA87}" srcOrd="0" destOrd="0" presId="urn:microsoft.com/office/officeart/2005/8/layout/orgChart1"/>
    <dgm:cxn modelId="{538BEADC-6F11-4405-BD1A-14FF62144B91}" type="presOf" srcId="{D704E944-3EF2-4DAD-960D-D90FCCCC9B67}" destId="{06767325-C426-4543-A4CE-21953C07EBF1}" srcOrd="1" destOrd="0" presId="urn:microsoft.com/office/officeart/2005/8/layout/orgChart1"/>
    <dgm:cxn modelId="{000C4174-8071-4D2D-9CDA-ADAFD096A286}" srcId="{BD71C71B-3CE3-485A-AA2E-1ACE196B1207}" destId="{513B7ED0-AD65-45A8-B1D9-AF3F6783FD2A}" srcOrd="1" destOrd="0" parTransId="{2ECF307F-46B9-47FF-A0FF-A7FFE7D7F833}" sibTransId="{6BE7A781-0F8F-4B29-93A2-5108603B266C}"/>
    <dgm:cxn modelId="{A4005509-A782-4AAE-A599-0E9036E34097}" type="presOf" srcId="{8B43065B-8248-40F5-AEE0-5D8565F79C31}" destId="{0CF4E4AB-B059-43C4-A134-CA2BE8C40066}" srcOrd="0" destOrd="0" presId="urn:microsoft.com/office/officeart/2005/8/layout/orgChart1"/>
    <dgm:cxn modelId="{54012CA3-8DCB-4936-9ECE-3B0AFEBB30A8}" type="presOf" srcId="{BD71C71B-3CE3-485A-AA2E-1ACE196B1207}" destId="{131678B1-97F9-40DA-8509-85B18901EE2C}" srcOrd="1" destOrd="0" presId="urn:microsoft.com/office/officeart/2005/8/layout/orgChart1"/>
    <dgm:cxn modelId="{A190B25A-553C-40C3-A3DD-C510AB66B0D0}" type="presOf" srcId="{2ECF307F-46B9-47FF-A0FF-A7FFE7D7F833}" destId="{41CCD4D2-7538-46A4-AFC7-CCB13C8AAFCC}" srcOrd="0" destOrd="0" presId="urn:microsoft.com/office/officeart/2005/8/layout/orgChart1"/>
    <dgm:cxn modelId="{0907BC9B-B898-4EC2-AFC4-C9649E80BB06}" type="presOf" srcId="{A464AAC4-29ED-4E0E-B302-B3A9C6D183FD}" destId="{DA46856B-4912-41C0-AA0E-29780E0237B3}" srcOrd="1" destOrd="0" presId="urn:microsoft.com/office/officeart/2005/8/layout/orgChart1"/>
    <dgm:cxn modelId="{2707E4AF-F0DD-4E3C-92E1-E78DAF04A5DA}" type="presOf" srcId="{E45814DA-8D26-4DF2-AF2C-342A2CD6C23B}" destId="{DB3E5099-3FA0-4F14-B04A-FC003E09A7D5}" srcOrd="0" destOrd="0" presId="urn:microsoft.com/office/officeart/2005/8/layout/orgChart1"/>
    <dgm:cxn modelId="{E13F82B6-DA7A-4232-98FB-8FBFE5684021}" type="presOf" srcId="{BD71C71B-3CE3-485A-AA2E-1ACE196B1207}" destId="{1B837960-C376-4583-A83B-CA0825DEF669}" srcOrd="0" destOrd="0" presId="urn:microsoft.com/office/officeart/2005/8/layout/orgChart1"/>
    <dgm:cxn modelId="{1DF922D9-D25A-482F-89E1-553E4E2EF0E2}" type="presOf" srcId="{D704E944-3EF2-4DAD-960D-D90FCCCC9B67}" destId="{DABC617E-D7CB-489F-90CC-7A41D8D2A770}" srcOrd="0" destOrd="0" presId="urn:microsoft.com/office/officeart/2005/8/layout/orgChart1"/>
    <dgm:cxn modelId="{8171DABE-E842-4798-858A-D2AAFEAEC920}" srcId="{BD71C71B-3CE3-485A-AA2E-1ACE196B1207}" destId="{A464AAC4-29ED-4E0E-B302-B3A9C6D183FD}" srcOrd="3" destOrd="0" parTransId="{5FEA4EFD-6D94-40C1-AC11-26FE56C2F8B3}" sibTransId="{E0A9C756-57EA-4F12-98CE-C957C1DE71D0}"/>
    <dgm:cxn modelId="{CA6294DE-AA1F-4D60-BB6A-81B55A4498FE}" type="presOf" srcId="{A464AAC4-29ED-4E0E-B302-B3A9C6D183FD}" destId="{3E2E0A9E-8653-4578-9CF4-C730E9889EDE}" srcOrd="0" destOrd="0" presId="urn:microsoft.com/office/officeart/2005/8/layout/orgChart1"/>
    <dgm:cxn modelId="{CFD90574-A3DA-4628-82CB-A351CA5F04F7}" type="presOf" srcId="{35DB3BFE-EF26-4308-9B1A-12BF0EB974D3}" destId="{606F521F-DDEC-47A1-9B7E-00F2F9E0FECA}" srcOrd="0" destOrd="0" presId="urn:microsoft.com/office/officeart/2005/8/layout/orgChart1"/>
    <dgm:cxn modelId="{A5DF371F-FD98-4125-B828-646EADB369F2}" srcId="{E45814DA-8D26-4DF2-AF2C-342A2CD6C23B}" destId="{BD71C71B-3CE3-485A-AA2E-1ACE196B1207}" srcOrd="0" destOrd="0" parTransId="{DFAB853D-B32E-4E68-A905-0C50500023E4}" sibTransId="{690BC731-05F8-4D57-829B-CB8E730379AE}"/>
    <dgm:cxn modelId="{D05A569A-4090-47DD-BF3D-A2724545B2B7}" type="presOf" srcId="{35DB3BFE-EF26-4308-9B1A-12BF0EB974D3}" destId="{22DCA2D2-5D8E-4441-83E1-503519E7955A}" srcOrd="1" destOrd="0" presId="urn:microsoft.com/office/officeart/2005/8/layout/orgChart1"/>
    <dgm:cxn modelId="{0DFDE8F2-93D4-4A49-A281-94A21F305F76}" type="presParOf" srcId="{DB3E5099-3FA0-4F14-B04A-FC003E09A7D5}" destId="{7535257A-ED23-44B3-9253-824018B81B44}" srcOrd="0" destOrd="0" presId="urn:microsoft.com/office/officeart/2005/8/layout/orgChart1"/>
    <dgm:cxn modelId="{CB0F2B34-0D14-4A60-BF2B-2F048DB55485}" type="presParOf" srcId="{7535257A-ED23-44B3-9253-824018B81B44}" destId="{4CB437FE-FBC8-4F77-8559-7D9B05CB1DB7}" srcOrd="0" destOrd="0" presId="urn:microsoft.com/office/officeart/2005/8/layout/orgChart1"/>
    <dgm:cxn modelId="{679CA2CC-5207-4C6D-BA99-DB7F1CE2854E}" type="presParOf" srcId="{4CB437FE-FBC8-4F77-8559-7D9B05CB1DB7}" destId="{1B837960-C376-4583-A83B-CA0825DEF669}" srcOrd="0" destOrd="0" presId="urn:microsoft.com/office/officeart/2005/8/layout/orgChart1"/>
    <dgm:cxn modelId="{62964B8E-D480-45ED-86AD-F9D82B061D41}" type="presParOf" srcId="{4CB437FE-FBC8-4F77-8559-7D9B05CB1DB7}" destId="{131678B1-97F9-40DA-8509-85B18901EE2C}" srcOrd="1" destOrd="0" presId="urn:microsoft.com/office/officeart/2005/8/layout/orgChart1"/>
    <dgm:cxn modelId="{8044C937-DEFA-4AD5-8A38-82EBFC5F7F99}" type="presParOf" srcId="{7535257A-ED23-44B3-9253-824018B81B44}" destId="{0F1302AB-5E84-41FA-9F83-60A40F4AE57E}" srcOrd="1" destOrd="0" presId="urn:microsoft.com/office/officeart/2005/8/layout/orgChart1"/>
    <dgm:cxn modelId="{D856932C-7563-4541-B5B5-1390F06868C7}" type="presParOf" srcId="{0F1302AB-5E84-41FA-9F83-60A40F4AE57E}" destId="{0CF4E4AB-B059-43C4-A134-CA2BE8C40066}" srcOrd="0" destOrd="0" presId="urn:microsoft.com/office/officeart/2005/8/layout/orgChart1"/>
    <dgm:cxn modelId="{2FC1C0DC-C6CB-4138-8434-CE803D596726}" type="presParOf" srcId="{0F1302AB-5E84-41FA-9F83-60A40F4AE57E}" destId="{6FDFD9BC-F57D-4A38-8CFA-D35BCA97E6F1}" srcOrd="1" destOrd="0" presId="urn:microsoft.com/office/officeart/2005/8/layout/orgChart1"/>
    <dgm:cxn modelId="{050A73E9-AEFA-4513-BFA1-C1E711306072}" type="presParOf" srcId="{6FDFD9BC-F57D-4A38-8CFA-D35BCA97E6F1}" destId="{A862A843-A3AE-4ED1-BC21-27DA5BB0CB63}" srcOrd="0" destOrd="0" presId="urn:microsoft.com/office/officeart/2005/8/layout/orgChart1"/>
    <dgm:cxn modelId="{07A9B0A4-6638-4BC2-9BCC-77A0AB3C43DF}" type="presParOf" srcId="{A862A843-A3AE-4ED1-BC21-27DA5BB0CB63}" destId="{606F521F-DDEC-47A1-9B7E-00F2F9E0FECA}" srcOrd="0" destOrd="0" presId="urn:microsoft.com/office/officeart/2005/8/layout/orgChart1"/>
    <dgm:cxn modelId="{7B6DFEA7-A9A4-461A-BDDE-B6FEAFE2E233}" type="presParOf" srcId="{A862A843-A3AE-4ED1-BC21-27DA5BB0CB63}" destId="{22DCA2D2-5D8E-4441-83E1-503519E7955A}" srcOrd="1" destOrd="0" presId="urn:microsoft.com/office/officeart/2005/8/layout/orgChart1"/>
    <dgm:cxn modelId="{63D6333D-D86D-4D98-82CC-1BF699C3D029}" type="presParOf" srcId="{6FDFD9BC-F57D-4A38-8CFA-D35BCA97E6F1}" destId="{FC871A5D-D661-456E-9663-AADAAA924EA6}" srcOrd="1" destOrd="0" presId="urn:microsoft.com/office/officeart/2005/8/layout/orgChart1"/>
    <dgm:cxn modelId="{E21F6338-43BD-49F0-951D-AC0F271B7BA8}" type="presParOf" srcId="{6FDFD9BC-F57D-4A38-8CFA-D35BCA97E6F1}" destId="{4CD51FD7-2C98-4860-BD50-FC2F60E78BD1}" srcOrd="2" destOrd="0" presId="urn:microsoft.com/office/officeart/2005/8/layout/orgChart1"/>
    <dgm:cxn modelId="{2609AD31-F544-4837-85E2-706E42C6E4CF}" type="presParOf" srcId="{0F1302AB-5E84-41FA-9F83-60A40F4AE57E}" destId="{41CCD4D2-7538-46A4-AFC7-CCB13C8AAFCC}" srcOrd="2" destOrd="0" presId="urn:microsoft.com/office/officeart/2005/8/layout/orgChart1"/>
    <dgm:cxn modelId="{DABF710A-230A-46B7-9E81-A4335273CB50}" type="presParOf" srcId="{0F1302AB-5E84-41FA-9F83-60A40F4AE57E}" destId="{F64C8613-FA71-47D2-A9DE-A28ECC419A10}" srcOrd="3" destOrd="0" presId="urn:microsoft.com/office/officeart/2005/8/layout/orgChart1"/>
    <dgm:cxn modelId="{559576DF-46B0-4E79-9DC2-F0D3CE9009A7}" type="presParOf" srcId="{F64C8613-FA71-47D2-A9DE-A28ECC419A10}" destId="{4D48E921-A101-4C9F-9A92-570F32452980}" srcOrd="0" destOrd="0" presId="urn:microsoft.com/office/officeart/2005/8/layout/orgChart1"/>
    <dgm:cxn modelId="{10368AE2-0CD6-4842-99D9-FE0235BA08E4}" type="presParOf" srcId="{4D48E921-A101-4C9F-9A92-570F32452980}" destId="{6399FB28-6877-41E5-993D-80910EADDA87}" srcOrd="0" destOrd="0" presId="urn:microsoft.com/office/officeart/2005/8/layout/orgChart1"/>
    <dgm:cxn modelId="{3AD0B492-ACC6-4661-9D3C-B3631BFDF6C8}" type="presParOf" srcId="{4D48E921-A101-4C9F-9A92-570F32452980}" destId="{12B45276-9465-476F-9535-DEA58A4D63E9}" srcOrd="1" destOrd="0" presId="urn:microsoft.com/office/officeart/2005/8/layout/orgChart1"/>
    <dgm:cxn modelId="{DA7937C6-BD66-4822-9B68-8D462EF760AE}" type="presParOf" srcId="{F64C8613-FA71-47D2-A9DE-A28ECC419A10}" destId="{982563E6-6B16-4FD1-ACB4-5C3B9E012295}" srcOrd="1" destOrd="0" presId="urn:microsoft.com/office/officeart/2005/8/layout/orgChart1"/>
    <dgm:cxn modelId="{2AD95C2C-9EA2-410E-BA0A-7CD82B33A9B1}" type="presParOf" srcId="{F64C8613-FA71-47D2-A9DE-A28ECC419A10}" destId="{3EAEB553-4342-4655-BE14-10633D6222CA}" srcOrd="2" destOrd="0" presId="urn:microsoft.com/office/officeart/2005/8/layout/orgChart1"/>
    <dgm:cxn modelId="{EA8C855F-3C12-431D-86BF-A5E7D1AE7112}" type="presParOf" srcId="{0F1302AB-5E84-41FA-9F83-60A40F4AE57E}" destId="{A0C64B5C-7636-470D-AFE3-E4FF83616D72}" srcOrd="4" destOrd="0" presId="urn:microsoft.com/office/officeart/2005/8/layout/orgChart1"/>
    <dgm:cxn modelId="{F7F63293-D41B-4286-9A7C-BAF4F9A70074}" type="presParOf" srcId="{0F1302AB-5E84-41FA-9F83-60A40F4AE57E}" destId="{FB2A23B4-80A9-4255-B9F2-4F687507CA52}" srcOrd="5" destOrd="0" presId="urn:microsoft.com/office/officeart/2005/8/layout/orgChart1"/>
    <dgm:cxn modelId="{836DC1F0-3FE9-437D-9886-584635037175}" type="presParOf" srcId="{FB2A23B4-80A9-4255-B9F2-4F687507CA52}" destId="{EE9C3AC3-72F0-4CF9-9BD9-40AA12DEB698}" srcOrd="0" destOrd="0" presId="urn:microsoft.com/office/officeart/2005/8/layout/orgChart1"/>
    <dgm:cxn modelId="{BF6C2493-1F7E-4808-A82F-7C0655CF8CA6}" type="presParOf" srcId="{EE9C3AC3-72F0-4CF9-9BD9-40AA12DEB698}" destId="{DABC617E-D7CB-489F-90CC-7A41D8D2A770}" srcOrd="0" destOrd="0" presId="urn:microsoft.com/office/officeart/2005/8/layout/orgChart1"/>
    <dgm:cxn modelId="{BE780F5E-714B-4E48-81C0-145F1C799A51}" type="presParOf" srcId="{EE9C3AC3-72F0-4CF9-9BD9-40AA12DEB698}" destId="{06767325-C426-4543-A4CE-21953C07EBF1}" srcOrd="1" destOrd="0" presId="urn:microsoft.com/office/officeart/2005/8/layout/orgChart1"/>
    <dgm:cxn modelId="{A851F433-F4E2-4C67-852E-E9A8B787D775}" type="presParOf" srcId="{FB2A23B4-80A9-4255-B9F2-4F687507CA52}" destId="{15878CAD-B753-4683-AA19-96B2902FFD87}" srcOrd="1" destOrd="0" presId="urn:microsoft.com/office/officeart/2005/8/layout/orgChart1"/>
    <dgm:cxn modelId="{F92C7563-C805-49BC-9019-754FB9988291}" type="presParOf" srcId="{FB2A23B4-80A9-4255-B9F2-4F687507CA52}" destId="{D451DC04-62A1-46B8-9030-A4E004F055FF}" srcOrd="2" destOrd="0" presId="urn:microsoft.com/office/officeart/2005/8/layout/orgChart1"/>
    <dgm:cxn modelId="{273D6E4D-0346-4FB1-85F2-32712E258793}" type="presParOf" srcId="{0F1302AB-5E84-41FA-9F83-60A40F4AE57E}" destId="{753FE944-5687-412C-85C4-12FCC710AEB2}" srcOrd="6" destOrd="0" presId="urn:microsoft.com/office/officeart/2005/8/layout/orgChart1"/>
    <dgm:cxn modelId="{4FAA7EAE-4E41-4255-A792-72FA4136935A}" type="presParOf" srcId="{0F1302AB-5E84-41FA-9F83-60A40F4AE57E}" destId="{B0AB77D5-4E74-4BED-9760-A18B091C492D}" srcOrd="7" destOrd="0" presId="urn:microsoft.com/office/officeart/2005/8/layout/orgChart1"/>
    <dgm:cxn modelId="{EDC86C81-5ECC-4E4E-8C42-5636F8999ED1}" type="presParOf" srcId="{B0AB77D5-4E74-4BED-9760-A18B091C492D}" destId="{EAA028F2-541D-4CF9-B682-9CD57542EF52}" srcOrd="0" destOrd="0" presId="urn:microsoft.com/office/officeart/2005/8/layout/orgChart1"/>
    <dgm:cxn modelId="{974BD5FC-24A0-4F4B-885F-D8B35369294B}" type="presParOf" srcId="{EAA028F2-541D-4CF9-B682-9CD57542EF52}" destId="{3E2E0A9E-8653-4578-9CF4-C730E9889EDE}" srcOrd="0" destOrd="0" presId="urn:microsoft.com/office/officeart/2005/8/layout/orgChart1"/>
    <dgm:cxn modelId="{88CB4233-A0D7-46EA-8BB7-E92E848A4FB6}" type="presParOf" srcId="{EAA028F2-541D-4CF9-B682-9CD57542EF52}" destId="{DA46856B-4912-41C0-AA0E-29780E0237B3}" srcOrd="1" destOrd="0" presId="urn:microsoft.com/office/officeart/2005/8/layout/orgChart1"/>
    <dgm:cxn modelId="{EC7E4B60-2D59-4F51-922D-9963098265AD}" type="presParOf" srcId="{B0AB77D5-4E74-4BED-9760-A18B091C492D}" destId="{1AB24CBD-0DB2-4C28-AC72-9F55BEC91CF0}" srcOrd="1" destOrd="0" presId="urn:microsoft.com/office/officeart/2005/8/layout/orgChart1"/>
    <dgm:cxn modelId="{B6E6960B-2911-473D-A5DF-F44704C14C63}" type="presParOf" srcId="{B0AB77D5-4E74-4BED-9760-A18B091C492D}" destId="{1D7C66F6-6492-428A-A6F7-812FD7C77BB0}" srcOrd="2" destOrd="0" presId="urn:microsoft.com/office/officeart/2005/8/layout/orgChart1"/>
    <dgm:cxn modelId="{F9D20833-CCB2-4685-8534-FF2CEF46D658}" type="presParOf" srcId="{7535257A-ED23-44B3-9253-824018B81B44}" destId="{612EEC70-0922-4F75-9913-2B33CE355E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45814DA-8D26-4DF2-AF2C-342A2CD6C23B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35DB3BFE-EF26-4308-9B1A-12BF0EB974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упевненість та поблажливе ставлення з боку керівника щодо своїх підлеглих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3065B-8248-40F5-AEE0-5D8565F79C31}" type="parTrans" cxnId="{E35284EA-F132-47FF-A2AF-29A91B402D95}">
      <dgm:prSet/>
      <dgm:spPr/>
      <dgm:t>
        <a:bodyPr/>
        <a:lstStyle/>
        <a:p>
          <a:endParaRPr lang="ru-RU"/>
        </a:p>
      </dgm:t>
    </dgm:pt>
    <dgm:pt modelId="{4909DBD1-9572-493B-9A57-FFF025C4B0CC}" type="sibTrans" cxnId="{E35284EA-F132-47FF-A2AF-29A91B402D95}">
      <dgm:prSet/>
      <dgm:spPr/>
      <dgm:t>
        <a:bodyPr/>
        <a:lstStyle/>
        <a:p>
          <a:endParaRPr lang="ru-RU"/>
        </a:p>
      </dgm:t>
    </dgm:pt>
    <dgm:pt modelId="{513B7ED0-AD65-45A8-B1D9-AF3F6783FD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загроза покарання присутня, але не переважає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F307F-46B9-47FF-A0FF-A7FFE7D7F833}" type="parTrans" cxnId="{000C4174-8071-4D2D-9CDA-ADAFD096A286}">
      <dgm:prSet/>
      <dgm:spPr/>
      <dgm:t>
        <a:bodyPr/>
        <a:lstStyle/>
        <a:p>
          <a:endParaRPr lang="ru-RU"/>
        </a:p>
      </dgm:t>
    </dgm:pt>
    <dgm:pt modelId="{6BE7A781-0F8F-4B29-93A2-5108603B266C}" type="sibTrans" cxnId="{000C4174-8071-4D2D-9CDA-ADAFD096A286}">
      <dgm:prSet/>
      <dgm:spPr/>
      <dgm:t>
        <a:bodyPr/>
        <a:lstStyle/>
        <a:p>
          <a:endParaRPr lang="ru-RU"/>
        </a:p>
      </dgm:t>
    </dgm:pt>
    <dgm:pt modelId="{D704E944-3EF2-4DAD-960D-D90FCCCC9B6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урахування окремих думок підлеглих при ухваленні рішень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55E63-6D65-4207-8994-2132A3ECE6B3}" type="parTrans" cxnId="{133C6D44-9DC2-49CB-832E-849EE9E96A58}">
      <dgm:prSet/>
      <dgm:spPr/>
      <dgm:t>
        <a:bodyPr/>
        <a:lstStyle/>
        <a:p>
          <a:endParaRPr lang="ru-RU"/>
        </a:p>
      </dgm:t>
    </dgm:pt>
    <dgm:pt modelId="{06E0EB08-0A21-4E43-B627-6F6F6207FEE2}" type="sibTrans" cxnId="{133C6D44-9DC2-49CB-832E-849EE9E96A58}">
      <dgm:prSet/>
      <dgm:spPr/>
      <dgm:t>
        <a:bodyPr/>
        <a:lstStyle/>
        <a:p>
          <a:endParaRPr lang="ru-RU"/>
        </a:p>
      </dgm:t>
    </dgm:pt>
    <dgm:pt modelId="{A464AAC4-29ED-4E0E-B302-B3A9C6D183F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під строгим контролем певної самостійності за умов дотримання загальної стратегії  фірми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A4EFD-6D94-40C1-AC11-26FE56C2F8B3}" type="parTrans" cxnId="{8171DABE-E842-4798-858A-D2AAFEAEC920}">
      <dgm:prSet/>
      <dgm:spPr/>
      <dgm:t>
        <a:bodyPr/>
        <a:lstStyle/>
        <a:p>
          <a:endParaRPr lang="ru-RU"/>
        </a:p>
      </dgm:t>
    </dgm:pt>
    <dgm:pt modelId="{E0A9C756-57EA-4F12-98CE-C957C1DE71D0}" type="sibTrans" cxnId="{8171DABE-E842-4798-858A-D2AAFEAEC920}">
      <dgm:prSet/>
      <dgm:spPr/>
      <dgm:t>
        <a:bodyPr/>
        <a:lstStyle/>
        <a:p>
          <a:endParaRPr lang="ru-RU"/>
        </a:p>
      </dgm:t>
    </dgm:pt>
    <dgm:pt modelId="{BD71C71B-3CE3-485A-AA2E-1ACE196B12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Доброзичливо-авторитарний</a:t>
          </a: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BC731-05F8-4D57-829B-CB8E730379AE}" type="sibTrans" cxnId="{A5DF371F-FD98-4125-B828-646EADB369F2}">
      <dgm:prSet/>
      <dgm:spPr/>
      <dgm:t>
        <a:bodyPr/>
        <a:lstStyle/>
        <a:p>
          <a:endParaRPr lang="ru-RU"/>
        </a:p>
      </dgm:t>
    </dgm:pt>
    <dgm:pt modelId="{DFAB853D-B32E-4E68-A905-0C50500023E4}" type="parTrans" cxnId="{A5DF371F-FD98-4125-B828-646EADB369F2}">
      <dgm:prSet/>
      <dgm:spPr/>
      <dgm:t>
        <a:bodyPr/>
        <a:lstStyle/>
        <a:p>
          <a:endParaRPr lang="ru-RU"/>
        </a:p>
      </dgm:t>
    </dgm:pt>
    <dgm:pt modelId="{DB3E5099-3FA0-4F14-B04A-FC003E09A7D5}" type="pres">
      <dgm:prSet presAssocID="{E45814DA-8D26-4DF2-AF2C-342A2CD6C2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35257A-ED23-44B3-9253-824018B81B44}" type="pres">
      <dgm:prSet presAssocID="{BD71C71B-3CE3-485A-AA2E-1ACE196B1207}" presName="hierRoot1" presStyleCnt="0">
        <dgm:presLayoutVars>
          <dgm:hierBranch val="r"/>
        </dgm:presLayoutVars>
      </dgm:prSet>
      <dgm:spPr/>
    </dgm:pt>
    <dgm:pt modelId="{4CB437FE-FBC8-4F77-8559-7D9B05CB1DB7}" type="pres">
      <dgm:prSet presAssocID="{BD71C71B-3CE3-485A-AA2E-1ACE196B1207}" presName="rootComposite1" presStyleCnt="0"/>
      <dgm:spPr/>
    </dgm:pt>
    <dgm:pt modelId="{1B837960-C376-4583-A83B-CA0825DEF669}" type="pres">
      <dgm:prSet presAssocID="{BD71C71B-3CE3-485A-AA2E-1ACE196B1207}" presName="rootText1" presStyleLbl="node0" presStyleIdx="0" presStyleCnt="1" custScaleX="258480" custLinFactNeighborX="2856" custLinFactNeighborY="-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678B1-97F9-40DA-8509-85B18901EE2C}" type="pres">
      <dgm:prSet presAssocID="{BD71C71B-3CE3-485A-AA2E-1ACE196B12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1302AB-5E84-41FA-9F83-60A40F4AE57E}" type="pres">
      <dgm:prSet presAssocID="{BD71C71B-3CE3-485A-AA2E-1ACE196B1207}" presName="hierChild2" presStyleCnt="0"/>
      <dgm:spPr/>
    </dgm:pt>
    <dgm:pt modelId="{0CF4E4AB-B059-43C4-A134-CA2BE8C40066}" type="pres">
      <dgm:prSet presAssocID="{8B43065B-8248-40F5-AEE0-5D8565F79C31}" presName="Name50" presStyleLbl="parChTrans1D2" presStyleIdx="0" presStyleCnt="4"/>
      <dgm:spPr/>
      <dgm:t>
        <a:bodyPr/>
        <a:lstStyle/>
        <a:p>
          <a:endParaRPr lang="ru-RU"/>
        </a:p>
      </dgm:t>
    </dgm:pt>
    <dgm:pt modelId="{6FDFD9BC-F57D-4A38-8CFA-D35BCA97E6F1}" type="pres">
      <dgm:prSet presAssocID="{35DB3BFE-EF26-4308-9B1A-12BF0EB974D3}" presName="hierRoot2" presStyleCnt="0">
        <dgm:presLayoutVars>
          <dgm:hierBranch/>
        </dgm:presLayoutVars>
      </dgm:prSet>
      <dgm:spPr/>
    </dgm:pt>
    <dgm:pt modelId="{A862A843-A3AE-4ED1-BC21-27DA5BB0CB63}" type="pres">
      <dgm:prSet presAssocID="{35DB3BFE-EF26-4308-9B1A-12BF0EB974D3}" presName="rootComposite" presStyleCnt="0"/>
      <dgm:spPr/>
    </dgm:pt>
    <dgm:pt modelId="{606F521F-DDEC-47A1-9B7E-00F2F9E0FECA}" type="pres">
      <dgm:prSet presAssocID="{35DB3BFE-EF26-4308-9B1A-12BF0EB974D3}" presName="rootText" presStyleLbl="node2" presStyleIdx="0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CA2D2-5D8E-4441-83E1-503519E7955A}" type="pres">
      <dgm:prSet presAssocID="{35DB3BFE-EF26-4308-9B1A-12BF0EB974D3}" presName="rootConnector" presStyleLbl="node2" presStyleIdx="0" presStyleCnt="4"/>
      <dgm:spPr/>
      <dgm:t>
        <a:bodyPr/>
        <a:lstStyle/>
        <a:p>
          <a:endParaRPr lang="ru-RU"/>
        </a:p>
      </dgm:t>
    </dgm:pt>
    <dgm:pt modelId="{FC871A5D-D661-456E-9663-AADAAA924EA6}" type="pres">
      <dgm:prSet presAssocID="{35DB3BFE-EF26-4308-9B1A-12BF0EB974D3}" presName="hierChild4" presStyleCnt="0"/>
      <dgm:spPr/>
    </dgm:pt>
    <dgm:pt modelId="{4CD51FD7-2C98-4860-BD50-FC2F60E78BD1}" type="pres">
      <dgm:prSet presAssocID="{35DB3BFE-EF26-4308-9B1A-12BF0EB974D3}" presName="hierChild5" presStyleCnt="0"/>
      <dgm:spPr/>
    </dgm:pt>
    <dgm:pt modelId="{41CCD4D2-7538-46A4-AFC7-CCB13C8AAFCC}" type="pres">
      <dgm:prSet presAssocID="{2ECF307F-46B9-47FF-A0FF-A7FFE7D7F833}" presName="Name50" presStyleLbl="parChTrans1D2" presStyleIdx="1" presStyleCnt="4"/>
      <dgm:spPr/>
      <dgm:t>
        <a:bodyPr/>
        <a:lstStyle/>
        <a:p>
          <a:endParaRPr lang="ru-RU"/>
        </a:p>
      </dgm:t>
    </dgm:pt>
    <dgm:pt modelId="{F64C8613-FA71-47D2-A9DE-A28ECC419A10}" type="pres">
      <dgm:prSet presAssocID="{513B7ED0-AD65-45A8-B1D9-AF3F6783FD2A}" presName="hierRoot2" presStyleCnt="0">
        <dgm:presLayoutVars>
          <dgm:hierBranch/>
        </dgm:presLayoutVars>
      </dgm:prSet>
      <dgm:spPr/>
    </dgm:pt>
    <dgm:pt modelId="{4D48E921-A101-4C9F-9A92-570F32452980}" type="pres">
      <dgm:prSet presAssocID="{513B7ED0-AD65-45A8-B1D9-AF3F6783FD2A}" presName="rootComposite" presStyleCnt="0"/>
      <dgm:spPr/>
    </dgm:pt>
    <dgm:pt modelId="{6399FB28-6877-41E5-993D-80910EADDA87}" type="pres">
      <dgm:prSet presAssocID="{513B7ED0-AD65-45A8-B1D9-AF3F6783FD2A}" presName="rootText" presStyleLbl="node2" presStyleIdx="1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45276-9465-476F-9535-DEA58A4D63E9}" type="pres">
      <dgm:prSet presAssocID="{513B7ED0-AD65-45A8-B1D9-AF3F6783FD2A}" presName="rootConnector" presStyleLbl="node2" presStyleIdx="1" presStyleCnt="4"/>
      <dgm:spPr/>
      <dgm:t>
        <a:bodyPr/>
        <a:lstStyle/>
        <a:p>
          <a:endParaRPr lang="ru-RU"/>
        </a:p>
      </dgm:t>
    </dgm:pt>
    <dgm:pt modelId="{982563E6-6B16-4FD1-ACB4-5C3B9E012295}" type="pres">
      <dgm:prSet presAssocID="{513B7ED0-AD65-45A8-B1D9-AF3F6783FD2A}" presName="hierChild4" presStyleCnt="0"/>
      <dgm:spPr/>
    </dgm:pt>
    <dgm:pt modelId="{3EAEB553-4342-4655-BE14-10633D6222CA}" type="pres">
      <dgm:prSet presAssocID="{513B7ED0-AD65-45A8-B1D9-AF3F6783FD2A}" presName="hierChild5" presStyleCnt="0"/>
      <dgm:spPr/>
    </dgm:pt>
    <dgm:pt modelId="{A0C64B5C-7636-470D-AFE3-E4FF83616D72}" type="pres">
      <dgm:prSet presAssocID="{7C655E63-6D65-4207-8994-2132A3ECE6B3}" presName="Name50" presStyleLbl="parChTrans1D2" presStyleIdx="2" presStyleCnt="4"/>
      <dgm:spPr/>
      <dgm:t>
        <a:bodyPr/>
        <a:lstStyle/>
        <a:p>
          <a:endParaRPr lang="ru-RU"/>
        </a:p>
      </dgm:t>
    </dgm:pt>
    <dgm:pt modelId="{FB2A23B4-80A9-4255-B9F2-4F687507CA52}" type="pres">
      <dgm:prSet presAssocID="{D704E944-3EF2-4DAD-960D-D90FCCCC9B67}" presName="hierRoot2" presStyleCnt="0">
        <dgm:presLayoutVars>
          <dgm:hierBranch/>
        </dgm:presLayoutVars>
      </dgm:prSet>
      <dgm:spPr/>
    </dgm:pt>
    <dgm:pt modelId="{EE9C3AC3-72F0-4CF9-9BD9-40AA12DEB698}" type="pres">
      <dgm:prSet presAssocID="{D704E944-3EF2-4DAD-960D-D90FCCCC9B67}" presName="rootComposite" presStyleCnt="0"/>
      <dgm:spPr/>
    </dgm:pt>
    <dgm:pt modelId="{DABC617E-D7CB-489F-90CC-7A41D8D2A770}" type="pres">
      <dgm:prSet presAssocID="{D704E944-3EF2-4DAD-960D-D90FCCCC9B67}" presName="rootText" presStyleLbl="node2" presStyleIdx="2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767325-C426-4543-A4CE-21953C07EBF1}" type="pres">
      <dgm:prSet presAssocID="{D704E944-3EF2-4DAD-960D-D90FCCCC9B67}" presName="rootConnector" presStyleLbl="node2" presStyleIdx="2" presStyleCnt="4"/>
      <dgm:spPr/>
      <dgm:t>
        <a:bodyPr/>
        <a:lstStyle/>
        <a:p>
          <a:endParaRPr lang="ru-RU"/>
        </a:p>
      </dgm:t>
    </dgm:pt>
    <dgm:pt modelId="{15878CAD-B753-4683-AA19-96B2902FFD87}" type="pres">
      <dgm:prSet presAssocID="{D704E944-3EF2-4DAD-960D-D90FCCCC9B67}" presName="hierChild4" presStyleCnt="0"/>
      <dgm:spPr/>
    </dgm:pt>
    <dgm:pt modelId="{D451DC04-62A1-46B8-9030-A4E004F055FF}" type="pres">
      <dgm:prSet presAssocID="{D704E944-3EF2-4DAD-960D-D90FCCCC9B67}" presName="hierChild5" presStyleCnt="0"/>
      <dgm:spPr/>
    </dgm:pt>
    <dgm:pt modelId="{753FE944-5687-412C-85C4-12FCC710AEB2}" type="pres">
      <dgm:prSet presAssocID="{5FEA4EFD-6D94-40C1-AC11-26FE56C2F8B3}" presName="Name50" presStyleLbl="parChTrans1D2" presStyleIdx="3" presStyleCnt="4"/>
      <dgm:spPr/>
      <dgm:t>
        <a:bodyPr/>
        <a:lstStyle/>
        <a:p>
          <a:endParaRPr lang="ru-RU"/>
        </a:p>
      </dgm:t>
    </dgm:pt>
    <dgm:pt modelId="{B0AB77D5-4E74-4BED-9760-A18B091C492D}" type="pres">
      <dgm:prSet presAssocID="{A464AAC4-29ED-4E0E-B302-B3A9C6D183FD}" presName="hierRoot2" presStyleCnt="0">
        <dgm:presLayoutVars>
          <dgm:hierBranch/>
        </dgm:presLayoutVars>
      </dgm:prSet>
      <dgm:spPr/>
    </dgm:pt>
    <dgm:pt modelId="{EAA028F2-541D-4CF9-B682-9CD57542EF52}" type="pres">
      <dgm:prSet presAssocID="{A464AAC4-29ED-4E0E-B302-B3A9C6D183FD}" presName="rootComposite" presStyleCnt="0"/>
      <dgm:spPr/>
    </dgm:pt>
    <dgm:pt modelId="{3E2E0A9E-8653-4578-9CF4-C730E9889EDE}" type="pres">
      <dgm:prSet presAssocID="{A464AAC4-29ED-4E0E-B302-B3A9C6D183FD}" presName="rootText" presStyleLbl="node2" presStyleIdx="3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6856B-4912-41C0-AA0E-29780E0237B3}" type="pres">
      <dgm:prSet presAssocID="{A464AAC4-29ED-4E0E-B302-B3A9C6D183FD}" presName="rootConnector" presStyleLbl="node2" presStyleIdx="3" presStyleCnt="4"/>
      <dgm:spPr/>
      <dgm:t>
        <a:bodyPr/>
        <a:lstStyle/>
        <a:p>
          <a:endParaRPr lang="ru-RU"/>
        </a:p>
      </dgm:t>
    </dgm:pt>
    <dgm:pt modelId="{1AB24CBD-0DB2-4C28-AC72-9F55BEC91CF0}" type="pres">
      <dgm:prSet presAssocID="{A464AAC4-29ED-4E0E-B302-B3A9C6D183FD}" presName="hierChild4" presStyleCnt="0"/>
      <dgm:spPr/>
    </dgm:pt>
    <dgm:pt modelId="{1D7C66F6-6492-428A-A6F7-812FD7C77BB0}" type="pres">
      <dgm:prSet presAssocID="{A464AAC4-29ED-4E0E-B302-B3A9C6D183FD}" presName="hierChild5" presStyleCnt="0"/>
      <dgm:spPr/>
    </dgm:pt>
    <dgm:pt modelId="{612EEC70-0922-4F75-9913-2B33CE355E09}" type="pres">
      <dgm:prSet presAssocID="{BD71C71B-3CE3-485A-AA2E-1ACE196B1207}" presName="hierChild3" presStyleCnt="0"/>
      <dgm:spPr/>
    </dgm:pt>
  </dgm:ptLst>
  <dgm:cxnLst>
    <dgm:cxn modelId="{133C6D44-9DC2-49CB-832E-849EE9E96A58}" srcId="{BD71C71B-3CE3-485A-AA2E-1ACE196B1207}" destId="{D704E944-3EF2-4DAD-960D-D90FCCCC9B67}" srcOrd="2" destOrd="0" parTransId="{7C655E63-6D65-4207-8994-2132A3ECE6B3}" sibTransId="{06E0EB08-0A21-4E43-B627-6F6F6207FEE2}"/>
    <dgm:cxn modelId="{E35284EA-F132-47FF-A2AF-29A91B402D95}" srcId="{BD71C71B-3CE3-485A-AA2E-1ACE196B1207}" destId="{35DB3BFE-EF26-4308-9B1A-12BF0EB974D3}" srcOrd="0" destOrd="0" parTransId="{8B43065B-8248-40F5-AEE0-5D8565F79C31}" sibTransId="{4909DBD1-9572-493B-9A57-FFF025C4B0CC}"/>
    <dgm:cxn modelId="{33C1CFD2-E121-4AC8-81F2-DE9802FF3362}" type="presOf" srcId="{A464AAC4-29ED-4E0E-B302-B3A9C6D183FD}" destId="{3E2E0A9E-8653-4578-9CF4-C730E9889EDE}" srcOrd="0" destOrd="0" presId="urn:microsoft.com/office/officeart/2005/8/layout/orgChart1"/>
    <dgm:cxn modelId="{3ECC78E7-1707-4B09-8F82-26AC99567FDD}" type="presOf" srcId="{8B43065B-8248-40F5-AEE0-5D8565F79C31}" destId="{0CF4E4AB-B059-43C4-A134-CA2BE8C40066}" srcOrd="0" destOrd="0" presId="urn:microsoft.com/office/officeart/2005/8/layout/orgChart1"/>
    <dgm:cxn modelId="{4A794428-FC95-403A-A40A-ABC32798F72E}" type="presOf" srcId="{2ECF307F-46B9-47FF-A0FF-A7FFE7D7F833}" destId="{41CCD4D2-7538-46A4-AFC7-CCB13C8AAFCC}" srcOrd="0" destOrd="0" presId="urn:microsoft.com/office/officeart/2005/8/layout/orgChart1"/>
    <dgm:cxn modelId="{D63C1C8F-386F-4BB2-AC4E-1E0BA31B3709}" type="presOf" srcId="{D704E944-3EF2-4DAD-960D-D90FCCCC9B67}" destId="{06767325-C426-4543-A4CE-21953C07EBF1}" srcOrd="1" destOrd="0" presId="urn:microsoft.com/office/officeart/2005/8/layout/orgChart1"/>
    <dgm:cxn modelId="{A15F9EE2-7339-4714-BCCF-703874579331}" type="presOf" srcId="{BD71C71B-3CE3-485A-AA2E-1ACE196B1207}" destId="{1B837960-C376-4583-A83B-CA0825DEF669}" srcOrd="0" destOrd="0" presId="urn:microsoft.com/office/officeart/2005/8/layout/orgChart1"/>
    <dgm:cxn modelId="{2F201239-01C6-4700-AF1A-DAE185B2E39E}" type="presOf" srcId="{E45814DA-8D26-4DF2-AF2C-342A2CD6C23B}" destId="{DB3E5099-3FA0-4F14-B04A-FC003E09A7D5}" srcOrd="0" destOrd="0" presId="urn:microsoft.com/office/officeart/2005/8/layout/orgChart1"/>
    <dgm:cxn modelId="{CDEA00DD-0919-403C-B8E9-E22CD20894A4}" type="presOf" srcId="{BD71C71B-3CE3-485A-AA2E-1ACE196B1207}" destId="{131678B1-97F9-40DA-8509-85B18901EE2C}" srcOrd="1" destOrd="0" presId="urn:microsoft.com/office/officeart/2005/8/layout/orgChart1"/>
    <dgm:cxn modelId="{000C4174-8071-4D2D-9CDA-ADAFD096A286}" srcId="{BD71C71B-3CE3-485A-AA2E-1ACE196B1207}" destId="{513B7ED0-AD65-45A8-B1D9-AF3F6783FD2A}" srcOrd="1" destOrd="0" parTransId="{2ECF307F-46B9-47FF-A0FF-A7FFE7D7F833}" sibTransId="{6BE7A781-0F8F-4B29-93A2-5108603B266C}"/>
    <dgm:cxn modelId="{CBF4B88A-1616-4040-AF48-456396B8A39F}" type="presOf" srcId="{A464AAC4-29ED-4E0E-B302-B3A9C6D183FD}" destId="{DA46856B-4912-41C0-AA0E-29780E0237B3}" srcOrd="1" destOrd="0" presId="urn:microsoft.com/office/officeart/2005/8/layout/orgChart1"/>
    <dgm:cxn modelId="{32F1F821-2D6A-4BC8-9717-7D603F132B5B}" type="presOf" srcId="{35DB3BFE-EF26-4308-9B1A-12BF0EB974D3}" destId="{606F521F-DDEC-47A1-9B7E-00F2F9E0FECA}" srcOrd="0" destOrd="0" presId="urn:microsoft.com/office/officeart/2005/8/layout/orgChart1"/>
    <dgm:cxn modelId="{3876B98B-6068-488B-870C-02F0C6AE3FCD}" type="presOf" srcId="{5FEA4EFD-6D94-40C1-AC11-26FE56C2F8B3}" destId="{753FE944-5687-412C-85C4-12FCC710AEB2}" srcOrd="0" destOrd="0" presId="urn:microsoft.com/office/officeart/2005/8/layout/orgChart1"/>
    <dgm:cxn modelId="{78209DE8-5D93-4351-A4DD-2E04C5564B5F}" type="presOf" srcId="{35DB3BFE-EF26-4308-9B1A-12BF0EB974D3}" destId="{22DCA2D2-5D8E-4441-83E1-503519E7955A}" srcOrd="1" destOrd="0" presId="urn:microsoft.com/office/officeart/2005/8/layout/orgChart1"/>
    <dgm:cxn modelId="{AC550457-EA8E-4002-98CC-09CAB8333794}" type="presOf" srcId="{7C655E63-6D65-4207-8994-2132A3ECE6B3}" destId="{A0C64B5C-7636-470D-AFE3-E4FF83616D72}" srcOrd="0" destOrd="0" presId="urn:microsoft.com/office/officeart/2005/8/layout/orgChart1"/>
    <dgm:cxn modelId="{92D65A8A-B65C-425F-B0BB-33B36F711A35}" type="presOf" srcId="{D704E944-3EF2-4DAD-960D-D90FCCCC9B67}" destId="{DABC617E-D7CB-489F-90CC-7A41D8D2A770}" srcOrd="0" destOrd="0" presId="urn:microsoft.com/office/officeart/2005/8/layout/orgChart1"/>
    <dgm:cxn modelId="{29BC857F-0514-48D5-AF75-5C274028CA6E}" type="presOf" srcId="{513B7ED0-AD65-45A8-B1D9-AF3F6783FD2A}" destId="{12B45276-9465-476F-9535-DEA58A4D63E9}" srcOrd="1" destOrd="0" presId="urn:microsoft.com/office/officeart/2005/8/layout/orgChart1"/>
    <dgm:cxn modelId="{B7E8905E-03C6-4F20-A310-C852D02E184A}" type="presOf" srcId="{513B7ED0-AD65-45A8-B1D9-AF3F6783FD2A}" destId="{6399FB28-6877-41E5-993D-80910EADDA87}" srcOrd="0" destOrd="0" presId="urn:microsoft.com/office/officeart/2005/8/layout/orgChart1"/>
    <dgm:cxn modelId="{8171DABE-E842-4798-858A-D2AAFEAEC920}" srcId="{BD71C71B-3CE3-485A-AA2E-1ACE196B1207}" destId="{A464AAC4-29ED-4E0E-B302-B3A9C6D183FD}" srcOrd="3" destOrd="0" parTransId="{5FEA4EFD-6D94-40C1-AC11-26FE56C2F8B3}" sibTransId="{E0A9C756-57EA-4F12-98CE-C957C1DE71D0}"/>
    <dgm:cxn modelId="{A5DF371F-FD98-4125-B828-646EADB369F2}" srcId="{E45814DA-8D26-4DF2-AF2C-342A2CD6C23B}" destId="{BD71C71B-3CE3-485A-AA2E-1ACE196B1207}" srcOrd="0" destOrd="0" parTransId="{DFAB853D-B32E-4E68-A905-0C50500023E4}" sibTransId="{690BC731-05F8-4D57-829B-CB8E730379AE}"/>
    <dgm:cxn modelId="{D5B1D5B1-0923-4EE6-BE0A-F0CBB0C6F40B}" type="presParOf" srcId="{DB3E5099-3FA0-4F14-B04A-FC003E09A7D5}" destId="{7535257A-ED23-44B3-9253-824018B81B44}" srcOrd="0" destOrd="0" presId="urn:microsoft.com/office/officeart/2005/8/layout/orgChart1"/>
    <dgm:cxn modelId="{F432D99E-745A-482A-8852-BF0ABCD85ECE}" type="presParOf" srcId="{7535257A-ED23-44B3-9253-824018B81B44}" destId="{4CB437FE-FBC8-4F77-8559-7D9B05CB1DB7}" srcOrd="0" destOrd="0" presId="urn:microsoft.com/office/officeart/2005/8/layout/orgChart1"/>
    <dgm:cxn modelId="{7995695B-22C4-4F1A-9669-2BEA9DCA8BCC}" type="presParOf" srcId="{4CB437FE-FBC8-4F77-8559-7D9B05CB1DB7}" destId="{1B837960-C376-4583-A83B-CA0825DEF669}" srcOrd="0" destOrd="0" presId="urn:microsoft.com/office/officeart/2005/8/layout/orgChart1"/>
    <dgm:cxn modelId="{D152F290-2DA5-4167-ACC0-3CAAC45BB52B}" type="presParOf" srcId="{4CB437FE-FBC8-4F77-8559-7D9B05CB1DB7}" destId="{131678B1-97F9-40DA-8509-85B18901EE2C}" srcOrd="1" destOrd="0" presId="urn:microsoft.com/office/officeart/2005/8/layout/orgChart1"/>
    <dgm:cxn modelId="{21D4530B-A4E5-416C-8325-D7EA7DB8898A}" type="presParOf" srcId="{7535257A-ED23-44B3-9253-824018B81B44}" destId="{0F1302AB-5E84-41FA-9F83-60A40F4AE57E}" srcOrd="1" destOrd="0" presId="urn:microsoft.com/office/officeart/2005/8/layout/orgChart1"/>
    <dgm:cxn modelId="{09D55337-E6C1-4903-A972-729C9ACC550D}" type="presParOf" srcId="{0F1302AB-5E84-41FA-9F83-60A40F4AE57E}" destId="{0CF4E4AB-B059-43C4-A134-CA2BE8C40066}" srcOrd="0" destOrd="0" presId="urn:microsoft.com/office/officeart/2005/8/layout/orgChart1"/>
    <dgm:cxn modelId="{D0BAF748-2837-44A5-AF1F-ADB03F76AB08}" type="presParOf" srcId="{0F1302AB-5E84-41FA-9F83-60A40F4AE57E}" destId="{6FDFD9BC-F57D-4A38-8CFA-D35BCA97E6F1}" srcOrd="1" destOrd="0" presId="urn:microsoft.com/office/officeart/2005/8/layout/orgChart1"/>
    <dgm:cxn modelId="{7D6E26C0-A812-4F7F-9D05-83F26747B207}" type="presParOf" srcId="{6FDFD9BC-F57D-4A38-8CFA-D35BCA97E6F1}" destId="{A862A843-A3AE-4ED1-BC21-27DA5BB0CB63}" srcOrd="0" destOrd="0" presId="urn:microsoft.com/office/officeart/2005/8/layout/orgChart1"/>
    <dgm:cxn modelId="{4D216B4C-18AD-4446-9036-3CC36684489E}" type="presParOf" srcId="{A862A843-A3AE-4ED1-BC21-27DA5BB0CB63}" destId="{606F521F-DDEC-47A1-9B7E-00F2F9E0FECA}" srcOrd="0" destOrd="0" presId="urn:microsoft.com/office/officeart/2005/8/layout/orgChart1"/>
    <dgm:cxn modelId="{8A0C49EF-F5D1-4C1F-87D7-EDEBEEFCA4B8}" type="presParOf" srcId="{A862A843-A3AE-4ED1-BC21-27DA5BB0CB63}" destId="{22DCA2D2-5D8E-4441-83E1-503519E7955A}" srcOrd="1" destOrd="0" presId="urn:microsoft.com/office/officeart/2005/8/layout/orgChart1"/>
    <dgm:cxn modelId="{F4C38459-E517-4832-AEF3-C3885CC44DE2}" type="presParOf" srcId="{6FDFD9BC-F57D-4A38-8CFA-D35BCA97E6F1}" destId="{FC871A5D-D661-456E-9663-AADAAA924EA6}" srcOrd="1" destOrd="0" presId="urn:microsoft.com/office/officeart/2005/8/layout/orgChart1"/>
    <dgm:cxn modelId="{77AFE7AD-7725-43C0-86D0-B21C0E46E337}" type="presParOf" srcId="{6FDFD9BC-F57D-4A38-8CFA-D35BCA97E6F1}" destId="{4CD51FD7-2C98-4860-BD50-FC2F60E78BD1}" srcOrd="2" destOrd="0" presId="urn:microsoft.com/office/officeart/2005/8/layout/orgChart1"/>
    <dgm:cxn modelId="{FB8D7CAD-7270-47E5-8838-6F0803D29CF8}" type="presParOf" srcId="{0F1302AB-5E84-41FA-9F83-60A40F4AE57E}" destId="{41CCD4D2-7538-46A4-AFC7-CCB13C8AAFCC}" srcOrd="2" destOrd="0" presId="urn:microsoft.com/office/officeart/2005/8/layout/orgChart1"/>
    <dgm:cxn modelId="{82F2FF25-AE94-411B-BBC8-FA581742DAE8}" type="presParOf" srcId="{0F1302AB-5E84-41FA-9F83-60A40F4AE57E}" destId="{F64C8613-FA71-47D2-A9DE-A28ECC419A10}" srcOrd="3" destOrd="0" presId="urn:microsoft.com/office/officeart/2005/8/layout/orgChart1"/>
    <dgm:cxn modelId="{20A2517D-37C4-44C3-91B0-175918FB4E03}" type="presParOf" srcId="{F64C8613-FA71-47D2-A9DE-A28ECC419A10}" destId="{4D48E921-A101-4C9F-9A92-570F32452980}" srcOrd="0" destOrd="0" presId="urn:microsoft.com/office/officeart/2005/8/layout/orgChart1"/>
    <dgm:cxn modelId="{05F4DFBF-C5C5-4822-976E-328E7CA05DF6}" type="presParOf" srcId="{4D48E921-A101-4C9F-9A92-570F32452980}" destId="{6399FB28-6877-41E5-993D-80910EADDA87}" srcOrd="0" destOrd="0" presId="urn:microsoft.com/office/officeart/2005/8/layout/orgChart1"/>
    <dgm:cxn modelId="{B30E52E5-5E78-4140-A388-A91A989F7895}" type="presParOf" srcId="{4D48E921-A101-4C9F-9A92-570F32452980}" destId="{12B45276-9465-476F-9535-DEA58A4D63E9}" srcOrd="1" destOrd="0" presId="urn:microsoft.com/office/officeart/2005/8/layout/orgChart1"/>
    <dgm:cxn modelId="{3C0D08A5-0908-4D92-8959-82C060DCB895}" type="presParOf" srcId="{F64C8613-FA71-47D2-A9DE-A28ECC419A10}" destId="{982563E6-6B16-4FD1-ACB4-5C3B9E012295}" srcOrd="1" destOrd="0" presId="urn:microsoft.com/office/officeart/2005/8/layout/orgChart1"/>
    <dgm:cxn modelId="{CBB854FD-BE49-4FC6-9232-1B819ED995EB}" type="presParOf" srcId="{F64C8613-FA71-47D2-A9DE-A28ECC419A10}" destId="{3EAEB553-4342-4655-BE14-10633D6222CA}" srcOrd="2" destOrd="0" presId="urn:microsoft.com/office/officeart/2005/8/layout/orgChart1"/>
    <dgm:cxn modelId="{3EF4A892-A02E-4CC1-8725-B1B37F4DCE0D}" type="presParOf" srcId="{0F1302AB-5E84-41FA-9F83-60A40F4AE57E}" destId="{A0C64B5C-7636-470D-AFE3-E4FF83616D72}" srcOrd="4" destOrd="0" presId="urn:microsoft.com/office/officeart/2005/8/layout/orgChart1"/>
    <dgm:cxn modelId="{FE184075-D284-4E1F-B562-8BE84C51492C}" type="presParOf" srcId="{0F1302AB-5E84-41FA-9F83-60A40F4AE57E}" destId="{FB2A23B4-80A9-4255-B9F2-4F687507CA52}" srcOrd="5" destOrd="0" presId="urn:microsoft.com/office/officeart/2005/8/layout/orgChart1"/>
    <dgm:cxn modelId="{31E958A4-F92D-457C-9A11-91E760D144A0}" type="presParOf" srcId="{FB2A23B4-80A9-4255-B9F2-4F687507CA52}" destId="{EE9C3AC3-72F0-4CF9-9BD9-40AA12DEB698}" srcOrd="0" destOrd="0" presId="urn:microsoft.com/office/officeart/2005/8/layout/orgChart1"/>
    <dgm:cxn modelId="{29CA622C-D03C-4F98-8B2C-FC446E1E7673}" type="presParOf" srcId="{EE9C3AC3-72F0-4CF9-9BD9-40AA12DEB698}" destId="{DABC617E-D7CB-489F-90CC-7A41D8D2A770}" srcOrd="0" destOrd="0" presId="urn:microsoft.com/office/officeart/2005/8/layout/orgChart1"/>
    <dgm:cxn modelId="{F3F55091-1B14-4409-88E4-5E8FDFF51096}" type="presParOf" srcId="{EE9C3AC3-72F0-4CF9-9BD9-40AA12DEB698}" destId="{06767325-C426-4543-A4CE-21953C07EBF1}" srcOrd="1" destOrd="0" presId="urn:microsoft.com/office/officeart/2005/8/layout/orgChart1"/>
    <dgm:cxn modelId="{2C76D6D8-CFDA-435E-9F5D-8283FB605AAA}" type="presParOf" srcId="{FB2A23B4-80A9-4255-B9F2-4F687507CA52}" destId="{15878CAD-B753-4683-AA19-96B2902FFD87}" srcOrd="1" destOrd="0" presId="urn:microsoft.com/office/officeart/2005/8/layout/orgChart1"/>
    <dgm:cxn modelId="{2AF08795-B614-489F-889F-DADB9B80F3C8}" type="presParOf" srcId="{FB2A23B4-80A9-4255-B9F2-4F687507CA52}" destId="{D451DC04-62A1-46B8-9030-A4E004F055FF}" srcOrd="2" destOrd="0" presId="urn:microsoft.com/office/officeart/2005/8/layout/orgChart1"/>
    <dgm:cxn modelId="{F30A7109-83D1-468F-B180-8D68F12B5D51}" type="presParOf" srcId="{0F1302AB-5E84-41FA-9F83-60A40F4AE57E}" destId="{753FE944-5687-412C-85C4-12FCC710AEB2}" srcOrd="6" destOrd="0" presId="urn:microsoft.com/office/officeart/2005/8/layout/orgChart1"/>
    <dgm:cxn modelId="{3E529BD5-3ADE-4AA8-A33F-032F3AF9BE17}" type="presParOf" srcId="{0F1302AB-5E84-41FA-9F83-60A40F4AE57E}" destId="{B0AB77D5-4E74-4BED-9760-A18B091C492D}" srcOrd="7" destOrd="0" presId="urn:microsoft.com/office/officeart/2005/8/layout/orgChart1"/>
    <dgm:cxn modelId="{190A9DC4-45E2-402B-B151-CB5DFB1A99FB}" type="presParOf" srcId="{B0AB77D5-4E74-4BED-9760-A18B091C492D}" destId="{EAA028F2-541D-4CF9-B682-9CD57542EF52}" srcOrd="0" destOrd="0" presId="urn:microsoft.com/office/officeart/2005/8/layout/orgChart1"/>
    <dgm:cxn modelId="{92BC1677-A43D-4D31-99E3-CC7D8FEEFEAB}" type="presParOf" srcId="{EAA028F2-541D-4CF9-B682-9CD57542EF52}" destId="{3E2E0A9E-8653-4578-9CF4-C730E9889EDE}" srcOrd="0" destOrd="0" presId="urn:microsoft.com/office/officeart/2005/8/layout/orgChart1"/>
    <dgm:cxn modelId="{A344BEF5-64DA-4395-A9E3-194BD3AE5A68}" type="presParOf" srcId="{EAA028F2-541D-4CF9-B682-9CD57542EF52}" destId="{DA46856B-4912-41C0-AA0E-29780E0237B3}" srcOrd="1" destOrd="0" presId="urn:microsoft.com/office/officeart/2005/8/layout/orgChart1"/>
    <dgm:cxn modelId="{CF047CE7-8A89-47B9-9D68-D7397F4C6CFA}" type="presParOf" srcId="{B0AB77D5-4E74-4BED-9760-A18B091C492D}" destId="{1AB24CBD-0DB2-4C28-AC72-9F55BEC91CF0}" srcOrd="1" destOrd="0" presId="urn:microsoft.com/office/officeart/2005/8/layout/orgChart1"/>
    <dgm:cxn modelId="{485BF2A8-DB6E-4330-A4CF-B22BF453E101}" type="presParOf" srcId="{B0AB77D5-4E74-4BED-9760-A18B091C492D}" destId="{1D7C66F6-6492-428A-A6F7-812FD7C77BB0}" srcOrd="2" destOrd="0" presId="urn:microsoft.com/office/officeart/2005/8/layout/orgChart1"/>
    <dgm:cxn modelId="{3D162CF7-34BE-436C-96FE-83E7DECF75B7}" type="presParOf" srcId="{7535257A-ED23-44B3-9253-824018B81B44}" destId="{612EEC70-0922-4F75-9913-2B33CE355E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45814DA-8D26-4DF2-AF2C-342A2CD6C23B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35DB3BFE-EF26-4308-9B1A-12BF0EB974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довіра до підлеглих, конструктивне використання їхніх ідей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3065B-8248-40F5-AEE0-5D8565F79C31}" type="parTrans" cxnId="{E35284EA-F132-47FF-A2AF-29A91B402D95}">
      <dgm:prSet/>
      <dgm:spPr/>
      <dgm:t>
        <a:bodyPr/>
        <a:lstStyle/>
        <a:p>
          <a:endParaRPr lang="ru-RU"/>
        </a:p>
      </dgm:t>
    </dgm:pt>
    <dgm:pt modelId="{4909DBD1-9572-493B-9A57-FFF025C4B0CC}" type="sibTrans" cxnId="{E35284EA-F132-47FF-A2AF-29A91B402D95}">
      <dgm:prSet/>
      <dgm:spPr/>
      <dgm:t>
        <a:bodyPr/>
        <a:lstStyle/>
        <a:p>
          <a:endParaRPr lang="ru-RU"/>
        </a:p>
      </dgm:t>
    </dgm:pt>
    <dgm:pt modelId="{513B7ED0-AD65-45A8-B1D9-AF3F6783FD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посилення відповідальності  керівника підтримкою колективу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F307F-46B9-47FF-A0FF-A7FFE7D7F833}" type="parTrans" cxnId="{000C4174-8071-4D2D-9CDA-ADAFD096A286}">
      <dgm:prSet/>
      <dgm:spPr/>
      <dgm:t>
        <a:bodyPr/>
        <a:lstStyle/>
        <a:p>
          <a:endParaRPr lang="ru-RU"/>
        </a:p>
      </dgm:t>
    </dgm:pt>
    <dgm:pt modelId="{6BE7A781-0F8F-4B29-93A2-5108603B266C}" type="sibTrans" cxnId="{000C4174-8071-4D2D-9CDA-ADAFD096A286}">
      <dgm:prSet/>
      <dgm:spPr/>
      <dgm:t>
        <a:bodyPr/>
        <a:lstStyle/>
        <a:p>
          <a:endParaRPr lang="ru-RU"/>
        </a:p>
      </dgm:t>
    </dgm:pt>
    <dgm:pt modelId="{D704E944-3EF2-4DAD-960D-D90FCCCC9B6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ухвалення головних рішень топ-менеджментом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55E63-6D65-4207-8994-2132A3ECE6B3}" type="parTrans" cxnId="{133C6D44-9DC2-49CB-832E-849EE9E96A58}">
      <dgm:prSet/>
      <dgm:spPr/>
      <dgm:t>
        <a:bodyPr/>
        <a:lstStyle/>
        <a:p>
          <a:endParaRPr lang="ru-RU"/>
        </a:p>
      </dgm:t>
    </dgm:pt>
    <dgm:pt modelId="{06E0EB08-0A21-4E43-B627-6F6F6207FEE2}" type="sibTrans" cxnId="{133C6D44-9DC2-49CB-832E-849EE9E96A58}">
      <dgm:prSet/>
      <dgm:spPr/>
      <dgm:t>
        <a:bodyPr/>
        <a:lstStyle/>
        <a:p>
          <a:endParaRPr lang="ru-RU"/>
        </a:p>
      </dgm:t>
    </dgm:pt>
    <dgm:pt modelId="{A464AAC4-29ED-4E0E-B302-B3A9C6D183F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переваги заохоченню підлеглих, а не покаранню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A4EFD-6D94-40C1-AC11-26FE56C2F8B3}" type="parTrans" cxnId="{8171DABE-E842-4798-858A-D2AAFEAEC920}">
      <dgm:prSet/>
      <dgm:spPr/>
      <dgm:t>
        <a:bodyPr/>
        <a:lstStyle/>
        <a:p>
          <a:endParaRPr lang="ru-RU"/>
        </a:p>
      </dgm:t>
    </dgm:pt>
    <dgm:pt modelId="{E0A9C756-57EA-4F12-98CE-C957C1DE71D0}" type="sibTrans" cxnId="{8171DABE-E842-4798-858A-D2AAFEAEC920}">
      <dgm:prSet/>
      <dgm:spPr/>
      <dgm:t>
        <a:bodyPr/>
        <a:lstStyle/>
        <a:p>
          <a:endParaRPr lang="ru-RU"/>
        </a:p>
      </dgm:t>
    </dgm:pt>
    <dgm:pt modelId="{BD71C71B-3CE3-485A-AA2E-1ACE196B12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</a:t>
          </a:r>
          <a:r>
            <a:rPr lang="ru-RU" sz="2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стиль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BC731-05F8-4D57-829B-CB8E730379AE}" type="sibTrans" cxnId="{A5DF371F-FD98-4125-B828-646EADB369F2}">
      <dgm:prSet/>
      <dgm:spPr/>
      <dgm:t>
        <a:bodyPr/>
        <a:lstStyle/>
        <a:p>
          <a:endParaRPr lang="ru-RU"/>
        </a:p>
      </dgm:t>
    </dgm:pt>
    <dgm:pt modelId="{DFAB853D-B32E-4E68-A905-0C50500023E4}" type="parTrans" cxnId="{A5DF371F-FD98-4125-B828-646EADB369F2}">
      <dgm:prSet/>
      <dgm:spPr/>
      <dgm:t>
        <a:bodyPr/>
        <a:lstStyle/>
        <a:p>
          <a:endParaRPr lang="ru-RU"/>
        </a:p>
      </dgm:t>
    </dgm:pt>
    <dgm:pt modelId="{DB3E5099-3FA0-4F14-B04A-FC003E09A7D5}" type="pres">
      <dgm:prSet presAssocID="{E45814DA-8D26-4DF2-AF2C-342A2CD6C2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35257A-ED23-44B3-9253-824018B81B44}" type="pres">
      <dgm:prSet presAssocID="{BD71C71B-3CE3-485A-AA2E-1ACE196B1207}" presName="hierRoot1" presStyleCnt="0">
        <dgm:presLayoutVars>
          <dgm:hierBranch val="r"/>
        </dgm:presLayoutVars>
      </dgm:prSet>
      <dgm:spPr/>
    </dgm:pt>
    <dgm:pt modelId="{4CB437FE-FBC8-4F77-8559-7D9B05CB1DB7}" type="pres">
      <dgm:prSet presAssocID="{BD71C71B-3CE3-485A-AA2E-1ACE196B1207}" presName="rootComposite1" presStyleCnt="0"/>
      <dgm:spPr/>
    </dgm:pt>
    <dgm:pt modelId="{1B837960-C376-4583-A83B-CA0825DEF669}" type="pres">
      <dgm:prSet presAssocID="{BD71C71B-3CE3-485A-AA2E-1ACE196B1207}" presName="rootText1" presStyleLbl="node0" presStyleIdx="0" presStyleCnt="1" custScaleX="258480" custLinFactNeighborX="2856" custLinFactNeighborY="-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678B1-97F9-40DA-8509-85B18901EE2C}" type="pres">
      <dgm:prSet presAssocID="{BD71C71B-3CE3-485A-AA2E-1ACE196B12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1302AB-5E84-41FA-9F83-60A40F4AE57E}" type="pres">
      <dgm:prSet presAssocID="{BD71C71B-3CE3-485A-AA2E-1ACE196B1207}" presName="hierChild2" presStyleCnt="0"/>
      <dgm:spPr/>
    </dgm:pt>
    <dgm:pt modelId="{0CF4E4AB-B059-43C4-A134-CA2BE8C40066}" type="pres">
      <dgm:prSet presAssocID="{8B43065B-8248-40F5-AEE0-5D8565F79C31}" presName="Name50" presStyleLbl="parChTrans1D2" presStyleIdx="0" presStyleCnt="4"/>
      <dgm:spPr/>
      <dgm:t>
        <a:bodyPr/>
        <a:lstStyle/>
        <a:p>
          <a:endParaRPr lang="ru-RU"/>
        </a:p>
      </dgm:t>
    </dgm:pt>
    <dgm:pt modelId="{6FDFD9BC-F57D-4A38-8CFA-D35BCA97E6F1}" type="pres">
      <dgm:prSet presAssocID="{35DB3BFE-EF26-4308-9B1A-12BF0EB974D3}" presName="hierRoot2" presStyleCnt="0">
        <dgm:presLayoutVars>
          <dgm:hierBranch/>
        </dgm:presLayoutVars>
      </dgm:prSet>
      <dgm:spPr/>
    </dgm:pt>
    <dgm:pt modelId="{A862A843-A3AE-4ED1-BC21-27DA5BB0CB63}" type="pres">
      <dgm:prSet presAssocID="{35DB3BFE-EF26-4308-9B1A-12BF0EB974D3}" presName="rootComposite" presStyleCnt="0"/>
      <dgm:spPr/>
    </dgm:pt>
    <dgm:pt modelId="{606F521F-DDEC-47A1-9B7E-00F2F9E0FECA}" type="pres">
      <dgm:prSet presAssocID="{35DB3BFE-EF26-4308-9B1A-12BF0EB974D3}" presName="rootText" presStyleLbl="node2" presStyleIdx="0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CA2D2-5D8E-4441-83E1-503519E7955A}" type="pres">
      <dgm:prSet presAssocID="{35DB3BFE-EF26-4308-9B1A-12BF0EB974D3}" presName="rootConnector" presStyleLbl="node2" presStyleIdx="0" presStyleCnt="4"/>
      <dgm:spPr/>
      <dgm:t>
        <a:bodyPr/>
        <a:lstStyle/>
        <a:p>
          <a:endParaRPr lang="ru-RU"/>
        </a:p>
      </dgm:t>
    </dgm:pt>
    <dgm:pt modelId="{FC871A5D-D661-456E-9663-AADAAA924EA6}" type="pres">
      <dgm:prSet presAssocID="{35DB3BFE-EF26-4308-9B1A-12BF0EB974D3}" presName="hierChild4" presStyleCnt="0"/>
      <dgm:spPr/>
    </dgm:pt>
    <dgm:pt modelId="{4CD51FD7-2C98-4860-BD50-FC2F60E78BD1}" type="pres">
      <dgm:prSet presAssocID="{35DB3BFE-EF26-4308-9B1A-12BF0EB974D3}" presName="hierChild5" presStyleCnt="0"/>
      <dgm:spPr/>
    </dgm:pt>
    <dgm:pt modelId="{41CCD4D2-7538-46A4-AFC7-CCB13C8AAFCC}" type="pres">
      <dgm:prSet presAssocID="{2ECF307F-46B9-47FF-A0FF-A7FFE7D7F833}" presName="Name50" presStyleLbl="parChTrans1D2" presStyleIdx="1" presStyleCnt="4"/>
      <dgm:spPr/>
      <dgm:t>
        <a:bodyPr/>
        <a:lstStyle/>
        <a:p>
          <a:endParaRPr lang="ru-RU"/>
        </a:p>
      </dgm:t>
    </dgm:pt>
    <dgm:pt modelId="{F64C8613-FA71-47D2-A9DE-A28ECC419A10}" type="pres">
      <dgm:prSet presAssocID="{513B7ED0-AD65-45A8-B1D9-AF3F6783FD2A}" presName="hierRoot2" presStyleCnt="0">
        <dgm:presLayoutVars>
          <dgm:hierBranch/>
        </dgm:presLayoutVars>
      </dgm:prSet>
      <dgm:spPr/>
    </dgm:pt>
    <dgm:pt modelId="{4D48E921-A101-4C9F-9A92-570F32452980}" type="pres">
      <dgm:prSet presAssocID="{513B7ED0-AD65-45A8-B1D9-AF3F6783FD2A}" presName="rootComposite" presStyleCnt="0"/>
      <dgm:spPr/>
    </dgm:pt>
    <dgm:pt modelId="{6399FB28-6877-41E5-993D-80910EADDA87}" type="pres">
      <dgm:prSet presAssocID="{513B7ED0-AD65-45A8-B1D9-AF3F6783FD2A}" presName="rootText" presStyleLbl="node2" presStyleIdx="1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45276-9465-476F-9535-DEA58A4D63E9}" type="pres">
      <dgm:prSet presAssocID="{513B7ED0-AD65-45A8-B1D9-AF3F6783FD2A}" presName="rootConnector" presStyleLbl="node2" presStyleIdx="1" presStyleCnt="4"/>
      <dgm:spPr/>
      <dgm:t>
        <a:bodyPr/>
        <a:lstStyle/>
        <a:p>
          <a:endParaRPr lang="ru-RU"/>
        </a:p>
      </dgm:t>
    </dgm:pt>
    <dgm:pt modelId="{982563E6-6B16-4FD1-ACB4-5C3B9E012295}" type="pres">
      <dgm:prSet presAssocID="{513B7ED0-AD65-45A8-B1D9-AF3F6783FD2A}" presName="hierChild4" presStyleCnt="0"/>
      <dgm:spPr/>
    </dgm:pt>
    <dgm:pt modelId="{3EAEB553-4342-4655-BE14-10633D6222CA}" type="pres">
      <dgm:prSet presAssocID="{513B7ED0-AD65-45A8-B1D9-AF3F6783FD2A}" presName="hierChild5" presStyleCnt="0"/>
      <dgm:spPr/>
    </dgm:pt>
    <dgm:pt modelId="{A0C64B5C-7636-470D-AFE3-E4FF83616D72}" type="pres">
      <dgm:prSet presAssocID="{7C655E63-6D65-4207-8994-2132A3ECE6B3}" presName="Name50" presStyleLbl="parChTrans1D2" presStyleIdx="2" presStyleCnt="4"/>
      <dgm:spPr/>
      <dgm:t>
        <a:bodyPr/>
        <a:lstStyle/>
        <a:p>
          <a:endParaRPr lang="ru-RU"/>
        </a:p>
      </dgm:t>
    </dgm:pt>
    <dgm:pt modelId="{FB2A23B4-80A9-4255-B9F2-4F687507CA52}" type="pres">
      <dgm:prSet presAssocID="{D704E944-3EF2-4DAD-960D-D90FCCCC9B67}" presName="hierRoot2" presStyleCnt="0">
        <dgm:presLayoutVars>
          <dgm:hierBranch/>
        </dgm:presLayoutVars>
      </dgm:prSet>
      <dgm:spPr/>
    </dgm:pt>
    <dgm:pt modelId="{EE9C3AC3-72F0-4CF9-9BD9-40AA12DEB698}" type="pres">
      <dgm:prSet presAssocID="{D704E944-3EF2-4DAD-960D-D90FCCCC9B67}" presName="rootComposite" presStyleCnt="0"/>
      <dgm:spPr/>
    </dgm:pt>
    <dgm:pt modelId="{DABC617E-D7CB-489F-90CC-7A41D8D2A770}" type="pres">
      <dgm:prSet presAssocID="{D704E944-3EF2-4DAD-960D-D90FCCCC9B67}" presName="rootText" presStyleLbl="node2" presStyleIdx="2" presStyleCnt="4" custScaleX="486895" custLinFactNeighborX="-6072" custLinFactNeighborY="2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767325-C426-4543-A4CE-21953C07EBF1}" type="pres">
      <dgm:prSet presAssocID="{D704E944-3EF2-4DAD-960D-D90FCCCC9B67}" presName="rootConnector" presStyleLbl="node2" presStyleIdx="2" presStyleCnt="4"/>
      <dgm:spPr/>
      <dgm:t>
        <a:bodyPr/>
        <a:lstStyle/>
        <a:p>
          <a:endParaRPr lang="ru-RU"/>
        </a:p>
      </dgm:t>
    </dgm:pt>
    <dgm:pt modelId="{15878CAD-B753-4683-AA19-96B2902FFD87}" type="pres">
      <dgm:prSet presAssocID="{D704E944-3EF2-4DAD-960D-D90FCCCC9B67}" presName="hierChild4" presStyleCnt="0"/>
      <dgm:spPr/>
    </dgm:pt>
    <dgm:pt modelId="{D451DC04-62A1-46B8-9030-A4E004F055FF}" type="pres">
      <dgm:prSet presAssocID="{D704E944-3EF2-4DAD-960D-D90FCCCC9B67}" presName="hierChild5" presStyleCnt="0"/>
      <dgm:spPr/>
    </dgm:pt>
    <dgm:pt modelId="{753FE944-5687-412C-85C4-12FCC710AEB2}" type="pres">
      <dgm:prSet presAssocID="{5FEA4EFD-6D94-40C1-AC11-26FE56C2F8B3}" presName="Name50" presStyleLbl="parChTrans1D2" presStyleIdx="3" presStyleCnt="4"/>
      <dgm:spPr/>
      <dgm:t>
        <a:bodyPr/>
        <a:lstStyle/>
        <a:p>
          <a:endParaRPr lang="ru-RU"/>
        </a:p>
      </dgm:t>
    </dgm:pt>
    <dgm:pt modelId="{B0AB77D5-4E74-4BED-9760-A18B091C492D}" type="pres">
      <dgm:prSet presAssocID="{A464AAC4-29ED-4E0E-B302-B3A9C6D183FD}" presName="hierRoot2" presStyleCnt="0">
        <dgm:presLayoutVars>
          <dgm:hierBranch/>
        </dgm:presLayoutVars>
      </dgm:prSet>
      <dgm:spPr/>
    </dgm:pt>
    <dgm:pt modelId="{EAA028F2-541D-4CF9-B682-9CD57542EF52}" type="pres">
      <dgm:prSet presAssocID="{A464AAC4-29ED-4E0E-B302-B3A9C6D183FD}" presName="rootComposite" presStyleCnt="0"/>
      <dgm:spPr/>
    </dgm:pt>
    <dgm:pt modelId="{3E2E0A9E-8653-4578-9CF4-C730E9889EDE}" type="pres">
      <dgm:prSet presAssocID="{A464AAC4-29ED-4E0E-B302-B3A9C6D183FD}" presName="rootText" presStyleLbl="node2" presStyleIdx="3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6856B-4912-41C0-AA0E-29780E0237B3}" type="pres">
      <dgm:prSet presAssocID="{A464AAC4-29ED-4E0E-B302-B3A9C6D183FD}" presName="rootConnector" presStyleLbl="node2" presStyleIdx="3" presStyleCnt="4"/>
      <dgm:spPr/>
      <dgm:t>
        <a:bodyPr/>
        <a:lstStyle/>
        <a:p>
          <a:endParaRPr lang="ru-RU"/>
        </a:p>
      </dgm:t>
    </dgm:pt>
    <dgm:pt modelId="{1AB24CBD-0DB2-4C28-AC72-9F55BEC91CF0}" type="pres">
      <dgm:prSet presAssocID="{A464AAC4-29ED-4E0E-B302-B3A9C6D183FD}" presName="hierChild4" presStyleCnt="0"/>
      <dgm:spPr/>
    </dgm:pt>
    <dgm:pt modelId="{1D7C66F6-6492-428A-A6F7-812FD7C77BB0}" type="pres">
      <dgm:prSet presAssocID="{A464AAC4-29ED-4E0E-B302-B3A9C6D183FD}" presName="hierChild5" presStyleCnt="0"/>
      <dgm:spPr/>
    </dgm:pt>
    <dgm:pt modelId="{612EEC70-0922-4F75-9913-2B33CE355E09}" type="pres">
      <dgm:prSet presAssocID="{BD71C71B-3CE3-485A-AA2E-1ACE196B1207}" presName="hierChild3" presStyleCnt="0"/>
      <dgm:spPr/>
    </dgm:pt>
  </dgm:ptLst>
  <dgm:cxnLst>
    <dgm:cxn modelId="{133C6D44-9DC2-49CB-832E-849EE9E96A58}" srcId="{BD71C71B-3CE3-485A-AA2E-1ACE196B1207}" destId="{D704E944-3EF2-4DAD-960D-D90FCCCC9B67}" srcOrd="2" destOrd="0" parTransId="{7C655E63-6D65-4207-8994-2132A3ECE6B3}" sibTransId="{06E0EB08-0A21-4E43-B627-6F6F6207FEE2}"/>
    <dgm:cxn modelId="{E35284EA-F132-47FF-A2AF-29A91B402D95}" srcId="{BD71C71B-3CE3-485A-AA2E-1ACE196B1207}" destId="{35DB3BFE-EF26-4308-9B1A-12BF0EB974D3}" srcOrd="0" destOrd="0" parTransId="{8B43065B-8248-40F5-AEE0-5D8565F79C31}" sibTransId="{4909DBD1-9572-493B-9A57-FFF025C4B0CC}"/>
    <dgm:cxn modelId="{17584922-AA84-44FA-A92C-449EBB51DAC6}" type="presOf" srcId="{D704E944-3EF2-4DAD-960D-D90FCCCC9B67}" destId="{06767325-C426-4543-A4CE-21953C07EBF1}" srcOrd="1" destOrd="0" presId="urn:microsoft.com/office/officeart/2005/8/layout/orgChart1"/>
    <dgm:cxn modelId="{06AD677D-0473-45FB-A325-98E57D93F669}" type="presOf" srcId="{BD71C71B-3CE3-485A-AA2E-1ACE196B1207}" destId="{1B837960-C376-4583-A83B-CA0825DEF669}" srcOrd="0" destOrd="0" presId="urn:microsoft.com/office/officeart/2005/8/layout/orgChart1"/>
    <dgm:cxn modelId="{DB1281B7-78A1-40EB-9BB6-42A55F5A5115}" type="presOf" srcId="{A464AAC4-29ED-4E0E-B302-B3A9C6D183FD}" destId="{DA46856B-4912-41C0-AA0E-29780E0237B3}" srcOrd="1" destOrd="0" presId="urn:microsoft.com/office/officeart/2005/8/layout/orgChart1"/>
    <dgm:cxn modelId="{CF8D258D-7442-446D-8CB4-1A2C587108A5}" type="presOf" srcId="{5FEA4EFD-6D94-40C1-AC11-26FE56C2F8B3}" destId="{753FE944-5687-412C-85C4-12FCC710AEB2}" srcOrd="0" destOrd="0" presId="urn:microsoft.com/office/officeart/2005/8/layout/orgChart1"/>
    <dgm:cxn modelId="{81FE57C0-392A-4D26-B688-619A8F274093}" type="presOf" srcId="{BD71C71B-3CE3-485A-AA2E-1ACE196B1207}" destId="{131678B1-97F9-40DA-8509-85B18901EE2C}" srcOrd="1" destOrd="0" presId="urn:microsoft.com/office/officeart/2005/8/layout/orgChart1"/>
    <dgm:cxn modelId="{000C4174-8071-4D2D-9CDA-ADAFD096A286}" srcId="{BD71C71B-3CE3-485A-AA2E-1ACE196B1207}" destId="{513B7ED0-AD65-45A8-B1D9-AF3F6783FD2A}" srcOrd="1" destOrd="0" parTransId="{2ECF307F-46B9-47FF-A0FF-A7FFE7D7F833}" sibTransId="{6BE7A781-0F8F-4B29-93A2-5108603B266C}"/>
    <dgm:cxn modelId="{7A9984F6-1B31-48FF-BE85-76F97E114426}" type="presOf" srcId="{2ECF307F-46B9-47FF-A0FF-A7FFE7D7F833}" destId="{41CCD4D2-7538-46A4-AFC7-CCB13C8AAFCC}" srcOrd="0" destOrd="0" presId="urn:microsoft.com/office/officeart/2005/8/layout/orgChart1"/>
    <dgm:cxn modelId="{4C2499E8-C34C-46CD-A682-4DF4648E251E}" type="presOf" srcId="{513B7ED0-AD65-45A8-B1D9-AF3F6783FD2A}" destId="{6399FB28-6877-41E5-993D-80910EADDA87}" srcOrd="0" destOrd="0" presId="urn:microsoft.com/office/officeart/2005/8/layout/orgChart1"/>
    <dgm:cxn modelId="{65DEB54A-C71D-411E-A3E5-659773D4B20A}" type="presOf" srcId="{35DB3BFE-EF26-4308-9B1A-12BF0EB974D3}" destId="{606F521F-DDEC-47A1-9B7E-00F2F9E0FECA}" srcOrd="0" destOrd="0" presId="urn:microsoft.com/office/officeart/2005/8/layout/orgChart1"/>
    <dgm:cxn modelId="{20E5D917-C259-4282-9A24-68E6F904FDFE}" type="presOf" srcId="{D704E944-3EF2-4DAD-960D-D90FCCCC9B67}" destId="{DABC617E-D7CB-489F-90CC-7A41D8D2A770}" srcOrd="0" destOrd="0" presId="urn:microsoft.com/office/officeart/2005/8/layout/orgChart1"/>
    <dgm:cxn modelId="{C91F5571-DB58-4D2D-A704-8F2DD4B82690}" type="presOf" srcId="{35DB3BFE-EF26-4308-9B1A-12BF0EB974D3}" destId="{22DCA2D2-5D8E-4441-83E1-503519E7955A}" srcOrd="1" destOrd="0" presId="urn:microsoft.com/office/officeart/2005/8/layout/orgChart1"/>
    <dgm:cxn modelId="{3A93F077-30A7-4A09-82BA-043D3EA7A4D1}" type="presOf" srcId="{E45814DA-8D26-4DF2-AF2C-342A2CD6C23B}" destId="{DB3E5099-3FA0-4F14-B04A-FC003E09A7D5}" srcOrd="0" destOrd="0" presId="urn:microsoft.com/office/officeart/2005/8/layout/orgChart1"/>
    <dgm:cxn modelId="{013BFBED-1A66-41BD-9553-46580F6B8EAC}" type="presOf" srcId="{A464AAC4-29ED-4E0E-B302-B3A9C6D183FD}" destId="{3E2E0A9E-8653-4578-9CF4-C730E9889EDE}" srcOrd="0" destOrd="0" presId="urn:microsoft.com/office/officeart/2005/8/layout/orgChart1"/>
    <dgm:cxn modelId="{B08B3164-B64F-4077-9130-C0F2399B1C97}" type="presOf" srcId="{7C655E63-6D65-4207-8994-2132A3ECE6B3}" destId="{A0C64B5C-7636-470D-AFE3-E4FF83616D72}" srcOrd="0" destOrd="0" presId="urn:microsoft.com/office/officeart/2005/8/layout/orgChart1"/>
    <dgm:cxn modelId="{29CCF86A-4B63-43F9-B86D-E5674ECB6C13}" type="presOf" srcId="{8B43065B-8248-40F5-AEE0-5D8565F79C31}" destId="{0CF4E4AB-B059-43C4-A134-CA2BE8C40066}" srcOrd="0" destOrd="0" presId="urn:microsoft.com/office/officeart/2005/8/layout/orgChart1"/>
    <dgm:cxn modelId="{8171DABE-E842-4798-858A-D2AAFEAEC920}" srcId="{BD71C71B-3CE3-485A-AA2E-1ACE196B1207}" destId="{A464AAC4-29ED-4E0E-B302-B3A9C6D183FD}" srcOrd="3" destOrd="0" parTransId="{5FEA4EFD-6D94-40C1-AC11-26FE56C2F8B3}" sibTransId="{E0A9C756-57EA-4F12-98CE-C957C1DE71D0}"/>
    <dgm:cxn modelId="{1695F8F6-3F19-4393-BF93-F5DA39156E15}" type="presOf" srcId="{513B7ED0-AD65-45A8-B1D9-AF3F6783FD2A}" destId="{12B45276-9465-476F-9535-DEA58A4D63E9}" srcOrd="1" destOrd="0" presId="urn:microsoft.com/office/officeart/2005/8/layout/orgChart1"/>
    <dgm:cxn modelId="{A5DF371F-FD98-4125-B828-646EADB369F2}" srcId="{E45814DA-8D26-4DF2-AF2C-342A2CD6C23B}" destId="{BD71C71B-3CE3-485A-AA2E-1ACE196B1207}" srcOrd="0" destOrd="0" parTransId="{DFAB853D-B32E-4E68-A905-0C50500023E4}" sibTransId="{690BC731-05F8-4D57-829B-CB8E730379AE}"/>
    <dgm:cxn modelId="{285D9648-4662-44BA-B503-B56B34178338}" type="presParOf" srcId="{DB3E5099-3FA0-4F14-B04A-FC003E09A7D5}" destId="{7535257A-ED23-44B3-9253-824018B81B44}" srcOrd="0" destOrd="0" presId="urn:microsoft.com/office/officeart/2005/8/layout/orgChart1"/>
    <dgm:cxn modelId="{91C82EB1-CBE2-4D68-8400-02D8D44C6CDC}" type="presParOf" srcId="{7535257A-ED23-44B3-9253-824018B81B44}" destId="{4CB437FE-FBC8-4F77-8559-7D9B05CB1DB7}" srcOrd="0" destOrd="0" presId="urn:microsoft.com/office/officeart/2005/8/layout/orgChart1"/>
    <dgm:cxn modelId="{78A32AFD-782B-42BE-9813-6DA7252B7F5A}" type="presParOf" srcId="{4CB437FE-FBC8-4F77-8559-7D9B05CB1DB7}" destId="{1B837960-C376-4583-A83B-CA0825DEF669}" srcOrd="0" destOrd="0" presId="urn:microsoft.com/office/officeart/2005/8/layout/orgChart1"/>
    <dgm:cxn modelId="{D0BF6C9D-613A-43E0-93C5-9C1A648E08FE}" type="presParOf" srcId="{4CB437FE-FBC8-4F77-8559-7D9B05CB1DB7}" destId="{131678B1-97F9-40DA-8509-85B18901EE2C}" srcOrd="1" destOrd="0" presId="urn:microsoft.com/office/officeart/2005/8/layout/orgChart1"/>
    <dgm:cxn modelId="{3CB48B48-F449-437B-B018-F5AFE82B4DD2}" type="presParOf" srcId="{7535257A-ED23-44B3-9253-824018B81B44}" destId="{0F1302AB-5E84-41FA-9F83-60A40F4AE57E}" srcOrd="1" destOrd="0" presId="urn:microsoft.com/office/officeart/2005/8/layout/orgChart1"/>
    <dgm:cxn modelId="{4C08D122-69EF-4E21-B041-3591FAD4723A}" type="presParOf" srcId="{0F1302AB-5E84-41FA-9F83-60A40F4AE57E}" destId="{0CF4E4AB-B059-43C4-A134-CA2BE8C40066}" srcOrd="0" destOrd="0" presId="urn:microsoft.com/office/officeart/2005/8/layout/orgChart1"/>
    <dgm:cxn modelId="{A74092AC-BB6D-4346-9439-2492EA0D797C}" type="presParOf" srcId="{0F1302AB-5E84-41FA-9F83-60A40F4AE57E}" destId="{6FDFD9BC-F57D-4A38-8CFA-D35BCA97E6F1}" srcOrd="1" destOrd="0" presId="urn:microsoft.com/office/officeart/2005/8/layout/orgChart1"/>
    <dgm:cxn modelId="{163E0115-CE8C-4A01-A197-AE36FFDBB035}" type="presParOf" srcId="{6FDFD9BC-F57D-4A38-8CFA-D35BCA97E6F1}" destId="{A862A843-A3AE-4ED1-BC21-27DA5BB0CB63}" srcOrd="0" destOrd="0" presId="urn:microsoft.com/office/officeart/2005/8/layout/orgChart1"/>
    <dgm:cxn modelId="{63639350-1AB4-4131-A971-D1A34C608696}" type="presParOf" srcId="{A862A843-A3AE-4ED1-BC21-27DA5BB0CB63}" destId="{606F521F-DDEC-47A1-9B7E-00F2F9E0FECA}" srcOrd="0" destOrd="0" presId="urn:microsoft.com/office/officeart/2005/8/layout/orgChart1"/>
    <dgm:cxn modelId="{B87E34F7-8CE7-476C-A081-EA0AC5D10965}" type="presParOf" srcId="{A862A843-A3AE-4ED1-BC21-27DA5BB0CB63}" destId="{22DCA2D2-5D8E-4441-83E1-503519E7955A}" srcOrd="1" destOrd="0" presId="urn:microsoft.com/office/officeart/2005/8/layout/orgChart1"/>
    <dgm:cxn modelId="{8881FC72-B6C1-4F84-A2B0-03FBDA1730E2}" type="presParOf" srcId="{6FDFD9BC-F57D-4A38-8CFA-D35BCA97E6F1}" destId="{FC871A5D-D661-456E-9663-AADAAA924EA6}" srcOrd="1" destOrd="0" presId="urn:microsoft.com/office/officeart/2005/8/layout/orgChart1"/>
    <dgm:cxn modelId="{16AE1CFC-2539-4101-A635-23FE3BBF205D}" type="presParOf" srcId="{6FDFD9BC-F57D-4A38-8CFA-D35BCA97E6F1}" destId="{4CD51FD7-2C98-4860-BD50-FC2F60E78BD1}" srcOrd="2" destOrd="0" presId="urn:microsoft.com/office/officeart/2005/8/layout/orgChart1"/>
    <dgm:cxn modelId="{E5CA2E01-CE68-4E23-8B2F-FCB2F5844A9D}" type="presParOf" srcId="{0F1302AB-5E84-41FA-9F83-60A40F4AE57E}" destId="{41CCD4D2-7538-46A4-AFC7-CCB13C8AAFCC}" srcOrd="2" destOrd="0" presId="urn:microsoft.com/office/officeart/2005/8/layout/orgChart1"/>
    <dgm:cxn modelId="{055DA85A-46DC-43DC-AE01-FD10293C0CA2}" type="presParOf" srcId="{0F1302AB-5E84-41FA-9F83-60A40F4AE57E}" destId="{F64C8613-FA71-47D2-A9DE-A28ECC419A10}" srcOrd="3" destOrd="0" presId="urn:microsoft.com/office/officeart/2005/8/layout/orgChart1"/>
    <dgm:cxn modelId="{3BDD3CEC-33E1-48D0-8B61-F6771605437E}" type="presParOf" srcId="{F64C8613-FA71-47D2-A9DE-A28ECC419A10}" destId="{4D48E921-A101-4C9F-9A92-570F32452980}" srcOrd="0" destOrd="0" presId="urn:microsoft.com/office/officeart/2005/8/layout/orgChart1"/>
    <dgm:cxn modelId="{9508DBFB-2D05-4BE4-ADC6-B2E0428CC677}" type="presParOf" srcId="{4D48E921-A101-4C9F-9A92-570F32452980}" destId="{6399FB28-6877-41E5-993D-80910EADDA87}" srcOrd="0" destOrd="0" presId="urn:microsoft.com/office/officeart/2005/8/layout/orgChart1"/>
    <dgm:cxn modelId="{E79F87A2-C45C-4D68-A26D-C79A92DEACA9}" type="presParOf" srcId="{4D48E921-A101-4C9F-9A92-570F32452980}" destId="{12B45276-9465-476F-9535-DEA58A4D63E9}" srcOrd="1" destOrd="0" presId="urn:microsoft.com/office/officeart/2005/8/layout/orgChart1"/>
    <dgm:cxn modelId="{5CB84B85-B757-4993-B440-00A602C7726E}" type="presParOf" srcId="{F64C8613-FA71-47D2-A9DE-A28ECC419A10}" destId="{982563E6-6B16-4FD1-ACB4-5C3B9E012295}" srcOrd="1" destOrd="0" presId="urn:microsoft.com/office/officeart/2005/8/layout/orgChart1"/>
    <dgm:cxn modelId="{F6C0500C-A515-4F77-B2C8-859A8CF661C5}" type="presParOf" srcId="{F64C8613-FA71-47D2-A9DE-A28ECC419A10}" destId="{3EAEB553-4342-4655-BE14-10633D6222CA}" srcOrd="2" destOrd="0" presId="urn:microsoft.com/office/officeart/2005/8/layout/orgChart1"/>
    <dgm:cxn modelId="{B99DA16B-A009-4C6B-8A6E-FC73CBEE1D0A}" type="presParOf" srcId="{0F1302AB-5E84-41FA-9F83-60A40F4AE57E}" destId="{A0C64B5C-7636-470D-AFE3-E4FF83616D72}" srcOrd="4" destOrd="0" presId="urn:microsoft.com/office/officeart/2005/8/layout/orgChart1"/>
    <dgm:cxn modelId="{31594448-6FA3-4613-97AD-0DDDCE4390F5}" type="presParOf" srcId="{0F1302AB-5E84-41FA-9F83-60A40F4AE57E}" destId="{FB2A23B4-80A9-4255-B9F2-4F687507CA52}" srcOrd="5" destOrd="0" presId="urn:microsoft.com/office/officeart/2005/8/layout/orgChart1"/>
    <dgm:cxn modelId="{EB46996B-4826-409C-9D00-690E04C46B3C}" type="presParOf" srcId="{FB2A23B4-80A9-4255-B9F2-4F687507CA52}" destId="{EE9C3AC3-72F0-4CF9-9BD9-40AA12DEB698}" srcOrd="0" destOrd="0" presId="urn:microsoft.com/office/officeart/2005/8/layout/orgChart1"/>
    <dgm:cxn modelId="{7321F9A5-F574-447C-8D03-ABB237D703CB}" type="presParOf" srcId="{EE9C3AC3-72F0-4CF9-9BD9-40AA12DEB698}" destId="{DABC617E-D7CB-489F-90CC-7A41D8D2A770}" srcOrd="0" destOrd="0" presId="urn:microsoft.com/office/officeart/2005/8/layout/orgChart1"/>
    <dgm:cxn modelId="{C72FC73B-D808-4890-9F5C-8E6300CBADBE}" type="presParOf" srcId="{EE9C3AC3-72F0-4CF9-9BD9-40AA12DEB698}" destId="{06767325-C426-4543-A4CE-21953C07EBF1}" srcOrd="1" destOrd="0" presId="urn:microsoft.com/office/officeart/2005/8/layout/orgChart1"/>
    <dgm:cxn modelId="{8F676A91-45D6-40E0-B21E-5295E9AA6CF9}" type="presParOf" srcId="{FB2A23B4-80A9-4255-B9F2-4F687507CA52}" destId="{15878CAD-B753-4683-AA19-96B2902FFD87}" srcOrd="1" destOrd="0" presId="urn:microsoft.com/office/officeart/2005/8/layout/orgChart1"/>
    <dgm:cxn modelId="{95D1CAAA-130F-42B8-AA71-60E86479329D}" type="presParOf" srcId="{FB2A23B4-80A9-4255-B9F2-4F687507CA52}" destId="{D451DC04-62A1-46B8-9030-A4E004F055FF}" srcOrd="2" destOrd="0" presId="urn:microsoft.com/office/officeart/2005/8/layout/orgChart1"/>
    <dgm:cxn modelId="{B382D2DB-C0FF-4098-8D3F-61E9B5A34E04}" type="presParOf" srcId="{0F1302AB-5E84-41FA-9F83-60A40F4AE57E}" destId="{753FE944-5687-412C-85C4-12FCC710AEB2}" srcOrd="6" destOrd="0" presId="urn:microsoft.com/office/officeart/2005/8/layout/orgChart1"/>
    <dgm:cxn modelId="{D05D6C78-1F4E-45E0-8101-2D42246C0C13}" type="presParOf" srcId="{0F1302AB-5E84-41FA-9F83-60A40F4AE57E}" destId="{B0AB77D5-4E74-4BED-9760-A18B091C492D}" srcOrd="7" destOrd="0" presId="urn:microsoft.com/office/officeart/2005/8/layout/orgChart1"/>
    <dgm:cxn modelId="{1C838C6C-368E-44CD-9818-CF5FCA81612D}" type="presParOf" srcId="{B0AB77D5-4E74-4BED-9760-A18B091C492D}" destId="{EAA028F2-541D-4CF9-B682-9CD57542EF52}" srcOrd="0" destOrd="0" presId="urn:microsoft.com/office/officeart/2005/8/layout/orgChart1"/>
    <dgm:cxn modelId="{7C406285-97A6-44EE-BFED-447039190056}" type="presParOf" srcId="{EAA028F2-541D-4CF9-B682-9CD57542EF52}" destId="{3E2E0A9E-8653-4578-9CF4-C730E9889EDE}" srcOrd="0" destOrd="0" presId="urn:microsoft.com/office/officeart/2005/8/layout/orgChart1"/>
    <dgm:cxn modelId="{8CF2B2BA-DA02-4D41-ADBC-196D65A1FFF1}" type="presParOf" srcId="{EAA028F2-541D-4CF9-B682-9CD57542EF52}" destId="{DA46856B-4912-41C0-AA0E-29780E0237B3}" srcOrd="1" destOrd="0" presId="urn:microsoft.com/office/officeart/2005/8/layout/orgChart1"/>
    <dgm:cxn modelId="{DE6E6337-6EA7-4DEE-B252-E74DCAA8E327}" type="presParOf" srcId="{B0AB77D5-4E74-4BED-9760-A18B091C492D}" destId="{1AB24CBD-0DB2-4C28-AC72-9F55BEC91CF0}" srcOrd="1" destOrd="0" presId="urn:microsoft.com/office/officeart/2005/8/layout/orgChart1"/>
    <dgm:cxn modelId="{59EFD0B7-5DF8-407C-A997-3D73A2673E0B}" type="presParOf" srcId="{B0AB77D5-4E74-4BED-9760-A18B091C492D}" destId="{1D7C66F6-6492-428A-A6F7-812FD7C77BB0}" srcOrd="2" destOrd="0" presId="urn:microsoft.com/office/officeart/2005/8/layout/orgChart1"/>
    <dgm:cxn modelId="{B2F1B13A-48C9-4FE5-BF19-D32764EDD606}" type="presParOf" srcId="{7535257A-ED23-44B3-9253-824018B81B44}" destId="{612EEC70-0922-4F75-9913-2B33CE355E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A1FC8-0D93-4D74-91D1-707F7325F07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2E357-052D-4A8B-A607-7F759478E0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організаційно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оформлена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створена для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комплексу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виробничих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000" u="none" dirty="0">
            <a:solidFill>
              <a:schemeClr val="tx1"/>
            </a:solidFill>
          </a:endParaRPr>
        </a:p>
      </dgm:t>
    </dgm:pt>
    <dgm:pt modelId="{3C7E8ADC-C274-41CD-BDA7-0CDDC2210727}" type="parTrans" cxnId="{DDB32EC7-5770-4A2A-93E7-C2B20BC584A5}">
      <dgm:prSet/>
      <dgm:spPr/>
      <dgm:t>
        <a:bodyPr/>
        <a:lstStyle/>
        <a:p>
          <a:endParaRPr lang="ru-RU"/>
        </a:p>
      </dgm:t>
    </dgm:pt>
    <dgm:pt modelId="{480DE47D-D4CE-47B6-8FCD-F4631ED56E20}" type="sibTrans" cxnId="{DDB32EC7-5770-4A2A-93E7-C2B20BC584A5}">
      <dgm:prSet/>
      <dgm:spPr/>
      <dgm:t>
        <a:bodyPr/>
        <a:lstStyle/>
        <a:p>
          <a:endParaRPr lang="ru-RU"/>
        </a:p>
      </dgm:t>
    </dgm:pt>
    <dgm:pt modelId="{56880DD3-C792-47C0-8FBB-C8C8A78F344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найважливіша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характеристика -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єдність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випливають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суспільних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потреб та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endParaRPr lang="ru-RU" sz="2000" u="none" dirty="0">
            <a:solidFill>
              <a:schemeClr val="tx1"/>
            </a:solidFill>
          </a:endParaRPr>
        </a:p>
      </dgm:t>
    </dgm:pt>
    <dgm:pt modelId="{1FBB5752-4E9A-4039-AB3F-EC4D28E0915D}" type="parTrans" cxnId="{8A2387B4-C455-4DFE-ADB4-BEF05D88856D}">
      <dgm:prSet/>
      <dgm:spPr/>
      <dgm:t>
        <a:bodyPr/>
        <a:lstStyle/>
        <a:p>
          <a:endParaRPr lang="ru-RU"/>
        </a:p>
      </dgm:t>
    </dgm:pt>
    <dgm:pt modelId="{E38061AA-AFEA-4D3E-9FFF-5AD80EE66E51}" type="sibTrans" cxnId="{8A2387B4-C455-4DFE-ADB4-BEF05D88856D}">
      <dgm:prSet/>
      <dgm:spPr/>
      <dgm:t>
        <a:bodyPr/>
        <a:lstStyle/>
        <a:p>
          <a:endParaRPr lang="ru-RU"/>
        </a:p>
      </dgm:t>
    </dgm:pt>
    <dgm:pt modelId="{000E8D28-A189-4666-98EE-4A4E90DB7A6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тільки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категорія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водночас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засіб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000" u="none" dirty="0">
            <a:solidFill>
              <a:schemeClr val="tx1"/>
            </a:solidFill>
          </a:endParaRPr>
        </a:p>
      </dgm:t>
    </dgm:pt>
    <dgm:pt modelId="{CCEA0986-31FE-4E80-873D-A45144E22710}" type="parTrans" cxnId="{EC36F5CB-3726-442F-813B-DA09260B7043}">
      <dgm:prSet/>
      <dgm:spPr/>
      <dgm:t>
        <a:bodyPr/>
        <a:lstStyle/>
        <a:p>
          <a:endParaRPr lang="ru-RU"/>
        </a:p>
      </dgm:t>
    </dgm:pt>
    <dgm:pt modelId="{FB45C6BC-EA75-4A02-8467-663DCE65B2E3}" type="sibTrans" cxnId="{EC36F5CB-3726-442F-813B-DA09260B7043}">
      <dgm:prSet/>
      <dgm:spPr/>
      <dgm:t>
        <a:bodyPr/>
        <a:lstStyle/>
        <a:p>
          <a:endParaRPr lang="ru-RU"/>
        </a:p>
      </dgm:t>
    </dgm:pt>
    <dgm:pt modelId="{713D56EE-2A39-4489-9718-5E9F82AA34D4}" type="pres">
      <dgm:prSet presAssocID="{BFDA1FC8-0D93-4D74-91D1-707F7325F0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89F38-C32A-4299-A4F0-09288F98E2B9}" type="pres">
      <dgm:prSet presAssocID="{D372E357-052D-4A8B-A607-7F759478E0CB}" presName="composite" presStyleCnt="0"/>
      <dgm:spPr/>
    </dgm:pt>
    <dgm:pt modelId="{C31C0655-F719-4626-B9CA-D5B63FCABAA3}" type="pres">
      <dgm:prSet presAssocID="{D372E357-052D-4A8B-A607-7F759478E0CB}" presName="rect1" presStyleLbl="trAlignAcc1" presStyleIdx="0" presStyleCnt="3" custScaleX="152870" custLinFactNeighborX="-1982" custLinFactNeighborY="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E14F2-F9CA-4465-9FFE-6AA2AE2B76F0}" type="pres">
      <dgm:prSet presAssocID="{D372E357-052D-4A8B-A607-7F759478E0CB}" presName="rect2" presStyleLbl="fgImgPlace1" presStyleIdx="0" presStyleCnt="3" custScaleX="121495" custLinFactX="-56935" custLinFactNeighborX="-100000" custLinFactNeighborY="29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F33EDF-7252-4A66-BDCF-F04E174FF6AC}" type="pres">
      <dgm:prSet presAssocID="{480DE47D-D4CE-47B6-8FCD-F4631ED56E20}" presName="sibTrans" presStyleCnt="0"/>
      <dgm:spPr/>
    </dgm:pt>
    <dgm:pt modelId="{49704590-4BC6-4A2A-B1D2-F6E9252FDD72}" type="pres">
      <dgm:prSet presAssocID="{56880DD3-C792-47C0-8FBB-C8C8A78F3441}" presName="composite" presStyleCnt="0"/>
      <dgm:spPr/>
    </dgm:pt>
    <dgm:pt modelId="{C9831C56-2062-4C1C-820C-122B12ACC2DE}" type="pres">
      <dgm:prSet presAssocID="{56880DD3-C792-47C0-8FBB-C8C8A78F3441}" presName="rect1" presStyleLbl="trAlignAcc1" presStyleIdx="1" presStyleCnt="3" custScaleX="152870" custLinFactNeighborX="-1982" custLinFactNeighborY="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D1B58-810A-441E-84D6-9B39870719DE}" type="pres">
      <dgm:prSet presAssocID="{56880DD3-C792-47C0-8FBB-C8C8A78F3441}" presName="rect2" presStyleLbl="fgImgPlace1" presStyleIdx="1" presStyleCnt="3" custScaleX="137315" custLinFactX="-67682" custLinFactNeighborX="-100000" custLinFactNeighborY="43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CB21032-7D11-49D7-AC73-C7A5B809CF38}" type="pres">
      <dgm:prSet presAssocID="{E38061AA-AFEA-4D3E-9FFF-5AD80EE66E51}" presName="sibTrans" presStyleCnt="0"/>
      <dgm:spPr/>
    </dgm:pt>
    <dgm:pt modelId="{9A42B533-0832-4448-AD97-FE034CEB2B59}" type="pres">
      <dgm:prSet presAssocID="{000E8D28-A189-4666-98EE-4A4E90DB7A62}" presName="composite" presStyleCnt="0"/>
      <dgm:spPr/>
    </dgm:pt>
    <dgm:pt modelId="{4A68FC25-47C9-4956-9110-76B35A09A643}" type="pres">
      <dgm:prSet presAssocID="{000E8D28-A189-4666-98EE-4A4E90DB7A62}" presName="rect1" presStyleLbl="trAlignAcc1" presStyleIdx="2" presStyleCnt="3" custScaleX="152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F9699-F990-4E8D-83A7-E937BCF0AC66}" type="pres">
      <dgm:prSet presAssocID="{000E8D28-A189-4666-98EE-4A4E90DB7A62}" presName="rect2" presStyleLbl="fgImgPlace1" presStyleIdx="2" presStyleCnt="3" custScaleX="137316" custLinFactX="-43951" custLinFactNeighborX="-100000" custLinFactNeighborY="5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C36F5CB-3726-442F-813B-DA09260B7043}" srcId="{BFDA1FC8-0D93-4D74-91D1-707F7325F07C}" destId="{000E8D28-A189-4666-98EE-4A4E90DB7A62}" srcOrd="2" destOrd="0" parTransId="{CCEA0986-31FE-4E80-873D-A45144E22710}" sibTransId="{FB45C6BC-EA75-4A02-8467-663DCE65B2E3}"/>
    <dgm:cxn modelId="{8A2387B4-C455-4DFE-ADB4-BEF05D88856D}" srcId="{BFDA1FC8-0D93-4D74-91D1-707F7325F07C}" destId="{56880DD3-C792-47C0-8FBB-C8C8A78F3441}" srcOrd="1" destOrd="0" parTransId="{1FBB5752-4E9A-4039-AB3F-EC4D28E0915D}" sibTransId="{E38061AA-AFEA-4D3E-9FFF-5AD80EE66E51}"/>
    <dgm:cxn modelId="{701A0807-C6E5-440D-B199-C35720BFF146}" type="presOf" srcId="{56880DD3-C792-47C0-8FBB-C8C8A78F3441}" destId="{C9831C56-2062-4C1C-820C-122B12ACC2DE}" srcOrd="0" destOrd="0" presId="urn:microsoft.com/office/officeart/2008/layout/PictureStrips"/>
    <dgm:cxn modelId="{4303C704-E34E-46DC-A271-61A9073A3A24}" type="presOf" srcId="{000E8D28-A189-4666-98EE-4A4E90DB7A62}" destId="{4A68FC25-47C9-4956-9110-76B35A09A643}" srcOrd="0" destOrd="0" presId="urn:microsoft.com/office/officeart/2008/layout/PictureStrips"/>
    <dgm:cxn modelId="{DDB32EC7-5770-4A2A-93E7-C2B20BC584A5}" srcId="{BFDA1FC8-0D93-4D74-91D1-707F7325F07C}" destId="{D372E357-052D-4A8B-A607-7F759478E0CB}" srcOrd="0" destOrd="0" parTransId="{3C7E8ADC-C274-41CD-BDA7-0CDDC2210727}" sibTransId="{480DE47D-D4CE-47B6-8FCD-F4631ED56E20}"/>
    <dgm:cxn modelId="{469CEE00-86B4-40C1-8FAE-860474FC30B5}" type="presOf" srcId="{BFDA1FC8-0D93-4D74-91D1-707F7325F07C}" destId="{713D56EE-2A39-4489-9718-5E9F82AA34D4}" srcOrd="0" destOrd="0" presId="urn:microsoft.com/office/officeart/2008/layout/PictureStrips"/>
    <dgm:cxn modelId="{2897338C-E3E2-4BAE-8CD1-5F81F98F316D}" type="presOf" srcId="{D372E357-052D-4A8B-A607-7F759478E0CB}" destId="{C31C0655-F719-4626-B9CA-D5B63FCABAA3}" srcOrd="0" destOrd="0" presId="urn:microsoft.com/office/officeart/2008/layout/PictureStrips"/>
    <dgm:cxn modelId="{AC021226-F382-4A82-97F5-72E32A5FD066}" type="presParOf" srcId="{713D56EE-2A39-4489-9718-5E9F82AA34D4}" destId="{5A389F38-C32A-4299-A4F0-09288F98E2B9}" srcOrd="0" destOrd="0" presId="urn:microsoft.com/office/officeart/2008/layout/PictureStrips"/>
    <dgm:cxn modelId="{AC70C3BF-A4F4-42D6-A3AB-43AB837D5C94}" type="presParOf" srcId="{5A389F38-C32A-4299-A4F0-09288F98E2B9}" destId="{C31C0655-F719-4626-B9CA-D5B63FCABAA3}" srcOrd="0" destOrd="0" presId="urn:microsoft.com/office/officeart/2008/layout/PictureStrips"/>
    <dgm:cxn modelId="{BB57F8C0-E38D-497A-97E6-1A529A33D9AA}" type="presParOf" srcId="{5A389F38-C32A-4299-A4F0-09288F98E2B9}" destId="{3F4E14F2-F9CA-4465-9FFE-6AA2AE2B76F0}" srcOrd="1" destOrd="0" presId="urn:microsoft.com/office/officeart/2008/layout/PictureStrips"/>
    <dgm:cxn modelId="{C72C1319-27DD-4FA7-88EA-3D88875B48FE}" type="presParOf" srcId="{713D56EE-2A39-4489-9718-5E9F82AA34D4}" destId="{47F33EDF-7252-4A66-BDCF-F04E174FF6AC}" srcOrd="1" destOrd="0" presId="urn:microsoft.com/office/officeart/2008/layout/PictureStrips"/>
    <dgm:cxn modelId="{9D56A9C7-B66E-40D7-85EC-8AFF4F5D44F2}" type="presParOf" srcId="{713D56EE-2A39-4489-9718-5E9F82AA34D4}" destId="{49704590-4BC6-4A2A-B1D2-F6E9252FDD72}" srcOrd="2" destOrd="0" presId="urn:microsoft.com/office/officeart/2008/layout/PictureStrips"/>
    <dgm:cxn modelId="{A4F80E15-1AEC-45E3-A378-1D437D07F346}" type="presParOf" srcId="{49704590-4BC6-4A2A-B1D2-F6E9252FDD72}" destId="{C9831C56-2062-4C1C-820C-122B12ACC2DE}" srcOrd="0" destOrd="0" presId="urn:microsoft.com/office/officeart/2008/layout/PictureStrips"/>
    <dgm:cxn modelId="{4A57FCF2-EB73-4377-9644-0D055CCA27EC}" type="presParOf" srcId="{49704590-4BC6-4A2A-B1D2-F6E9252FDD72}" destId="{6F2D1B58-810A-441E-84D6-9B39870719DE}" srcOrd="1" destOrd="0" presId="urn:microsoft.com/office/officeart/2008/layout/PictureStrips"/>
    <dgm:cxn modelId="{EB7F95C0-139F-4FDE-802D-5E8B73CD830A}" type="presParOf" srcId="{713D56EE-2A39-4489-9718-5E9F82AA34D4}" destId="{CCB21032-7D11-49D7-AC73-C7A5B809CF38}" srcOrd="3" destOrd="0" presId="urn:microsoft.com/office/officeart/2008/layout/PictureStrips"/>
    <dgm:cxn modelId="{DF987469-83B3-412F-A8D1-F8CECDE1B8AB}" type="presParOf" srcId="{713D56EE-2A39-4489-9718-5E9F82AA34D4}" destId="{9A42B533-0832-4448-AD97-FE034CEB2B59}" srcOrd="4" destOrd="0" presId="urn:microsoft.com/office/officeart/2008/layout/PictureStrips"/>
    <dgm:cxn modelId="{CCCA4C3F-B008-4667-A436-B47CA31BAA8C}" type="presParOf" srcId="{9A42B533-0832-4448-AD97-FE034CEB2B59}" destId="{4A68FC25-47C9-4956-9110-76B35A09A643}" srcOrd="0" destOrd="0" presId="urn:microsoft.com/office/officeart/2008/layout/PictureStrips"/>
    <dgm:cxn modelId="{57B01B8F-35DC-4237-8A5D-F1B8C966D7A2}" type="presParOf" srcId="{9A42B533-0832-4448-AD97-FE034CEB2B59}" destId="{584F9699-F990-4E8D-83A7-E937BCF0AC6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45814DA-8D26-4DF2-AF2C-342A2CD6C23B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35DB3BFE-EF26-4308-9B1A-12BF0EB974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повна довіра до своїх підлеглих з усіх питань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3065B-8248-40F5-AEE0-5D8565F79C31}" type="parTrans" cxnId="{E35284EA-F132-47FF-A2AF-29A91B402D95}">
      <dgm:prSet/>
      <dgm:spPr/>
      <dgm:t>
        <a:bodyPr/>
        <a:lstStyle/>
        <a:p>
          <a:endParaRPr lang="ru-RU"/>
        </a:p>
      </dgm:t>
    </dgm:pt>
    <dgm:pt modelId="{4909DBD1-9572-493B-9A57-FFF025C4B0CC}" type="sibTrans" cxnId="{E35284EA-F132-47FF-A2AF-29A91B402D95}">
      <dgm:prSet/>
      <dgm:spPr/>
      <dgm:t>
        <a:bodyPr/>
        <a:lstStyle/>
        <a:p>
          <a:endParaRPr lang="ru-RU"/>
        </a:p>
      </dgm:t>
    </dgm:pt>
    <dgm:pt modelId="{513B7ED0-AD65-45A8-B1D9-AF3F6783FD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обмін інформацією з урахуванням думок усіх членів колективу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F307F-46B9-47FF-A0FF-A7FFE7D7F833}" type="parTrans" cxnId="{000C4174-8071-4D2D-9CDA-ADAFD096A286}">
      <dgm:prSet/>
      <dgm:spPr/>
      <dgm:t>
        <a:bodyPr/>
        <a:lstStyle/>
        <a:p>
          <a:endParaRPr lang="ru-RU"/>
        </a:p>
      </dgm:t>
    </dgm:pt>
    <dgm:pt modelId="{6BE7A781-0F8F-4B29-93A2-5108603B266C}" type="sibTrans" cxnId="{000C4174-8071-4D2D-9CDA-ADAFD096A286}">
      <dgm:prSet/>
      <dgm:spPr/>
      <dgm:t>
        <a:bodyPr/>
        <a:lstStyle/>
        <a:p>
          <a:endParaRPr lang="ru-RU"/>
        </a:p>
      </dgm:t>
    </dgm:pt>
    <dgm:pt modelId="{D704E944-3EF2-4DAD-960D-D90FCCCC9B6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залучення підлеглих до визначення цілей і завдань фірми, а також до контролю за їхнім виконанням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55E63-6D65-4207-8994-2132A3ECE6B3}" type="parTrans" cxnId="{133C6D44-9DC2-49CB-832E-849EE9E96A58}">
      <dgm:prSet/>
      <dgm:spPr/>
      <dgm:t>
        <a:bodyPr/>
        <a:lstStyle/>
        <a:p>
          <a:endParaRPr lang="ru-RU"/>
        </a:p>
      </dgm:t>
    </dgm:pt>
    <dgm:pt modelId="{06E0EB08-0A21-4E43-B627-6F6F6207FEE2}" type="sibTrans" cxnId="{133C6D44-9DC2-49CB-832E-849EE9E96A58}">
      <dgm:prSet/>
      <dgm:spPr/>
      <dgm:t>
        <a:bodyPr/>
        <a:lstStyle/>
        <a:p>
          <a:endParaRPr lang="ru-RU"/>
        </a:p>
      </dgm:t>
    </dgm:pt>
    <dgm:pt modelId="{A464AAC4-29ED-4E0E-B302-B3A9C6D183F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найбільш дієвий за умов зрілого колективу з багатим досвідом роботи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A4EFD-6D94-40C1-AC11-26FE56C2F8B3}" type="parTrans" cxnId="{8171DABE-E842-4798-858A-D2AAFEAEC920}">
      <dgm:prSet/>
      <dgm:spPr/>
      <dgm:t>
        <a:bodyPr/>
        <a:lstStyle/>
        <a:p>
          <a:endParaRPr lang="ru-RU"/>
        </a:p>
      </dgm:t>
    </dgm:pt>
    <dgm:pt modelId="{E0A9C756-57EA-4F12-98CE-C957C1DE71D0}" type="sibTrans" cxnId="{8171DABE-E842-4798-858A-D2AAFEAEC920}">
      <dgm:prSet/>
      <dgm:spPr/>
      <dgm:t>
        <a:bodyPr/>
        <a:lstStyle/>
        <a:p>
          <a:endParaRPr lang="ru-RU"/>
        </a:p>
      </dgm:t>
    </dgm:pt>
    <dgm:pt modelId="{BD71C71B-3CE3-485A-AA2E-1ACE196B12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Груповий</a:t>
          </a: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стиль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BC731-05F8-4D57-829B-CB8E730379AE}" type="sibTrans" cxnId="{A5DF371F-FD98-4125-B828-646EADB369F2}">
      <dgm:prSet/>
      <dgm:spPr/>
      <dgm:t>
        <a:bodyPr/>
        <a:lstStyle/>
        <a:p>
          <a:endParaRPr lang="ru-RU"/>
        </a:p>
      </dgm:t>
    </dgm:pt>
    <dgm:pt modelId="{DFAB853D-B32E-4E68-A905-0C50500023E4}" type="parTrans" cxnId="{A5DF371F-FD98-4125-B828-646EADB369F2}">
      <dgm:prSet/>
      <dgm:spPr/>
      <dgm:t>
        <a:bodyPr/>
        <a:lstStyle/>
        <a:p>
          <a:endParaRPr lang="ru-RU"/>
        </a:p>
      </dgm:t>
    </dgm:pt>
    <dgm:pt modelId="{DB3E5099-3FA0-4F14-B04A-FC003E09A7D5}" type="pres">
      <dgm:prSet presAssocID="{E45814DA-8D26-4DF2-AF2C-342A2CD6C2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35257A-ED23-44B3-9253-824018B81B44}" type="pres">
      <dgm:prSet presAssocID="{BD71C71B-3CE3-485A-AA2E-1ACE196B1207}" presName="hierRoot1" presStyleCnt="0">
        <dgm:presLayoutVars>
          <dgm:hierBranch val="r"/>
        </dgm:presLayoutVars>
      </dgm:prSet>
      <dgm:spPr/>
    </dgm:pt>
    <dgm:pt modelId="{4CB437FE-FBC8-4F77-8559-7D9B05CB1DB7}" type="pres">
      <dgm:prSet presAssocID="{BD71C71B-3CE3-485A-AA2E-1ACE196B1207}" presName="rootComposite1" presStyleCnt="0"/>
      <dgm:spPr/>
    </dgm:pt>
    <dgm:pt modelId="{1B837960-C376-4583-A83B-CA0825DEF669}" type="pres">
      <dgm:prSet presAssocID="{BD71C71B-3CE3-485A-AA2E-1ACE196B1207}" presName="rootText1" presStyleLbl="node0" presStyleIdx="0" presStyleCnt="1" custScaleX="258480" custLinFactNeighborX="2856" custLinFactNeighborY="-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678B1-97F9-40DA-8509-85B18901EE2C}" type="pres">
      <dgm:prSet presAssocID="{BD71C71B-3CE3-485A-AA2E-1ACE196B12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1302AB-5E84-41FA-9F83-60A40F4AE57E}" type="pres">
      <dgm:prSet presAssocID="{BD71C71B-3CE3-485A-AA2E-1ACE196B1207}" presName="hierChild2" presStyleCnt="0"/>
      <dgm:spPr/>
    </dgm:pt>
    <dgm:pt modelId="{0CF4E4AB-B059-43C4-A134-CA2BE8C40066}" type="pres">
      <dgm:prSet presAssocID="{8B43065B-8248-40F5-AEE0-5D8565F79C31}" presName="Name50" presStyleLbl="parChTrans1D2" presStyleIdx="0" presStyleCnt="4"/>
      <dgm:spPr/>
      <dgm:t>
        <a:bodyPr/>
        <a:lstStyle/>
        <a:p>
          <a:endParaRPr lang="ru-RU"/>
        </a:p>
      </dgm:t>
    </dgm:pt>
    <dgm:pt modelId="{6FDFD9BC-F57D-4A38-8CFA-D35BCA97E6F1}" type="pres">
      <dgm:prSet presAssocID="{35DB3BFE-EF26-4308-9B1A-12BF0EB974D3}" presName="hierRoot2" presStyleCnt="0">
        <dgm:presLayoutVars>
          <dgm:hierBranch/>
        </dgm:presLayoutVars>
      </dgm:prSet>
      <dgm:spPr/>
    </dgm:pt>
    <dgm:pt modelId="{A862A843-A3AE-4ED1-BC21-27DA5BB0CB63}" type="pres">
      <dgm:prSet presAssocID="{35DB3BFE-EF26-4308-9B1A-12BF0EB974D3}" presName="rootComposite" presStyleCnt="0"/>
      <dgm:spPr/>
    </dgm:pt>
    <dgm:pt modelId="{606F521F-DDEC-47A1-9B7E-00F2F9E0FECA}" type="pres">
      <dgm:prSet presAssocID="{35DB3BFE-EF26-4308-9B1A-12BF0EB974D3}" presName="rootText" presStyleLbl="node2" presStyleIdx="0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CA2D2-5D8E-4441-83E1-503519E7955A}" type="pres">
      <dgm:prSet presAssocID="{35DB3BFE-EF26-4308-9B1A-12BF0EB974D3}" presName="rootConnector" presStyleLbl="node2" presStyleIdx="0" presStyleCnt="4"/>
      <dgm:spPr/>
      <dgm:t>
        <a:bodyPr/>
        <a:lstStyle/>
        <a:p>
          <a:endParaRPr lang="ru-RU"/>
        </a:p>
      </dgm:t>
    </dgm:pt>
    <dgm:pt modelId="{FC871A5D-D661-456E-9663-AADAAA924EA6}" type="pres">
      <dgm:prSet presAssocID="{35DB3BFE-EF26-4308-9B1A-12BF0EB974D3}" presName="hierChild4" presStyleCnt="0"/>
      <dgm:spPr/>
    </dgm:pt>
    <dgm:pt modelId="{4CD51FD7-2C98-4860-BD50-FC2F60E78BD1}" type="pres">
      <dgm:prSet presAssocID="{35DB3BFE-EF26-4308-9B1A-12BF0EB974D3}" presName="hierChild5" presStyleCnt="0"/>
      <dgm:spPr/>
    </dgm:pt>
    <dgm:pt modelId="{41CCD4D2-7538-46A4-AFC7-CCB13C8AAFCC}" type="pres">
      <dgm:prSet presAssocID="{2ECF307F-46B9-47FF-A0FF-A7FFE7D7F833}" presName="Name50" presStyleLbl="parChTrans1D2" presStyleIdx="1" presStyleCnt="4"/>
      <dgm:spPr/>
      <dgm:t>
        <a:bodyPr/>
        <a:lstStyle/>
        <a:p>
          <a:endParaRPr lang="ru-RU"/>
        </a:p>
      </dgm:t>
    </dgm:pt>
    <dgm:pt modelId="{F64C8613-FA71-47D2-A9DE-A28ECC419A10}" type="pres">
      <dgm:prSet presAssocID="{513B7ED0-AD65-45A8-B1D9-AF3F6783FD2A}" presName="hierRoot2" presStyleCnt="0">
        <dgm:presLayoutVars>
          <dgm:hierBranch/>
        </dgm:presLayoutVars>
      </dgm:prSet>
      <dgm:spPr/>
    </dgm:pt>
    <dgm:pt modelId="{4D48E921-A101-4C9F-9A92-570F32452980}" type="pres">
      <dgm:prSet presAssocID="{513B7ED0-AD65-45A8-B1D9-AF3F6783FD2A}" presName="rootComposite" presStyleCnt="0"/>
      <dgm:spPr/>
    </dgm:pt>
    <dgm:pt modelId="{6399FB28-6877-41E5-993D-80910EADDA87}" type="pres">
      <dgm:prSet presAssocID="{513B7ED0-AD65-45A8-B1D9-AF3F6783FD2A}" presName="rootText" presStyleLbl="node2" presStyleIdx="1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45276-9465-476F-9535-DEA58A4D63E9}" type="pres">
      <dgm:prSet presAssocID="{513B7ED0-AD65-45A8-B1D9-AF3F6783FD2A}" presName="rootConnector" presStyleLbl="node2" presStyleIdx="1" presStyleCnt="4"/>
      <dgm:spPr/>
      <dgm:t>
        <a:bodyPr/>
        <a:lstStyle/>
        <a:p>
          <a:endParaRPr lang="ru-RU"/>
        </a:p>
      </dgm:t>
    </dgm:pt>
    <dgm:pt modelId="{982563E6-6B16-4FD1-ACB4-5C3B9E012295}" type="pres">
      <dgm:prSet presAssocID="{513B7ED0-AD65-45A8-B1D9-AF3F6783FD2A}" presName="hierChild4" presStyleCnt="0"/>
      <dgm:spPr/>
    </dgm:pt>
    <dgm:pt modelId="{3EAEB553-4342-4655-BE14-10633D6222CA}" type="pres">
      <dgm:prSet presAssocID="{513B7ED0-AD65-45A8-B1D9-AF3F6783FD2A}" presName="hierChild5" presStyleCnt="0"/>
      <dgm:spPr/>
    </dgm:pt>
    <dgm:pt modelId="{A0C64B5C-7636-470D-AFE3-E4FF83616D72}" type="pres">
      <dgm:prSet presAssocID="{7C655E63-6D65-4207-8994-2132A3ECE6B3}" presName="Name50" presStyleLbl="parChTrans1D2" presStyleIdx="2" presStyleCnt="4"/>
      <dgm:spPr/>
      <dgm:t>
        <a:bodyPr/>
        <a:lstStyle/>
        <a:p>
          <a:endParaRPr lang="ru-RU"/>
        </a:p>
      </dgm:t>
    </dgm:pt>
    <dgm:pt modelId="{FB2A23B4-80A9-4255-B9F2-4F687507CA52}" type="pres">
      <dgm:prSet presAssocID="{D704E944-3EF2-4DAD-960D-D90FCCCC9B67}" presName="hierRoot2" presStyleCnt="0">
        <dgm:presLayoutVars>
          <dgm:hierBranch/>
        </dgm:presLayoutVars>
      </dgm:prSet>
      <dgm:spPr/>
    </dgm:pt>
    <dgm:pt modelId="{EE9C3AC3-72F0-4CF9-9BD9-40AA12DEB698}" type="pres">
      <dgm:prSet presAssocID="{D704E944-3EF2-4DAD-960D-D90FCCCC9B67}" presName="rootComposite" presStyleCnt="0"/>
      <dgm:spPr/>
    </dgm:pt>
    <dgm:pt modelId="{DABC617E-D7CB-489F-90CC-7A41D8D2A770}" type="pres">
      <dgm:prSet presAssocID="{D704E944-3EF2-4DAD-960D-D90FCCCC9B67}" presName="rootText" presStyleLbl="node2" presStyleIdx="2" presStyleCnt="4" custScaleX="486895" custLinFactNeighborX="-6072" custLinFactNeighborY="2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767325-C426-4543-A4CE-21953C07EBF1}" type="pres">
      <dgm:prSet presAssocID="{D704E944-3EF2-4DAD-960D-D90FCCCC9B67}" presName="rootConnector" presStyleLbl="node2" presStyleIdx="2" presStyleCnt="4"/>
      <dgm:spPr/>
      <dgm:t>
        <a:bodyPr/>
        <a:lstStyle/>
        <a:p>
          <a:endParaRPr lang="ru-RU"/>
        </a:p>
      </dgm:t>
    </dgm:pt>
    <dgm:pt modelId="{15878CAD-B753-4683-AA19-96B2902FFD87}" type="pres">
      <dgm:prSet presAssocID="{D704E944-3EF2-4DAD-960D-D90FCCCC9B67}" presName="hierChild4" presStyleCnt="0"/>
      <dgm:spPr/>
    </dgm:pt>
    <dgm:pt modelId="{D451DC04-62A1-46B8-9030-A4E004F055FF}" type="pres">
      <dgm:prSet presAssocID="{D704E944-3EF2-4DAD-960D-D90FCCCC9B67}" presName="hierChild5" presStyleCnt="0"/>
      <dgm:spPr/>
    </dgm:pt>
    <dgm:pt modelId="{753FE944-5687-412C-85C4-12FCC710AEB2}" type="pres">
      <dgm:prSet presAssocID="{5FEA4EFD-6D94-40C1-AC11-26FE56C2F8B3}" presName="Name50" presStyleLbl="parChTrans1D2" presStyleIdx="3" presStyleCnt="4"/>
      <dgm:spPr/>
      <dgm:t>
        <a:bodyPr/>
        <a:lstStyle/>
        <a:p>
          <a:endParaRPr lang="ru-RU"/>
        </a:p>
      </dgm:t>
    </dgm:pt>
    <dgm:pt modelId="{B0AB77D5-4E74-4BED-9760-A18B091C492D}" type="pres">
      <dgm:prSet presAssocID="{A464AAC4-29ED-4E0E-B302-B3A9C6D183FD}" presName="hierRoot2" presStyleCnt="0">
        <dgm:presLayoutVars>
          <dgm:hierBranch/>
        </dgm:presLayoutVars>
      </dgm:prSet>
      <dgm:spPr/>
    </dgm:pt>
    <dgm:pt modelId="{EAA028F2-541D-4CF9-B682-9CD57542EF52}" type="pres">
      <dgm:prSet presAssocID="{A464AAC4-29ED-4E0E-B302-B3A9C6D183FD}" presName="rootComposite" presStyleCnt="0"/>
      <dgm:spPr/>
    </dgm:pt>
    <dgm:pt modelId="{3E2E0A9E-8653-4578-9CF4-C730E9889EDE}" type="pres">
      <dgm:prSet presAssocID="{A464AAC4-29ED-4E0E-B302-B3A9C6D183FD}" presName="rootText" presStyleLbl="node2" presStyleIdx="3" presStyleCnt="4" custScaleX="48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6856B-4912-41C0-AA0E-29780E0237B3}" type="pres">
      <dgm:prSet presAssocID="{A464AAC4-29ED-4E0E-B302-B3A9C6D183FD}" presName="rootConnector" presStyleLbl="node2" presStyleIdx="3" presStyleCnt="4"/>
      <dgm:spPr/>
      <dgm:t>
        <a:bodyPr/>
        <a:lstStyle/>
        <a:p>
          <a:endParaRPr lang="ru-RU"/>
        </a:p>
      </dgm:t>
    </dgm:pt>
    <dgm:pt modelId="{1AB24CBD-0DB2-4C28-AC72-9F55BEC91CF0}" type="pres">
      <dgm:prSet presAssocID="{A464AAC4-29ED-4E0E-B302-B3A9C6D183FD}" presName="hierChild4" presStyleCnt="0"/>
      <dgm:spPr/>
    </dgm:pt>
    <dgm:pt modelId="{1D7C66F6-6492-428A-A6F7-812FD7C77BB0}" type="pres">
      <dgm:prSet presAssocID="{A464AAC4-29ED-4E0E-B302-B3A9C6D183FD}" presName="hierChild5" presStyleCnt="0"/>
      <dgm:spPr/>
    </dgm:pt>
    <dgm:pt modelId="{612EEC70-0922-4F75-9913-2B33CE355E09}" type="pres">
      <dgm:prSet presAssocID="{BD71C71B-3CE3-485A-AA2E-1ACE196B1207}" presName="hierChild3" presStyleCnt="0"/>
      <dgm:spPr/>
    </dgm:pt>
  </dgm:ptLst>
  <dgm:cxnLst>
    <dgm:cxn modelId="{133C6D44-9DC2-49CB-832E-849EE9E96A58}" srcId="{BD71C71B-3CE3-485A-AA2E-1ACE196B1207}" destId="{D704E944-3EF2-4DAD-960D-D90FCCCC9B67}" srcOrd="2" destOrd="0" parTransId="{7C655E63-6D65-4207-8994-2132A3ECE6B3}" sibTransId="{06E0EB08-0A21-4E43-B627-6F6F6207FEE2}"/>
    <dgm:cxn modelId="{7F3B29D3-DF25-48AF-A5DA-C612958A484C}" type="presOf" srcId="{BD71C71B-3CE3-485A-AA2E-1ACE196B1207}" destId="{1B837960-C376-4583-A83B-CA0825DEF669}" srcOrd="0" destOrd="0" presId="urn:microsoft.com/office/officeart/2005/8/layout/orgChart1"/>
    <dgm:cxn modelId="{E35284EA-F132-47FF-A2AF-29A91B402D95}" srcId="{BD71C71B-3CE3-485A-AA2E-1ACE196B1207}" destId="{35DB3BFE-EF26-4308-9B1A-12BF0EB974D3}" srcOrd="0" destOrd="0" parTransId="{8B43065B-8248-40F5-AEE0-5D8565F79C31}" sibTransId="{4909DBD1-9572-493B-9A57-FFF025C4B0CC}"/>
    <dgm:cxn modelId="{EC27C711-DB39-4FA3-AA89-3A7E1A76FFD8}" type="presOf" srcId="{A464AAC4-29ED-4E0E-B302-B3A9C6D183FD}" destId="{3E2E0A9E-8653-4578-9CF4-C730E9889EDE}" srcOrd="0" destOrd="0" presId="urn:microsoft.com/office/officeart/2005/8/layout/orgChart1"/>
    <dgm:cxn modelId="{4EB814BA-3012-4761-BB7A-31E149AE0ED1}" type="presOf" srcId="{E45814DA-8D26-4DF2-AF2C-342A2CD6C23B}" destId="{DB3E5099-3FA0-4F14-B04A-FC003E09A7D5}" srcOrd="0" destOrd="0" presId="urn:microsoft.com/office/officeart/2005/8/layout/orgChart1"/>
    <dgm:cxn modelId="{606B51EB-953B-4A91-A247-2D2BA022EF93}" type="presOf" srcId="{BD71C71B-3CE3-485A-AA2E-1ACE196B1207}" destId="{131678B1-97F9-40DA-8509-85B18901EE2C}" srcOrd="1" destOrd="0" presId="urn:microsoft.com/office/officeart/2005/8/layout/orgChart1"/>
    <dgm:cxn modelId="{2C92DE7F-1D63-4E86-A381-38C6D2A96564}" type="presOf" srcId="{35DB3BFE-EF26-4308-9B1A-12BF0EB974D3}" destId="{22DCA2D2-5D8E-4441-83E1-503519E7955A}" srcOrd="1" destOrd="0" presId="urn:microsoft.com/office/officeart/2005/8/layout/orgChart1"/>
    <dgm:cxn modelId="{C5DD71BC-4059-4CA1-B37D-1F2F3C62BAF8}" type="presOf" srcId="{8B43065B-8248-40F5-AEE0-5D8565F79C31}" destId="{0CF4E4AB-B059-43C4-A134-CA2BE8C40066}" srcOrd="0" destOrd="0" presId="urn:microsoft.com/office/officeart/2005/8/layout/orgChart1"/>
    <dgm:cxn modelId="{8C01F073-5CA8-4A4F-A421-0D10187CF637}" type="presOf" srcId="{5FEA4EFD-6D94-40C1-AC11-26FE56C2F8B3}" destId="{753FE944-5687-412C-85C4-12FCC710AEB2}" srcOrd="0" destOrd="0" presId="urn:microsoft.com/office/officeart/2005/8/layout/orgChart1"/>
    <dgm:cxn modelId="{090BC3F7-F91C-41C2-AC38-3F91F08F8B66}" type="presOf" srcId="{D704E944-3EF2-4DAD-960D-D90FCCCC9B67}" destId="{DABC617E-D7CB-489F-90CC-7A41D8D2A770}" srcOrd="0" destOrd="0" presId="urn:microsoft.com/office/officeart/2005/8/layout/orgChart1"/>
    <dgm:cxn modelId="{563E2F09-385D-405B-951E-C30CC4710D1E}" type="presOf" srcId="{513B7ED0-AD65-45A8-B1D9-AF3F6783FD2A}" destId="{12B45276-9465-476F-9535-DEA58A4D63E9}" srcOrd="1" destOrd="0" presId="urn:microsoft.com/office/officeart/2005/8/layout/orgChart1"/>
    <dgm:cxn modelId="{68A05823-4572-4BA1-98A9-130F626BA2B7}" type="presOf" srcId="{D704E944-3EF2-4DAD-960D-D90FCCCC9B67}" destId="{06767325-C426-4543-A4CE-21953C07EBF1}" srcOrd="1" destOrd="0" presId="urn:microsoft.com/office/officeart/2005/8/layout/orgChart1"/>
    <dgm:cxn modelId="{000C4174-8071-4D2D-9CDA-ADAFD096A286}" srcId="{BD71C71B-3CE3-485A-AA2E-1ACE196B1207}" destId="{513B7ED0-AD65-45A8-B1D9-AF3F6783FD2A}" srcOrd="1" destOrd="0" parTransId="{2ECF307F-46B9-47FF-A0FF-A7FFE7D7F833}" sibTransId="{6BE7A781-0F8F-4B29-93A2-5108603B266C}"/>
    <dgm:cxn modelId="{CE8F51E6-B05F-4E16-A2B7-29402103F16D}" type="presOf" srcId="{513B7ED0-AD65-45A8-B1D9-AF3F6783FD2A}" destId="{6399FB28-6877-41E5-993D-80910EADDA87}" srcOrd="0" destOrd="0" presId="urn:microsoft.com/office/officeart/2005/8/layout/orgChart1"/>
    <dgm:cxn modelId="{CA3931FB-1ADE-4D8B-AE16-B396F992AC58}" type="presOf" srcId="{2ECF307F-46B9-47FF-A0FF-A7FFE7D7F833}" destId="{41CCD4D2-7538-46A4-AFC7-CCB13C8AAFCC}" srcOrd="0" destOrd="0" presId="urn:microsoft.com/office/officeart/2005/8/layout/orgChart1"/>
    <dgm:cxn modelId="{08670274-F4BC-4026-9F7E-46E1F73AC2CA}" type="presOf" srcId="{7C655E63-6D65-4207-8994-2132A3ECE6B3}" destId="{A0C64B5C-7636-470D-AFE3-E4FF83616D72}" srcOrd="0" destOrd="0" presId="urn:microsoft.com/office/officeart/2005/8/layout/orgChart1"/>
    <dgm:cxn modelId="{163EED32-0A09-47F4-B428-A1C8E9B215DB}" type="presOf" srcId="{A464AAC4-29ED-4E0E-B302-B3A9C6D183FD}" destId="{DA46856B-4912-41C0-AA0E-29780E0237B3}" srcOrd="1" destOrd="0" presId="urn:microsoft.com/office/officeart/2005/8/layout/orgChart1"/>
    <dgm:cxn modelId="{8171DABE-E842-4798-858A-D2AAFEAEC920}" srcId="{BD71C71B-3CE3-485A-AA2E-1ACE196B1207}" destId="{A464AAC4-29ED-4E0E-B302-B3A9C6D183FD}" srcOrd="3" destOrd="0" parTransId="{5FEA4EFD-6D94-40C1-AC11-26FE56C2F8B3}" sibTransId="{E0A9C756-57EA-4F12-98CE-C957C1DE71D0}"/>
    <dgm:cxn modelId="{7E937161-E460-4C80-A4B4-5CF9325D6204}" type="presOf" srcId="{35DB3BFE-EF26-4308-9B1A-12BF0EB974D3}" destId="{606F521F-DDEC-47A1-9B7E-00F2F9E0FECA}" srcOrd="0" destOrd="0" presId="urn:microsoft.com/office/officeart/2005/8/layout/orgChart1"/>
    <dgm:cxn modelId="{A5DF371F-FD98-4125-B828-646EADB369F2}" srcId="{E45814DA-8D26-4DF2-AF2C-342A2CD6C23B}" destId="{BD71C71B-3CE3-485A-AA2E-1ACE196B1207}" srcOrd="0" destOrd="0" parTransId="{DFAB853D-B32E-4E68-A905-0C50500023E4}" sibTransId="{690BC731-05F8-4D57-829B-CB8E730379AE}"/>
    <dgm:cxn modelId="{88E98F87-81F8-4F59-AA7B-4B0F47C934FB}" type="presParOf" srcId="{DB3E5099-3FA0-4F14-B04A-FC003E09A7D5}" destId="{7535257A-ED23-44B3-9253-824018B81B44}" srcOrd="0" destOrd="0" presId="urn:microsoft.com/office/officeart/2005/8/layout/orgChart1"/>
    <dgm:cxn modelId="{4DCC4C68-4EF4-4ABB-A5D6-AC77F80B05F6}" type="presParOf" srcId="{7535257A-ED23-44B3-9253-824018B81B44}" destId="{4CB437FE-FBC8-4F77-8559-7D9B05CB1DB7}" srcOrd="0" destOrd="0" presId="urn:microsoft.com/office/officeart/2005/8/layout/orgChart1"/>
    <dgm:cxn modelId="{10B3418A-1AE5-49B7-9A9D-67BE82E9F3F7}" type="presParOf" srcId="{4CB437FE-FBC8-4F77-8559-7D9B05CB1DB7}" destId="{1B837960-C376-4583-A83B-CA0825DEF669}" srcOrd="0" destOrd="0" presId="urn:microsoft.com/office/officeart/2005/8/layout/orgChart1"/>
    <dgm:cxn modelId="{03B49073-BCB5-4FC7-9AF2-18759E3DD514}" type="presParOf" srcId="{4CB437FE-FBC8-4F77-8559-7D9B05CB1DB7}" destId="{131678B1-97F9-40DA-8509-85B18901EE2C}" srcOrd="1" destOrd="0" presId="urn:microsoft.com/office/officeart/2005/8/layout/orgChart1"/>
    <dgm:cxn modelId="{034D8133-DCB0-4B4A-9C26-EC5BCD7786C8}" type="presParOf" srcId="{7535257A-ED23-44B3-9253-824018B81B44}" destId="{0F1302AB-5E84-41FA-9F83-60A40F4AE57E}" srcOrd="1" destOrd="0" presId="urn:microsoft.com/office/officeart/2005/8/layout/orgChart1"/>
    <dgm:cxn modelId="{3F17013D-7A18-4C0D-B099-1511D4F67723}" type="presParOf" srcId="{0F1302AB-5E84-41FA-9F83-60A40F4AE57E}" destId="{0CF4E4AB-B059-43C4-A134-CA2BE8C40066}" srcOrd="0" destOrd="0" presId="urn:microsoft.com/office/officeart/2005/8/layout/orgChart1"/>
    <dgm:cxn modelId="{E2E2E571-B1DD-4923-A7EE-2052649977E7}" type="presParOf" srcId="{0F1302AB-5E84-41FA-9F83-60A40F4AE57E}" destId="{6FDFD9BC-F57D-4A38-8CFA-D35BCA97E6F1}" srcOrd="1" destOrd="0" presId="urn:microsoft.com/office/officeart/2005/8/layout/orgChart1"/>
    <dgm:cxn modelId="{BF43CE9F-A6DE-488B-9EF6-AC94D30E1386}" type="presParOf" srcId="{6FDFD9BC-F57D-4A38-8CFA-D35BCA97E6F1}" destId="{A862A843-A3AE-4ED1-BC21-27DA5BB0CB63}" srcOrd="0" destOrd="0" presId="urn:microsoft.com/office/officeart/2005/8/layout/orgChart1"/>
    <dgm:cxn modelId="{9955473A-3250-4ACB-B426-41C8F2DD1FC1}" type="presParOf" srcId="{A862A843-A3AE-4ED1-BC21-27DA5BB0CB63}" destId="{606F521F-DDEC-47A1-9B7E-00F2F9E0FECA}" srcOrd="0" destOrd="0" presId="urn:microsoft.com/office/officeart/2005/8/layout/orgChart1"/>
    <dgm:cxn modelId="{D87DEC93-82AB-4B38-9D3C-E873A1F24832}" type="presParOf" srcId="{A862A843-A3AE-4ED1-BC21-27DA5BB0CB63}" destId="{22DCA2D2-5D8E-4441-83E1-503519E7955A}" srcOrd="1" destOrd="0" presId="urn:microsoft.com/office/officeart/2005/8/layout/orgChart1"/>
    <dgm:cxn modelId="{29048DC9-D7F3-42C3-8489-B7EAD2F013B2}" type="presParOf" srcId="{6FDFD9BC-F57D-4A38-8CFA-D35BCA97E6F1}" destId="{FC871A5D-D661-456E-9663-AADAAA924EA6}" srcOrd="1" destOrd="0" presId="urn:microsoft.com/office/officeart/2005/8/layout/orgChart1"/>
    <dgm:cxn modelId="{F79F1894-E2BE-4003-BB30-DE169A944073}" type="presParOf" srcId="{6FDFD9BC-F57D-4A38-8CFA-D35BCA97E6F1}" destId="{4CD51FD7-2C98-4860-BD50-FC2F60E78BD1}" srcOrd="2" destOrd="0" presId="urn:microsoft.com/office/officeart/2005/8/layout/orgChart1"/>
    <dgm:cxn modelId="{0DA55FB4-52E9-4E6E-9BA1-F6433815EACF}" type="presParOf" srcId="{0F1302AB-5E84-41FA-9F83-60A40F4AE57E}" destId="{41CCD4D2-7538-46A4-AFC7-CCB13C8AAFCC}" srcOrd="2" destOrd="0" presId="urn:microsoft.com/office/officeart/2005/8/layout/orgChart1"/>
    <dgm:cxn modelId="{DE2900BD-44A8-4DFD-AA4C-5BE687638123}" type="presParOf" srcId="{0F1302AB-5E84-41FA-9F83-60A40F4AE57E}" destId="{F64C8613-FA71-47D2-A9DE-A28ECC419A10}" srcOrd="3" destOrd="0" presId="urn:microsoft.com/office/officeart/2005/8/layout/orgChart1"/>
    <dgm:cxn modelId="{B5265EE9-F28D-4765-884C-722A72FF288D}" type="presParOf" srcId="{F64C8613-FA71-47D2-A9DE-A28ECC419A10}" destId="{4D48E921-A101-4C9F-9A92-570F32452980}" srcOrd="0" destOrd="0" presId="urn:microsoft.com/office/officeart/2005/8/layout/orgChart1"/>
    <dgm:cxn modelId="{95043A1B-698C-483D-A42A-D1C94F565A78}" type="presParOf" srcId="{4D48E921-A101-4C9F-9A92-570F32452980}" destId="{6399FB28-6877-41E5-993D-80910EADDA87}" srcOrd="0" destOrd="0" presId="urn:microsoft.com/office/officeart/2005/8/layout/orgChart1"/>
    <dgm:cxn modelId="{53B3AFC7-9178-4817-8B56-935C68E69866}" type="presParOf" srcId="{4D48E921-A101-4C9F-9A92-570F32452980}" destId="{12B45276-9465-476F-9535-DEA58A4D63E9}" srcOrd="1" destOrd="0" presId="urn:microsoft.com/office/officeart/2005/8/layout/orgChart1"/>
    <dgm:cxn modelId="{58595A05-2B4B-4AE1-8C3F-187E558E690B}" type="presParOf" srcId="{F64C8613-FA71-47D2-A9DE-A28ECC419A10}" destId="{982563E6-6B16-4FD1-ACB4-5C3B9E012295}" srcOrd="1" destOrd="0" presId="urn:microsoft.com/office/officeart/2005/8/layout/orgChart1"/>
    <dgm:cxn modelId="{A315A0F7-B7CB-446C-89FA-F2A171B6147E}" type="presParOf" srcId="{F64C8613-FA71-47D2-A9DE-A28ECC419A10}" destId="{3EAEB553-4342-4655-BE14-10633D6222CA}" srcOrd="2" destOrd="0" presId="urn:microsoft.com/office/officeart/2005/8/layout/orgChart1"/>
    <dgm:cxn modelId="{7F5DAB7D-6DE0-4BAA-9A2D-BA938D80F9CE}" type="presParOf" srcId="{0F1302AB-5E84-41FA-9F83-60A40F4AE57E}" destId="{A0C64B5C-7636-470D-AFE3-E4FF83616D72}" srcOrd="4" destOrd="0" presId="urn:microsoft.com/office/officeart/2005/8/layout/orgChart1"/>
    <dgm:cxn modelId="{A2FAFF62-DE6B-46B0-9457-9637EC57F0CF}" type="presParOf" srcId="{0F1302AB-5E84-41FA-9F83-60A40F4AE57E}" destId="{FB2A23B4-80A9-4255-B9F2-4F687507CA52}" srcOrd="5" destOrd="0" presId="urn:microsoft.com/office/officeart/2005/8/layout/orgChart1"/>
    <dgm:cxn modelId="{18E0BA67-C1A1-4D00-8365-52CB067B4473}" type="presParOf" srcId="{FB2A23B4-80A9-4255-B9F2-4F687507CA52}" destId="{EE9C3AC3-72F0-4CF9-9BD9-40AA12DEB698}" srcOrd="0" destOrd="0" presId="urn:microsoft.com/office/officeart/2005/8/layout/orgChart1"/>
    <dgm:cxn modelId="{B319E9AD-4BB2-44B9-AC4B-F2BFE6A47F97}" type="presParOf" srcId="{EE9C3AC3-72F0-4CF9-9BD9-40AA12DEB698}" destId="{DABC617E-D7CB-489F-90CC-7A41D8D2A770}" srcOrd="0" destOrd="0" presId="urn:microsoft.com/office/officeart/2005/8/layout/orgChart1"/>
    <dgm:cxn modelId="{738FB695-8F13-4AEC-88BB-BB33B98F5C11}" type="presParOf" srcId="{EE9C3AC3-72F0-4CF9-9BD9-40AA12DEB698}" destId="{06767325-C426-4543-A4CE-21953C07EBF1}" srcOrd="1" destOrd="0" presId="urn:microsoft.com/office/officeart/2005/8/layout/orgChart1"/>
    <dgm:cxn modelId="{0118C8CC-3220-4CD1-BDEF-7EDED109E07E}" type="presParOf" srcId="{FB2A23B4-80A9-4255-B9F2-4F687507CA52}" destId="{15878CAD-B753-4683-AA19-96B2902FFD87}" srcOrd="1" destOrd="0" presId="urn:microsoft.com/office/officeart/2005/8/layout/orgChart1"/>
    <dgm:cxn modelId="{9C50656B-3F58-4CFB-B2FC-6BD1BE7BC002}" type="presParOf" srcId="{FB2A23B4-80A9-4255-B9F2-4F687507CA52}" destId="{D451DC04-62A1-46B8-9030-A4E004F055FF}" srcOrd="2" destOrd="0" presId="urn:microsoft.com/office/officeart/2005/8/layout/orgChart1"/>
    <dgm:cxn modelId="{877073C6-38A6-481D-AE8D-3AC4B577FC5B}" type="presParOf" srcId="{0F1302AB-5E84-41FA-9F83-60A40F4AE57E}" destId="{753FE944-5687-412C-85C4-12FCC710AEB2}" srcOrd="6" destOrd="0" presId="urn:microsoft.com/office/officeart/2005/8/layout/orgChart1"/>
    <dgm:cxn modelId="{16631D6F-1EE7-46F1-AEFE-3CF951632189}" type="presParOf" srcId="{0F1302AB-5E84-41FA-9F83-60A40F4AE57E}" destId="{B0AB77D5-4E74-4BED-9760-A18B091C492D}" srcOrd="7" destOrd="0" presId="urn:microsoft.com/office/officeart/2005/8/layout/orgChart1"/>
    <dgm:cxn modelId="{6788F70C-B6AD-4029-BE1E-CE71D016B6E2}" type="presParOf" srcId="{B0AB77D5-4E74-4BED-9760-A18B091C492D}" destId="{EAA028F2-541D-4CF9-B682-9CD57542EF52}" srcOrd="0" destOrd="0" presId="urn:microsoft.com/office/officeart/2005/8/layout/orgChart1"/>
    <dgm:cxn modelId="{7569F259-228C-4CBD-A46B-15D332552D54}" type="presParOf" srcId="{EAA028F2-541D-4CF9-B682-9CD57542EF52}" destId="{3E2E0A9E-8653-4578-9CF4-C730E9889EDE}" srcOrd="0" destOrd="0" presId="urn:microsoft.com/office/officeart/2005/8/layout/orgChart1"/>
    <dgm:cxn modelId="{45335F60-6E54-433F-8EE2-3D3539717575}" type="presParOf" srcId="{EAA028F2-541D-4CF9-B682-9CD57542EF52}" destId="{DA46856B-4912-41C0-AA0E-29780E0237B3}" srcOrd="1" destOrd="0" presId="urn:microsoft.com/office/officeart/2005/8/layout/orgChart1"/>
    <dgm:cxn modelId="{3EC52C7A-F39B-4213-B495-8B0E02765F47}" type="presParOf" srcId="{B0AB77D5-4E74-4BED-9760-A18B091C492D}" destId="{1AB24CBD-0DB2-4C28-AC72-9F55BEC91CF0}" srcOrd="1" destOrd="0" presId="urn:microsoft.com/office/officeart/2005/8/layout/orgChart1"/>
    <dgm:cxn modelId="{B55E9DDF-FC4A-4372-97EE-E49A547E627B}" type="presParOf" srcId="{B0AB77D5-4E74-4BED-9760-A18B091C492D}" destId="{1D7C66F6-6492-428A-A6F7-812FD7C77BB0}" srcOrd="2" destOrd="0" presId="urn:microsoft.com/office/officeart/2005/8/layout/orgChart1"/>
    <dgm:cxn modelId="{D1EB29AA-17E6-4FAB-B817-37802DD0B654}" type="presParOf" srcId="{7535257A-ED23-44B3-9253-824018B81B44}" destId="{612EEC70-0922-4F75-9913-2B33CE355E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257DA-9E7A-420C-8378-1D7A41C0B79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3528E1D-819D-42E8-ADBD-E6CE8853AC4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Функція управління виробництвом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8BE9D-DED0-458C-A22F-C7292E2076CB}" type="parTrans" cxnId="{83795409-9090-44DE-AA6C-C5D0B13CEEC2}">
      <dgm:prSet/>
      <dgm:spPr/>
      <dgm:t>
        <a:bodyPr/>
        <a:lstStyle/>
        <a:p>
          <a:endParaRPr lang="ru-RU"/>
        </a:p>
      </dgm:t>
    </dgm:pt>
    <dgm:pt modelId="{4E1403E9-BA85-4C15-B533-55799C500587}" type="sibTrans" cxnId="{83795409-9090-44DE-AA6C-C5D0B13CEEC2}">
      <dgm:prSet/>
      <dgm:spPr/>
      <dgm:t>
        <a:bodyPr/>
        <a:lstStyle/>
        <a:p>
          <a:endParaRPr lang="ru-RU"/>
        </a:p>
      </dgm:t>
    </dgm:pt>
    <dgm:pt modelId="{01908160-0423-4F13-AF94-07344917BF8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Функція розвитку колективу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E497C-7600-4002-9365-534A9903BECC}" type="parTrans" cxnId="{B914F69D-506D-4E7C-81E8-FC63D238672A}">
      <dgm:prSet/>
      <dgm:spPr/>
      <dgm:t>
        <a:bodyPr/>
        <a:lstStyle/>
        <a:p>
          <a:endParaRPr lang="ru-RU"/>
        </a:p>
      </dgm:t>
    </dgm:pt>
    <dgm:pt modelId="{7076F31B-7FFB-4102-8256-77A1050C5597}" type="sibTrans" cxnId="{B914F69D-506D-4E7C-81E8-FC63D238672A}">
      <dgm:prSet/>
      <dgm:spPr/>
      <dgm:t>
        <a:bodyPr/>
        <a:lstStyle/>
        <a:p>
          <a:endParaRPr lang="ru-RU"/>
        </a:p>
      </dgm:t>
    </dgm:pt>
    <dgm:pt modelId="{35C28CDB-5688-440B-A1AC-E404EB63D9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Функція підтримки раціоналізаторства та винахідництва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2CF68-3D81-4307-AC29-F5C52FAD88D6}" type="parTrans" cxnId="{9AF5F069-54ED-4934-A8E1-10A32A97C342}">
      <dgm:prSet/>
      <dgm:spPr/>
      <dgm:t>
        <a:bodyPr/>
        <a:lstStyle/>
        <a:p>
          <a:endParaRPr lang="ru-RU"/>
        </a:p>
      </dgm:t>
    </dgm:pt>
    <dgm:pt modelId="{138D0C5D-621F-492B-9E27-269287F550D3}" type="sibTrans" cxnId="{9AF5F069-54ED-4934-A8E1-10A32A97C342}">
      <dgm:prSet/>
      <dgm:spPr/>
      <dgm:t>
        <a:bodyPr/>
        <a:lstStyle/>
        <a:p>
          <a:endParaRPr lang="ru-RU"/>
        </a:p>
      </dgm:t>
    </dgm:pt>
    <dgm:pt modelId="{77D0F80E-E49E-4322-AD32-082952393CF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Цільова - виробнича, економічна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551BB-4044-4B4A-9948-906C07CB5E1E}" type="parTrans" cxnId="{87A3CBA9-0FE9-4EBA-A733-27104BC3ED9A}">
      <dgm:prSet/>
      <dgm:spPr/>
      <dgm:t>
        <a:bodyPr/>
        <a:lstStyle/>
        <a:p>
          <a:endParaRPr lang="ru-RU"/>
        </a:p>
      </dgm:t>
    </dgm:pt>
    <dgm:pt modelId="{36375C1D-1C49-4AD5-8A02-03B09C4B0EC0}" type="sibTrans" cxnId="{87A3CBA9-0FE9-4EBA-A733-27104BC3ED9A}">
      <dgm:prSet/>
      <dgm:spPr/>
      <dgm:t>
        <a:bodyPr/>
        <a:lstStyle/>
        <a:p>
          <a:endParaRPr lang="ru-RU"/>
        </a:p>
      </dgm:t>
    </dgm:pt>
    <dgm:pt modelId="{D704626A-432F-4243-BCCF-7F2E64D26FF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Виховна функція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7AC09-1D51-4588-B51D-B935DF7CF551}" type="parTrans" cxnId="{2A4AD768-1E13-407E-97EC-AB2A86E7C21A}">
      <dgm:prSet/>
      <dgm:spPr/>
      <dgm:t>
        <a:bodyPr/>
        <a:lstStyle/>
        <a:p>
          <a:endParaRPr lang="ru-RU"/>
        </a:p>
      </dgm:t>
    </dgm:pt>
    <dgm:pt modelId="{7C426CF5-B1D9-40BE-8B50-120F8C2F236D}" type="sibTrans" cxnId="{2A4AD768-1E13-407E-97EC-AB2A86E7C21A}">
      <dgm:prSet/>
      <dgm:spPr/>
      <dgm:t>
        <a:bodyPr/>
        <a:lstStyle/>
        <a:p>
          <a:endParaRPr lang="ru-RU"/>
        </a:p>
      </dgm:t>
    </dgm:pt>
    <dgm:pt modelId="{0C444978-DC47-44E6-8C62-8EAEBEFBB8C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Функція стимулювання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1030A-EAFF-44BC-9A94-FB3EBFCBF46F}" type="parTrans" cxnId="{11401E58-A6A8-4194-BBB1-2EED5EA1F63D}">
      <dgm:prSet/>
      <dgm:spPr/>
      <dgm:t>
        <a:bodyPr/>
        <a:lstStyle/>
        <a:p>
          <a:endParaRPr lang="ru-RU"/>
        </a:p>
      </dgm:t>
    </dgm:pt>
    <dgm:pt modelId="{B6E5EF25-D987-4EE5-A0A2-CE7C4581A4C4}" type="sibTrans" cxnId="{11401E58-A6A8-4194-BBB1-2EED5EA1F63D}">
      <dgm:prSet/>
      <dgm:spPr/>
      <dgm:t>
        <a:bodyPr/>
        <a:lstStyle/>
        <a:p>
          <a:endParaRPr lang="ru-RU"/>
        </a:p>
      </dgm:t>
    </dgm:pt>
    <dgm:pt modelId="{8A4822D0-FF12-4089-877A-27ADCAC4444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формальні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громадські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призначувані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участь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A0A19-B1E9-4CCB-BBBD-1EFA8863C451}" type="parTrans" cxnId="{9A804007-E211-4BE2-943B-A1144775C579}">
      <dgm:prSet/>
      <dgm:spPr/>
      <dgm:t>
        <a:bodyPr/>
        <a:lstStyle/>
        <a:p>
          <a:endParaRPr lang="ru-RU"/>
        </a:p>
      </dgm:t>
    </dgm:pt>
    <dgm:pt modelId="{12CE434B-CF54-4BA6-8A09-C42F7A56051A}" type="sibTrans" cxnId="{9A804007-E211-4BE2-943B-A1144775C579}">
      <dgm:prSet/>
      <dgm:spPr/>
      <dgm:t>
        <a:bodyPr/>
        <a:lstStyle/>
        <a:p>
          <a:endParaRPr lang="ru-RU"/>
        </a:p>
      </dgm:t>
    </dgm:pt>
    <dgm:pt modelId="{8A99C5BD-E617-422E-800A-3CCE03863C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випуск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AEF4A-8064-42BD-922A-4CEF4C724DA6}" type="parTrans" cxnId="{C787A86E-2790-465B-BE9F-A000A6809FD9}">
      <dgm:prSet/>
      <dgm:spPr/>
      <dgm:t>
        <a:bodyPr/>
        <a:lstStyle/>
        <a:p>
          <a:endParaRPr lang="ru-RU"/>
        </a:p>
      </dgm:t>
    </dgm:pt>
    <dgm:pt modelId="{2FFD3D56-AF40-42C5-BA9D-B7C5339A171E}" type="sibTrans" cxnId="{C787A86E-2790-465B-BE9F-A000A6809FD9}">
      <dgm:prSet/>
      <dgm:spPr/>
      <dgm:t>
        <a:bodyPr/>
        <a:lstStyle/>
        <a:p>
          <a:endParaRPr lang="ru-RU"/>
        </a:p>
      </dgm:t>
    </dgm:pt>
    <dgm:pt modelId="{84006007-66F5-4592-98F2-4DED5D36D9A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 методами соціально-психологічного впливу і через органи управління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8696D-7D2C-41D8-83BC-E706060C47CD}" type="parTrans" cxnId="{1430D0F1-03E9-47CC-AD10-3F57EDCF0C21}">
      <dgm:prSet/>
      <dgm:spPr/>
      <dgm:t>
        <a:bodyPr/>
        <a:lstStyle/>
        <a:p>
          <a:endParaRPr lang="ru-RU"/>
        </a:p>
      </dgm:t>
    </dgm:pt>
    <dgm:pt modelId="{6CD75BC2-0577-44B1-9FAC-BA1A7A8F7C64}" type="sibTrans" cxnId="{1430D0F1-03E9-47CC-AD10-3F57EDCF0C21}">
      <dgm:prSet/>
      <dgm:spPr/>
      <dgm:t>
        <a:bodyPr/>
        <a:lstStyle/>
        <a:p>
          <a:endParaRPr lang="ru-RU"/>
        </a:p>
      </dgm:t>
    </dgm:pt>
    <dgm:pt modelId="{BD22AFF5-ABDA-4AD3-A70B-648D299B4A72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 ефективній трудовій поведінці та відповідальному ставленню до професійних обов'язків</a:t>
          </a:r>
          <a:endParaRPr lang="ru-RU" sz="2000" dirty="0"/>
        </a:p>
      </dgm:t>
    </dgm:pt>
    <dgm:pt modelId="{3C40C671-CFA0-4CD1-9563-A8A67EC0A6FF}" type="parTrans" cxnId="{5ABE23C1-1D55-483C-9756-87337B8C0477}">
      <dgm:prSet/>
      <dgm:spPr/>
      <dgm:t>
        <a:bodyPr/>
        <a:lstStyle/>
        <a:p>
          <a:endParaRPr lang="ru-RU"/>
        </a:p>
      </dgm:t>
    </dgm:pt>
    <dgm:pt modelId="{C8C3EB0F-28D3-478D-9413-A287C49E5BC9}" type="sibTrans" cxnId="{5ABE23C1-1D55-483C-9756-87337B8C0477}">
      <dgm:prSet/>
      <dgm:spPr/>
      <dgm:t>
        <a:bodyPr/>
        <a:lstStyle/>
        <a:p>
          <a:endParaRPr lang="ru-RU"/>
        </a:p>
      </dgm:t>
    </dgm:pt>
    <dgm:pt modelId="{D0021476-8A96-4E38-9DFD-A78C399E6535}" type="pres">
      <dgm:prSet presAssocID="{F2B257DA-9E7A-420C-8378-1D7A41C0B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D4097-BB26-40B5-8E23-97A0B507C375}" type="pres">
      <dgm:prSet presAssocID="{33528E1D-819D-42E8-ADBD-E6CE8853AC4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E6CE1-A56D-4812-852D-AB0A7D146364}" type="pres">
      <dgm:prSet presAssocID="{33528E1D-819D-42E8-ADBD-E6CE8853AC4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849B1-5913-4C5B-BA4B-A0744ECAF538}" type="pres">
      <dgm:prSet presAssocID="{77D0F80E-E49E-4322-AD32-082952393CF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9EC4F-CC9C-437A-8938-E8DB9D2074D5}" type="pres">
      <dgm:prSet presAssocID="{77D0F80E-E49E-4322-AD32-082952393CF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17B35-33FF-44F9-8B23-A9E054B25A43}" type="pres">
      <dgm:prSet presAssocID="{D704626A-432F-4243-BCCF-7F2E64D26FF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1D9D3-E14C-4E14-9C1A-44F2138C35EF}" type="pres">
      <dgm:prSet presAssocID="{D704626A-432F-4243-BCCF-7F2E64D26FF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32BD0-E7EC-405A-ACB3-5E3A8E0D659D}" type="pres">
      <dgm:prSet presAssocID="{0C444978-DC47-44E6-8C62-8EAEBEFBB8C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23839-2F49-4DB1-B6E3-E1A7D4C2FDFE}" type="pres">
      <dgm:prSet presAssocID="{0C444978-DC47-44E6-8C62-8EAEBEFBB8C0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F3005-FB16-4307-B498-699A03DF4AA7}" type="pres">
      <dgm:prSet presAssocID="{01908160-0423-4F13-AF94-07344917BF8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BC030-556E-46FE-B235-E9D589BEEAE3}" type="pres">
      <dgm:prSet presAssocID="{7076F31B-7FFB-4102-8256-77A1050C5597}" presName="spacer" presStyleCnt="0"/>
      <dgm:spPr/>
    </dgm:pt>
    <dgm:pt modelId="{928D4D1F-DD91-45E7-A53E-407E0D6DC6D1}" type="pres">
      <dgm:prSet presAssocID="{35C28CDB-5688-440B-A1AC-E404EB63D91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0CE48-7415-4BA4-AA1F-CD3B249970CB}" type="presOf" srcId="{F2B257DA-9E7A-420C-8378-1D7A41C0B79A}" destId="{D0021476-8A96-4E38-9DFD-A78C399E6535}" srcOrd="0" destOrd="0" presId="urn:microsoft.com/office/officeart/2005/8/layout/vList2"/>
    <dgm:cxn modelId="{C18CD858-F460-4B1D-8DFB-7FFE62D2E3A3}" type="presOf" srcId="{0C444978-DC47-44E6-8C62-8EAEBEFBB8C0}" destId="{63432BD0-E7EC-405A-ACB3-5E3A8E0D659D}" srcOrd="0" destOrd="0" presId="urn:microsoft.com/office/officeart/2005/8/layout/vList2"/>
    <dgm:cxn modelId="{202BCCC4-EA24-48BB-9F96-326AAD6F1B83}" type="presOf" srcId="{01908160-0423-4F13-AF94-07344917BF81}" destId="{78DF3005-FB16-4307-B498-699A03DF4AA7}" srcOrd="0" destOrd="0" presId="urn:microsoft.com/office/officeart/2005/8/layout/vList2"/>
    <dgm:cxn modelId="{83795409-9090-44DE-AA6C-C5D0B13CEEC2}" srcId="{F2B257DA-9E7A-420C-8378-1D7A41C0B79A}" destId="{33528E1D-819D-42E8-ADBD-E6CE8853AC48}" srcOrd="0" destOrd="0" parTransId="{9828BE9D-DED0-458C-A22F-C7292E2076CB}" sibTransId="{4E1403E9-BA85-4C15-B533-55799C500587}"/>
    <dgm:cxn modelId="{01A7F0B0-90DE-47F3-8287-D7ED765F9BF3}" type="presOf" srcId="{84006007-66F5-4592-98F2-4DED5D36D9A8}" destId="{F831D9D3-E14C-4E14-9C1A-44F2138C35EF}" srcOrd="0" destOrd="0" presId="urn:microsoft.com/office/officeart/2005/8/layout/vList2"/>
    <dgm:cxn modelId="{C787A86E-2790-465B-BE9F-A000A6809FD9}" srcId="{77D0F80E-E49E-4322-AD32-082952393CF3}" destId="{8A99C5BD-E617-422E-800A-3CCE03863CC4}" srcOrd="0" destOrd="0" parTransId="{ED9AEF4A-8064-42BD-922A-4CEF4C724DA6}" sibTransId="{2FFD3D56-AF40-42C5-BA9D-B7C5339A171E}"/>
    <dgm:cxn modelId="{9AF5F069-54ED-4934-A8E1-10A32A97C342}" srcId="{F2B257DA-9E7A-420C-8378-1D7A41C0B79A}" destId="{35C28CDB-5688-440B-A1AC-E404EB63D914}" srcOrd="5" destOrd="0" parTransId="{E232CF68-3D81-4307-AC29-F5C52FAD88D6}" sibTransId="{138D0C5D-621F-492B-9E27-269287F550D3}"/>
    <dgm:cxn modelId="{648E0EEC-8A90-4CF5-BBB5-5C7D6DB53E05}" type="presOf" srcId="{8A99C5BD-E617-422E-800A-3CCE03863CC4}" destId="{79B9EC4F-CC9C-437A-8938-E8DB9D2074D5}" srcOrd="0" destOrd="0" presId="urn:microsoft.com/office/officeart/2005/8/layout/vList2"/>
    <dgm:cxn modelId="{11401E58-A6A8-4194-BBB1-2EED5EA1F63D}" srcId="{F2B257DA-9E7A-420C-8378-1D7A41C0B79A}" destId="{0C444978-DC47-44E6-8C62-8EAEBEFBB8C0}" srcOrd="3" destOrd="0" parTransId="{38C1030A-EAFF-44BC-9A94-FB3EBFCBF46F}" sibTransId="{B6E5EF25-D987-4EE5-A0A2-CE7C4581A4C4}"/>
    <dgm:cxn modelId="{9A804007-E211-4BE2-943B-A1144775C579}" srcId="{33528E1D-819D-42E8-ADBD-E6CE8853AC48}" destId="{8A4822D0-FF12-4089-877A-27ADCAC44444}" srcOrd="0" destOrd="0" parTransId="{B3AA0A19-B1E9-4CCB-BBBD-1EFA8863C451}" sibTransId="{12CE434B-CF54-4BA6-8A09-C42F7A56051A}"/>
    <dgm:cxn modelId="{B3E848C2-35C0-419D-A35C-2894C2945CCD}" type="presOf" srcId="{35C28CDB-5688-440B-A1AC-E404EB63D914}" destId="{928D4D1F-DD91-45E7-A53E-407E0D6DC6D1}" srcOrd="0" destOrd="0" presId="urn:microsoft.com/office/officeart/2005/8/layout/vList2"/>
    <dgm:cxn modelId="{2A4AD768-1E13-407E-97EC-AB2A86E7C21A}" srcId="{F2B257DA-9E7A-420C-8378-1D7A41C0B79A}" destId="{D704626A-432F-4243-BCCF-7F2E64D26FF1}" srcOrd="2" destOrd="0" parTransId="{5767AC09-1D51-4588-B51D-B935DF7CF551}" sibTransId="{7C426CF5-B1D9-40BE-8B50-120F8C2F236D}"/>
    <dgm:cxn modelId="{87A3CBA9-0FE9-4EBA-A733-27104BC3ED9A}" srcId="{F2B257DA-9E7A-420C-8378-1D7A41C0B79A}" destId="{77D0F80E-E49E-4322-AD32-082952393CF3}" srcOrd="1" destOrd="0" parTransId="{283551BB-4044-4B4A-9948-906C07CB5E1E}" sibTransId="{36375C1D-1C49-4AD5-8A02-03B09C4B0EC0}"/>
    <dgm:cxn modelId="{2DFA3305-00FC-4400-B20F-3D461220F375}" type="presOf" srcId="{77D0F80E-E49E-4322-AD32-082952393CF3}" destId="{14C849B1-5913-4C5B-BA4B-A0744ECAF538}" srcOrd="0" destOrd="0" presId="urn:microsoft.com/office/officeart/2005/8/layout/vList2"/>
    <dgm:cxn modelId="{B914F69D-506D-4E7C-81E8-FC63D238672A}" srcId="{F2B257DA-9E7A-420C-8378-1D7A41C0B79A}" destId="{01908160-0423-4F13-AF94-07344917BF81}" srcOrd="4" destOrd="0" parTransId="{663E497C-7600-4002-9365-534A9903BECC}" sibTransId="{7076F31B-7FFB-4102-8256-77A1050C5597}"/>
    <dgm:cxn modelId="{1430D0F1-03E9-47CC-AD10-3F57EDCF0C21}" srcId="{D704626A-432F-4243-BCCF-7F2E64D26FF1}" destId="{84006007-66F5-4592-98F2-4DED5D36D9A8}" srcOrd="0" destOrd="0" parTransId="{8E48696D-7D2C-41D8-83BC-E706060C47CD}" sibTransId="{6CD75BC2-0577-44B1-9FAC-BA1A7A8F7C64}"/>
    <dgm:cxn modelId="{F31348C2-B1E5-408D-9B47-9B7816D56992}" type="presOf" srcId="{BD22AFF5-ABDA-4AD3-A70B-648D299B4A72}" destId="{F4723839-2F49-4DB1-B6E3-E1A7D4C2FDFE}" srcOrd="0" destOrd="0" presId="urn:microsoft.com/office/officeart/2005/8/layout/vList2"/>
    <dgm:cxn modelId="{505C79CB-9E1D-48E2-B820-2CB5B43CBAB1}" type="presOf" srcId="{8A4822D0-FF12-4089-877A-27ADCAC44444}" destId="{90FE6CE1-A56D-4812-852D-AB0A7D146364}" srcOrd="0" destOrd="0" presId="urn:microsoft.com/office/officeart/2005/8/layout/vList2"/>
    <dgm:cxn modelId="{5ABE23C1-1D55-483C-9756-87337B8C0477}" srcId="{0C444978-DC47-44E6-8C62-8EAEBEFBB8C0}" destId="{BD22AFF5-ABDA-4AD3-A70B-648D299B4A72}" srcOrd="0" destOrd="0" parTransId="{3C40C671-CFA0-4CD1-9563-A8A67EC0A6FF}" sibTransId="{C8C3EB0F-28D3-478D-9413-A287C49E5BC9}"/>
    <dgm:cxn modelId="{8D2DB86C-58BD-47EE-B6C8-B8A953BFA6F9}" type="presOf" srcId="{D704626A-432F-4243-BCCF-7F2E64D26FF1}" destId="{69217B35-33FF-44F9-8B23-A9E054B25A43}" srcOrd="0" destOrd="0" presId="urn:microsoft.com/office/officeart/2005/8/layout/vList2"/>
    <dgm:cxn modelId="{9705B8DB-2F3C-4FD0-8CBF-65D72F6A4103}" type="presOf" srcId="{33528E1D-819D-42E8-ADBD-E6CE8853AC48}" destId="{CFDD4097-BB26-40B5-8E23-97A0B507C375}" srcOrd="0" destOrd="0" presId="urn:microsoft.com/office/officeart/2005/8/layout/vList2"/>
    <dgm:cxn modelId="{234E0753-8E0E-4C37-A4EB-20A509927724}" type="presParOf" srcId="{D0021476-8A96-4E38-9DFD-A78C399E6535}" destId="{CFDD4097-BB26-40B5-8E23-97A0B507C375}" srcOrd="0" destOrd="0" presId="urn:microsoft.com/office/officeart/2005/8/layout/vList2"/>
    <dgm:cxn modelId="{742D425E-3EA6-42A7-9035-ABF7F0A63CDE}" type="presParOf" srcId="{D0021476-8A96-4E38-9DFD-A78C399E6535}" destId="{90FE6CE1-A56D-4812-852D-AB0A7D146364}" srcOrd="1" destOrd="0" presId="urn:microsoft.com/office/officeart/2005/8/layout/vList2"/>
    <dgm:cxn modelId="{DD14307B-5BD8-4927-9845-2DFA20983EAC}" type="presParOf" srcId="{D0021476-8A96-4E38-9DFD-A78C399E6535}" destId="{14C849B1-5913-4C5B-BA4B-A0744ECAF538}" srcOrd="2" destOrd="0" presId="urn:microsoft.com/office/officeart/2005/8/layout/vList2"/>
    <dgm:cxn modelId="{1C1A77D2-14BA-44F1-A67C-41ADDDECBE83}" type="presParOf" srcId="{D0021476-8A96-4E38-9DFD-A78C399E6535}" destId="{79B9EC4F-CC9C-437A-8938-E8DB9D2074D5}" srcOrd="3" destOrd="0" presId="urn:microsoft.com/office/officeart/2005/8/layout/vList2"/>
    <dgm:cxn modelId="{E059FE13-09C1-46F2-834A-7F97B1F39D18}" type="presParOf" srcId="{D0021476-8A96-4E38-9DFD-A78C399E6535}" destId="{69217B35-33FF-44F9-8B23-A9E054B25A43}" srcOrd="4" destOrd="0" presId="urn:microsoft.com/office/officeart/2005/8/layout/vList2"/>
    <dgm:cxn modelId="{62DA6F5C-E7D5-439F-B864-4B974A1D6727}" type="presParOf" srcId="{D0021476-8A96-4E38-9DFD-A78C399E6535}" destId="{F831D9D3-E14C-4E14-9C1A-44F2138C35EF}" srcOrd="5" destOrd="0" presId="urn:microsoft.com/office/officeart/2005/8/layout/vList2"/>
    <dgm:cxn modelId="{49F94615-F501-47D0-9FA4-BB9EE50597E9}" type="presParOf" srcId="{D0021476-8A96-4E38-9DFD-A78C399E6535}" destId="{63432BD0-E7EC-405A-ACB3-5E3A8E0D659D}" srcOrd="6" destOrd="0" presId="urn:microsoft.com/office/officeart/2005/8/layout/vList2"/>
    <dgm:cxn modelId="{E1C7D267-696D-4E68-B868-7CB2EDA9A685}" type="presParOf" srcId="{D0021476-8A96-4E38-9DFD-A78C399E6535}" destId="{F4723839-2F49-4DB1-B6E3-E1A7D4C2FDFE}" srcOrd="7" destOrd="0" presId="urn:microsoft.com/office/officeart/2005/8/layout/vList2"/>
    <dgm:cxn modelId="{D99C5548-687E-414F-8A64-DE46195855A1}" type="presParOf" srcId="{D0021476-8A96-4E38-9DFD-A78C399E6535}" destId="{78DF3005-FB16-4307-B498-699A03DF4AA7}" srcOrd="8" destOrd="0" presId="urn:microsoft.com/office/officeart/2005/8/layout/vList2"/>
    <dgm:cxn modelId="{F8873E25-6585-4C8F-9A2E-A50D67A2B2CB}" type="presParOf" srcId="{D0021476-8A96-4E38-9DFD-A78C399E6535}" destId="{95EBC030-556E-46FE-B235-E9D589BEEAE3}" srcOrd="9" destOrd="0" presId="urn:microsoft.com/office/officeart/2005/8/layout/vList2"/>
    <dgm:cxn modelId="{E5FE0E55-5CBB-47F6-9A61-E652186FADC7}" type="presParOf" srcId="{D0021476-8A96-4E38-9DFD-A78C399E6535}" destId="{928D4D1F-DD91-45E7-A53E-407E0D6DC6D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92171-7A10-43BB-BFA5-621E6E779BD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325731A-09A5-4AFD-85FB-1ACE5A6514B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4B712-5DE3-4F3E-A6A6-59C5E2C245DE}" type="parTrans" cxnId="{4050684F-FD7C-492B-B944-BD38833B1681}">
      <dgm:prSet/>
      <dgm:spPr/>
      <dgm:t>
        <a:bodyPr/>
        <a:lstStyle/>
        <a:p>
          <a:endParaRPr lang="ru-RU"/>
        </a:p>
      </dgm:t>
    </dgm:pt>
    <dgm:pt modelId="{2CBE3410-0191-43C2-9B84-F879F180A771}" type="sibTrans" cxnId="{4050684F-FD7C-492B-B944-BD38833B1681}">
      <dgm:prSet/>
      <dgm:spPr/>
      <dgm:t>
        <a:bodyPr/>
        <a:lstStyle/>
        <a:p>
          <a:endParaRPr lang="ru-RU"/>
        </a:p>
      </dgm:t>
    </dgm:pt>
    <dgm:pt modelId="{314FBEF3-F82C-465D-B886-C4D9ADBC168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активності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94764-BAFF-40C6-AFE4-9D9EB08EAB22}" type="parTrans" cxnId="{BE0CC9C4-3F5C-4DE4-A87E-6A946EF31B22}">
      <dgm:prSet/>
      <dgm:spPr/>
      <dgm:t>
        <a:bodyPr/>
        <a:lstStyle/>
        <a:p>
          <a:endParaRPr lang="ru-RU"/>
        </a:p>
      </dgm:t>
    </dgm:pt>
    <dgm:pt modelId="{2F9A6A6E-4753-4FB6-8524-7F743E624337}" type="sibTrans" cxnId="{BE0CC9C4-3F5C-4DE4-A87E-6A946EF31B22}">
      <dgm:prSet/>
      <dgm:spPr/>
      <dgm:t>
        <a:bodyPr/>
        <a:lstStyle/>
        <a:p>
          <a:endParaRPr lang="ru-RU"/>
        </a:p>
      </dgm:t>
    </dgm:pt>
    <dgm:pt modelId="{5EE77828-4EB8-4B0C-B0D4-86625EFBA88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чіткого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системного контролю за ходом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колективом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перед ним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5197C-2B8F-4833-AE1C-10FAA22B2E0E}" type="parTrans" cxnId="{20E42C0C-E3FA-4ACC-AF54-F27FB1F636DD}">
      <dgm:prSet/>
      <dgm:spPr/>
      <dgm:t>
        <a:bodyPr/>
        <a:lstStyle/>
        <a:p>
          <a:endParaRPr lang="ru-RU"/>
        </a:p>
      </dgm:t>
    </dgm:pt>
    <dgm:pt modelId="{0608FE56-880A-4A5A-AC28-8E9D34E41154}" type="sibTrans" cxnId="{20E42C0C-E3FA-4ACC-AF54-F27FB1F636DD}">
      <dgm:prSet/>
      <dgm:spPr/>
      <dgm:t>
        <a:bodyPr/>
        <a:lstStyle/>
        <a:p>
          <a:endParaRPr lang="ru-RU"/>
        </a:p>
      </dgm:t>
    </dgm:pt>
    <dgm:pt modelId="{32F81442-5641-4576-B6E8-70FECCADBD5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34F63-3279-495C-8FEE-D0985CFB5E23}" type="parTrans" cxnId="{C9C9B498-525E-433D-A577-2AD3E4537473}">
      <dgm:prSet/>
      <dgm:spPr/>
      <dgm:t>
        <a:bodyPr/>
        <a:lstStyle/>
        <a:p>
          <a:endParaRPr lang="ru-RU"/>
        </a:p>
      </dgm:t>
    </dgm:pt>
    <dgm:pt modelId="{F5697C57-CF14-498B-8F0B-D77B10DF7DEC}" type="sibTrans" cxnId="{C9C9B498-525E-433D-A577-2AD3E4537473}">
      <dgm:prSet/>
      <dgm:spPr/>
      <dgm:t>
        <a:bodyPr/>
        <a:lstStyle/>
        <a:p>
          <a:endParaRPr lang="ru-RU"/>
        </a:p>
      </dgm:t>
    </dgm:pt>
    <dgm:pt modelId="{29FF33C1-3E21-4F1C-A583-D1B3D1CE9EA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інноваційних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CF758-A4CE-43D4-ADFB-3D926E5C7BB8}" type="parTrans" cxnId="{BC264ADC-D684-4E31-954B-803972653775}">
      <dgm:prSet/>
      <dgm:spPr/>
      <dgm:t>
        <a:bodyPr/>
        <a:lstStyle/>
        <a:p>
          <a:endParaRPr lang="ru-RU"/>
        </a:p>
      </dgm:t>
    </dgm:pt>
    <dgm:pt modelId="{24C96280-F93B-47A7-95AE-6A012234A5B1}" type="sibTrans" cxnId="{BC264ADC-D684-4E31-954B-803972653775}">
      <dgm:prSet/>
      <dgm:spPr/>
      <dgm:t>
        <a:bodyPr/>
        <a:lstStyle/>
        <a:p>
          <a:endParaRPr lang="ru-RU"/>
        </a:p>
      </dgm:t>
    </dgm:pt>
    <dgm:pt modelId="{836E36E4-6026-4483-8F39-DE5FBFB16B1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8C3BD-7E04-4694-BE70-30CBD1752078}" type="parTrans" cxnId="{1A446F13-ABD5-4E37-A34E-A8AB7E43D099}">
      <dgm:prSet/>
      <dgm:spPr/>
      <dgm:t>
        <a:bodyPr/>
        <a:lstStyle/>
        <a:p>
          <a:endParaRPr lang="ru-RU"/>
        </a:p>
      </dgm:t>
    </dgm:pt>
    <dgm:pt modelId="{7E3D4D12-C1EB-479F-A5B2-4D5F7EF7DE68}" type="sibTrans" cxnId="{1A446F13-ABD5-4E37-A34E-A8AB7E43D099}">
      <dgm:prSet/>
      <dgm:spPr/>
      <dgm:t>
        <a:bodyPr/>
        <a:lstStyle/>
        <a:p>
          <a:endParaRPr lang="ru-RU"/>
        </a:p>
      </dgm:t>
    </dgm:pt>
    <dgm:pt modelId="{B8BAD3AE-F712-417C-B12C-3FE1CEE49FA4}" type="pres">
      <dgm:prSet presAssocID="{D8C92171-7A10-43BB-BFA5-621E6E779B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EFAD4-3FE0-487D-8790-3A1BD52D6164}" type="pres">
      <dgm:prSet presAssocID="{E325731A-09A5-4AFD-85FB-1ACE5A6514BA}" presName="parentLin" presStyleCnt="0"/>
      <dgm:spPr/>
    </dgm:pt>
    <dgm:pt modelId="{70F61239-3E1D-4B86-9CC9-44C78E0E16D6}" type="pres">
      <dgm:prSet presAssocID="{E325731A-09A5-4AFD-85FB-1ACE5A6514B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24CC29F-F2AD-4040-A6B4-00B073C08E5F}" type="pres">
      <dgm:prSet presAssocID="{E325731A-09A5-4AFD-85FB-1ACE5A6514BA}" presName="parentText" presStyleLbl="node1" presStyleIdx="0" presStyleCnt="6" custScaleX="122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44123-0E7D-4D2A-A07A-E0C068AB794B}" type="pres">
      <dgm:prSet presAssocID="{E325731A-09A5-4AFD-85FB-1ACE5A6514BA}" presName="negativeSpace" presStyleCnt="0"/>
      <dgm:spPr/>
    </dgm:pt>
    <dgm:pt modelId="{4D74A025-3337-4E7C-93B3-190125806414}" type="pres">
      <dgm:prSet presAssocID="{E325731A-09A5-4AFD-85FB-1ACE5A6514BA}" presName="childText" presStyleLbl="conFgAcc1" presStyleIdx="0" presStyleCnt="6">
        <dgm:presLayoutVars>
          <dgm:bulletEnabled val="1"/>
        </dgm:presLayoutVars>
      </dgm:prSet>
      <dgm:spPr/>
    </dgm:pt>
    <dgm:pt modelId="{3624E0E3-E5F0-48A2-A2BC-0AB51C438447}" type="pres">
      <dgm:prSet presAssocID="{2CBE3410-0191-43C2-9B84-F879F180A771}" presName="spaceBetweenRectangles" presStyleCnt="0"/>
      <dgm:spPr/>
    </dgm:pt>
    <dgm:pt modelId="{0CB9C8B3-2B22-48BF-9092-4A0004C1F0D6}" type="pres">
      <dgm:prSet presAssocID="{32F81442-5641-4576-B6E8-70FECCADBD50}" presName="parentLin" presStyleCnt="0"/>
      <dgm:spPr/>
    </dgm:pt>
    <dgm:pt modelId="{FB44C92E-D9A3-4C66-B779-DA5BC71DCCC9}" type="pres">
      <dgm:prSet presAssocID="{32F81442-5641-4576-B6E8-70FECCADBD5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D9EA31C-627F-4334-B0B0-A2F5EA0C50D0}" type="pres">
      <dgm:prSet presAssocID="{32F81442-5641-4576-B6E8-70FECCADBD50}" presName="parentText" presStyleLbl="node1" presStyleIdx="1" presStyleCnt="6" custScaleX="122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128FB-7002-429C-8EAA-FD2D7A47775C}" type="pres">
      <dgm:prSet presAssocID="{32F81442-5641-4576-B6E8-70FECCADBD50}" presName="negativeSpace" presStyleCnt="0"/>
      <dgm:spPr/>
    </dgm:pt>
    <dgm:pt modelId="{B03840FC-74C8-4BF5-943B-D65EBE21A0F6}" type="pres">
      <dgm:prSet presAssocID="{32F81442-5641-4576-B6E8-70FECCADBD50}" presName="childText" presStyleLbl="conFgAcc1" presStyleIdx="1" presStyleCnt="6">
        <dgm:presLayoutVars>
          <dgm:bulletEnabled val="1"/>
        </dgm:presLayoutVars>
      </dgm:prSet>
      <dgm:spPr/>
    </dgm:pt>
    <dgm:pt modelId="{FD4930C9-B443-4A1B-8E3F-6C0E2BB576A1}" type="pres">
      <dgm:prSet presAssocID="{F5697C57-CF14-498B-8F0B-D77B10DF7DEC}" presName="spaceBetweenRectangles" presStyleCnt="0"/>
      <dgm:spPr/>
    </dgm:pt>
    <dgm:pt modelId="{CAE17BF1-11CC-4182-BA61-A6894E63F08C}" type="pres">
      <dgm:prSet presAssocID="{836E36E4-6026-4483-8F39-DE5FBFB16B12}" presName="parentLin" presStyleCnt="0"/>
      <dgm:spPr/>
    </dgm:pt>
    <dgm:pt modelId="{EBFBDCB2-0DD3-4639-9E75-EA3FEB3AD6CB}" type="pres">
      <dgm:prSet presAssocID="{836E36E4-6026-4483-8F39-DE5FBFB16B1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6287DB6-8DC7-44A5-A4FC-E27B440914D4}" type="pres">
      <dgm:prSet presAssocID="{836E36E4-6026-4483-8F39-DE5FBFB16B12}" presName="parentText" presStyleLbl="node1" presStyleIdx="2" presStyleCnt="6" custScaleX="122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C1205-759F-44AA-9117-30DD6E0D36C4}" type="pres">
      <dgm:prSet presAssocID="{836E36E4-6026-4483-8F39-DE5FBFB16B12}" presName="negativeSpace" presStyleCnt="0"/>
      <dgm:spPr/>
    </dgm:pt>
    <dgm:pt modelId="{15C34B1F-92D7-466A-91F7-16065BF1B147}" type="pres">
      <dgm:prSet presAssocID="{836E36E4-6026-4483-8F39-DE5FBFB16B12}" presName="childText" presStyleLbl="conFgAcc1" presStyleIdx="2" presStyleCnt="6">
        <dgm:presLayoutVars>
          <dgm:bulletEnabled val="1"/>
        </dgm:presLayoutVars>
      </dgm:prSet>
      <dgm:spPr/>
    </dgm:pt>
    <dgm:pt modelId="{7561F3C1-71A2-45FD-BFFA-9FC5744A9CEA}" type="pres">
      <dgm:prSet presAssocID="{7E3D4D12-C1EB-479F-A5B2-4D5F7EF7DE68}" presName="spaceBetweenRectangles" presStyleCnt="0"/>
      <dgm:spPr/>
    </dgm:pt>
    <dgm:pt modelId="{86921E54-DEF1-41A3-B9B6-946A47FD2316}" type="pres">
      <dgm:prSet presAssocID="{29FF33C1-3E21-4F1C-A583-D1B3D1CE9EAD}" presName="parentLin" presStyleCnt="0"/>
      <dgm:spPr/>
    </dgm:pt>
    <dgm:pt modelId="{396AF3C9-BFDB-4CA7-A9CE-503E1E099FEE}" type="pres">
      <dgm:prSet presAssocID="{29FF33C1-3E21-4F1C-A583-D1B3D1CE9EA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22D2F92-E63A-48BA-BB58-1A13AF0EDDA6}" type="pres">
      <dgm:prSet presAssocID="{29FF33C1-3E21-4F1C-A583-D1B3D1CE9EAD}" presName="parentText" presStyleLbl="node1" presStyleIdx="3" presStyleCnt="6" custScaleX="122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4C5D3-80A5-4DD0-9EFA-078C78C9455B}" type="pres">
      <dgm:prSet presAssocID="{29FF33C1-3E21-4F1C-A583-D1B3D1CE9EAD}" presName="negativeSpace" presStyleCnt="0"/>
      <dgm:spPr/>
    </dgm:pt>
    <dgm:pt modelId="{CFB906DD-5C7F-4F73-8903-8438A417D6AB}" type="pres">
      <dgm:prSet presAssocID="{29FF33C1-3E21-4F1C-A583-D1B3D1CE9EAD}" presName="childText" presStyleLbl="conFgAcc1" presStyleIdx="3" presStyleCnt="6">
        <dgm:presLayoutVars>
          <dgm:bulletEnabled val="1"/>
        </dgm:presLayoutVars>
      </dgm:prSet>
      <dgm:spPr/>
    </dgm:pt>
    <dgm:pt modelId="{B9E947F2-C216-4B9E-806D-21BC96B6599C}" type="pres">
      <dgm:prSet presAssocID="{24C96280-F93B-47A7-95AE-6A012234A5B1}" presName="spaceBetweenRectangles" presStyleCnt="0"/>
      <dgm:spPr/>
    </dgm:pt>
    <dgm:pt modelId="{3615E48A-CD57-4B4F-A469-FF628627B252}" type="pres">
      <dgm:prSet presAssocID="{314FBEF3-F82C-465D-B886-C4D9ADBC168A}" presName="parentLin" presStyleCnt="0"/>
      <dgm:spPr/>
    </dgm:pt>
    <dgm:pt modelId="{EFE3E05B-216E-44BB-BE46-4AFC0E171812}" type="pres">
      <dgm:prSet presAssocID="{314FBEF3-F82C-465D-B886-C4D9ADBC168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E436AD4-2824-44C6-8637-98551A0ACBFA}" type="pres">
      <dgm:prSet presAssocID="{314FBEF3-F82C-465D-B886-C4D9ADBC168A}" presName="parentText" presStyleLbl="node1" presStyleIdx="4" presStyleCnt="6" custScaleX="122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9378-4ED8-4E8E-A245-9C4A8440A969}" type="pres">
      <dgm:prSet presAssocID="{314FBEF3-F82C-465D-B886-C4D9ADBC168A}" presName="negativeSpace" presStyleCnt="0"/>
      <dgm:spPr/>
    </dgm:pt>
    <dgm:pt modelId="{6142B91E-794C-419C-BC59-E5BBD453A82F}" type="pres">
      <dgm:prSet presAssocID="{314FBEF3-F82C-465D-B886-C4D9ADBC168A}" presName="childText" presStyleLbl="conFgAcc1" presStyleIdx="4" presStyleCnt="6">
        <dgm:presLayoutVars>
          <dgm:bulletEnabled val="1"/>
        </dgm:presLayoutVars>
      </dgm:prSet>
      <dgm:spPr/>
    </dgm:pt>
    <dgm:pt modelId="{5957354D-E6D3-4585-A47D-0933E3938FB1}" type="pres">
      <dgm:prSet presAssocID="{2F9A6A6E-4753-4FB6-8524-7F743E624337}" presName="spaceBetweenRectangles" presStyleCnt="0"/>
      <dgm:spPr/>
    </dgm:pt>
    <dgm:pt modelId="{3DA6394F-6759-4572-A644-4FEF9AD15CA1}" type="pres">
      <dgm:prSet presAssocID="{5EE77828-4EB8-4B0C-B0D4-86625EFBA88B}" presName="parentLin" presStyleCnt="0"/>
      <dgm:spPr/>
    </dgm:pt>
    <dgm:pt modelId="{CEB95D6D-8832-40A9-8226-02A658502968}" type="pres">
      <dgm:prSet presAssocID="{5EE77828-4EB8-4B0C-B0D4-86625EFBA88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62E1C96-AAAB-4F36-83D8-F9B5699CEE30}" type="pres">
      <dgm:prSet presAssocID="{5EE77828-4EB8-4B0C-B0D4-86625EFBA88B}" presName="parentText" presStyleLbl="node1" presStyleIdx="5" presStyleCnt="6" custScaleX="122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81392-1EC9-4867-82CC-8CC0B36AECDE}" type="pres">
      <dgm:prSet presAssocID="{5EE77828-4EB8-4B0C-B0D4-86625EFBA88B}" presName="negativeSpace" presStyleCnt="0"/>
      <dgm:spPr/>
    </dgm:pt>
    <dgm:pt modelId="{B61FC351-FFF8-49DD-BF11-4FB37F52CCE9}" type="pres">
      <dgm:prSet presAssocID="{5EE77828-4EB8-4B0C-B0D4-86625EFBA88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47980FC-BBB8-426B-B520-F0C232AC716F}" type="presOf" srcId="{32F81442-5641-4576-B6E8-70FECCADBD50}" destId="{FB44C92E-D9A3-4C66-B779-DA5BC71DCCC9}" srcOrd="0" destOrd="0" presId="urn:microsoft.com/office/officeart/2005/8/layout/list1"/>
    <dgm:cxn modelId="{528B604E-540B-4C03-AC7D-21CDBE9979D5}" type="presOf" srcId="{836E36E4-6026-4483-8F39-DE5FBFB16B12}" destId="{EBFBDCB2-0DD3-4639-9E75-EA3FEB3AD6CB}" srcOrd="0" destOrd="0" presId="urn:microsoft.com/office/officeart/2005/8/layout/list1"/>
    <dgm:cxn modelId="{BC264ADC-D684-4E31-954B-803972653775}" srcId="{D8C92171-7A10-43BB-BFA5-621E6E779BDA}" destId="{29FF33C1-3E21-4F1C-A583-D1B3D1CE9EAD}" srcOrd="3" destOrd="0" parTransId="{EC6CF758-A4CE-43D4-ADFB-3D926E5C7BB8}" sibTransId="{24C96280-F93B-47A7-95AE-6A012234A5B1}"/>
    <dgm:cxn modelId="{DD00E587-DAD2-4467-A1C9-27F8FFACE15B}" type="presOf" srcId="{D8C92171-7A10-43BB-BFA5-621E6E779BDA}" destId="{B8BAD3AE-F712-417C-B12C-3FE1CEE49FA4}" srcOrd="0" destOrd="0" presId="urn:microsoft.com/office/officeart/2005/8/layout/list1"/>
    <dgm:cxn modelId="{3A453A79-8274-46BB-81B6-4493A359A764}" type="presOf" srcId="{32F81442-5641-4576-B6E8-70FECCADBD50}" destId="{2D9EA31C-627F-4334-B0B0-A2F5EA0C50D0}" srcOrd="1" destOrd="0" presId="urn:microsoft.com/office/officeart/2005/8/layout/list1"/>
    <dgm:cxn modelId="{1F82E955-61AD-48FB-A2AA-81C00B2EB713}" type="presOf" srcId="{29FF33C1-3E21-4F1C-A583-D1B3D1CE9EAD}" destId="{E22D2F92-E63A-48BA-BB58-1A13AF0EDDA6}" srcOrd="1" destOrd="0" presId="urn:microsoft.com/office/officeart/2005/8/layout/list1"/>
    <dgm:cxn modelId="{EB314DF9-F05F-4D5E-9F63-7B31E7EC0CE4}" type="presOf" srcId="{5EE77828-4EB8-4B0C-B0D4-86625EFBA88B}" destId="{CEB95D6D-8832-40A9-8226-02A658502968}" srcOrd="0" destOrd="0" presId="urn:microsoft.com/office/officeart/2005/8/layout/list1"/>
    <dgm:cxn modelId="{BE0CC9C4-3F5C-4DE4-A87E-6A946EF31B22}" srcId="{D8C92171-7A10-43BB-BFA5-621E6E779BDA}" destId="{314FBEF3-F82C-465D-B886-C4D9ADBC168A}" srcOrd="4" destOrd="0" parTransId="{B4794764-BAFF-40C6-AFE4-9D9EB08EAB22}" sibTransId="{2F9A6A6E-4753-4FB6-8524-7F743E624337}"/>
    <dgm:cxn modelId="{BDC9EB04-6578-44CF-8849-B2E2C691CB40}" type="presOf" srcId="{E325731A-09A5-4AFD-85FB-1ACE5A6514BA}" destId="{70F61239-3E1D-4B86-9CC9-44C78E0E16D6}" srcOrd="0" destOrd="0" presId="urn:microsoft.com/office/officeart/2005/8/layout/list1"/>
    <dgm:cxn modelId="{1546DBFB-0817-4149-AC08-11EACA32E535}" type="presOf" srcId="{E325731A-09A5-4AFD-85FB-1ACE5A6514BA}" destId="{524CC29F-F2AD-4040-A6B4-00B073C08E5F}" srcOrd="1" destOrd="0" presId="urn:microsoft.com/office/officeart/2005/8/layout/list1"/>
    <dgm:cxn modelId="{24566443-6C6B-411F-9923-0FF46B56905C}" type="presOf" srcId="{314FBEF3-F82C-465D-B886-C4D9ADBC168A}" destId="{EFE3E05B-216E-44BB-BE46-4AFC0E171812}" srcOrd="0" destOrd="0" presId="urn:microsoft.com/office/officeart/2005/8/layout/list1"/>
    <dgm:cxn modelId="{08197E2F-2B93-4F20-A74E-30CE7698C88F}" type="presOf" srcId="{314FBEF3-F82C-465D-B886-C4D9ADBC168A}" destId="{AE436AD4-2824-44C6-8637-98551A0ACBFA}" srcOrd="1" destOrd="0" presId="urn:microsoft.com/office/officeart/2005/8/layout/list1"/>
    <dgm:cxn modelId="{20E42C0C-E3FA-4ACC-AF54-F27FB1F636DD}" srcId="{D8C92171-7A10-43BB-BFA5-621E6E779BDA}" destId="{5EE77828-4EB8-4B0C-B0D4-86625EFBA88B}" srcOrd="5" destOrd="0" parTransId="{A895197C-2B8F-4833-AE1C-10FAA22B2E0E}" sibTransId="{0608FE56-880A-4A5A-AC28-8E9D34E41154}"/>
    <dgm:cxn modelId="{1A446F13-ABD5-4E37-A34E-A8AB7E43D099}" srcId="{D8C92171-7A10-43BB-BFA5-621E6E779BDA}" destId="{836E36E4-6026-4483-8F39-DE5FBFB16B12}" srcOrd="2" destOrd="0" parTransId="{9B18C3BD-7E04-4694-BE70-30CBD1752078}" sibTransId="{7E3D4D12-C1EB-479F-A5B2-4D5F7EF7DE68}"/>
    <dgm:cxn modelId="{657F79B2-7A2F-4F5B-BDF0-027A0F6A88B6}" type="presOf" srcId="{29FF33C1-3E21-4F1C-A583-D1B3D1CE9EAD}" destId="{396AF3C9-BFDB-4CA7-A9CE-503E1E099FEE}" srcOrd="0" destOrd="0" presId="urn:microsoft.com/office/officeart/2005/8/layout/list1"/>
    <dgm:cxn modelId="{4050684F-FD7C-492B-B944-BD38833B1681}" srcId="{D8C92171-7A10-43BB-BFA5-621E6E779BDA}" destId="{E325731A-09A5-4AFD-85FB-1ACE5A6514BA}" srcOrd="0" destOrd="0" parTransId="{B9E4B712-5DE3-4F3E-A6A6-59C5E2C245DE}" sibTransId="{2CBE3410-0191-43C2-9B84-F879F180A771}"/>
    <dgm:cxn modelId="{8B8D3A9B-E9FA-45B0-B3CD-BA247111FCA2}" type="presOf" srcId="{836E36E4-6026-4483-8F39-DE5FBFB16B12}" destId="{66287DB6-8DC7-44A5-A4FC-E27B440914D4}" srcOrd="1" destOrd="0" presId="urn:microsoft.com/office/officeart/2005/8/layout/list1"/>
    <dgm:cxn modelId="{C9C9B498-525E-433D-A577-2AD3E4537473}" srcId="{D8C92171-7A10-43BB-BFA5-621E6E779BDA}" destId="{32F81442-5641-4576-B6E8-70FECCADBD50}" srcOrd="1" destOrd="0" parTransId="{C0234F63-3279-495C-8FEE-D0985CFB5E23}" sibTransId="{F5697C57-CF14-498B-8F0B-D77B10DF7DEC}"/>
    <dgm:cxn modelId="{F59FEC0B-95C1-44D6-8C13-11790452EA95}" type="presOf" srcId="{5EE77828-4EB8-4B0C-B0D4-86625EFBA88B}" destId="{762E1C96-AAAB-4F36-83D8-F9B5699CEE30}" srcOrd="1" destOrd="0" presId="urn:microsoft.com/office/officeart/2005/8/layout/list1"/>
    <dgm:cxn modelId="{8F6FB085-16C1-4A7E-AA04-E7E034A519DF}" type="presParOf" srcId="{B8BAD3AE-F712-417C-B12C-3FE1CEE49FA4}" destId="{844EFAD4-3FE0-487D-8790-3A1BD52D6164}" srcOrd="0" destOrd="0" presId="urn:microsoft.com/office/officeart/2005/8/layout/list1"/>
    <dgm:cxn modelId="{43412F61-BF06-4B6C-B0F7-0C2683D52F91}" type="presParOf" srcId="{844EFAD4-3FE0-487D-8790-3A1BD52D6164}" destId="{70F61239-3E1D-4B86-9CC9-44C78E0E16D6}" srcOrd="0" destOrd="0" presId="urn:microsoft.com/office/officeart/2005/8/layout/list1"/>
    <dgm:cxn modelId="{589BC748-B84F-48BB-A234-DB1594723426}" type="presParOf" srcId="{844EFAD4-3FE0-487D-8790-3A1BD52D6164}" destId="{524CC29F-F2AD-4040-A6B4-00B073C08E5F}" srcOrd="1" destOrd="0" presId="urn:microsoft.com/office/officeart/2005/8/layout/list1"/>
    <dgm:cxn modelId="{A1642167-4DB3-4932-AEA5-F05AC5631D52}" type="presParOf" srcId="{B8BAD3AE-F712-417C-B12C-3FE1CEE49FA4}" destId="{B7A44123-0E7D-4D2A-A07A-E0C068AB794B}" srcOrd="1" destOrd="0" presId="urn:microsoft.com/office/officeart/2005/8/layout/list1"/>
    <dgm:cxn modelId="{61023B95-AA8E-4887-B856-5801FBE0E5B3}" type="presParOf" srcId="{B8BAD3AE-F712-417C-B12C-3FE1CEE49FA4}" destId="{4D74A025-3337-4E7C-93B3-190125806414}" srcOrd="2" destOrd="0" presId="urn:microsoft.com/office/officeart/2005/8/layout/list1"/>
    <dgm:cxn modelId="{AFAD67FC-CC7E-4DF1-9FB9-20B9BA5D779E}" type="presParOf" srcId="{B8BAD3AE-F712-417C-B12C-3FE1CEE49FA4}" destId="{3624E0E3-E5F0-48A2-A2BC-0AB51C438447}" srcOrd="3" destOrd="0" presId="urn:microsoft.com/office/officeart/2005/8/layout/list1"/>
    <dgm:cxn modelId="{1D219F18-AFE7-4B6F-B761-1C07A2B4F4E0}" type="presParOf" srcId="{B8BAD3AE-F712-417C-B12C-3FE1CEE49FA4}" destId="{0CB9C8B3-2B22-48BF-9092-4A0004C1F0D6}" srcOrd="4" destOrd="0" presId="urn:microsoft.com/office/officeart/2005/8/layout/list1"/>
    <dgm:cxn modelId="{B4FF6C61-6F47-4CB9-87D9-5638ED5DE26A}" type="presParOf" srcId="{0CB9C8B3-2B22-48BF-9092-4A0004C1F0D6}" destId="{FB44C92E-D9A3-4C66-B779-DA5BC71DCCC9}" srcOrd="0" destOrd="0" presId="urn:microsoft.com/office/officeart/2005/8/layout/list1"/>
    <dgm:cxn modelId="{A64B8ECD-3EB3-4A97-95FA-272A697FA76A}" type="presParOf" srcId="{0CB9C8B3-2B22-48BF-9092-4A0004C1F0D6}" destId="{2D9EA31C-627F-4334-B0B0-A2F5EA0C50D0}" srcOrd="1" destOrd="0" presId="urn:microsoft.com/office/officeart/2005/8/layout/list1"/>
    <dgm:cxn modelId="{DE720E61-3356-41DD-9349-2919E633CB89}" type="presParOf" srcId="{B8BAD3AE-F712-417C-B12C-3FE1CEE49FA4}" destId="{0A3128FB-7002-429C-8EAA-FD2D7A47775C}" srcOrd="5" destOrd="0" presId="urn:microsoft.com/office/officeart/2005/8/layout/list1"/>
    <dgm:cxn modelId="{7B1A9AEE-9524-4004-B1DA-F0945E949512}" type="presParOf" srcId="{B8BAD3AE-F712-417C-B12C-3FE1CEE49FA4}" destId="{B03840FC-74C8-4BF5-943B-D65EBE21A0F6}" srcOrd="6" destOrd="0" presId="urn:microsoft.com/office/officeart/2005/8/layout/list1"/>
    <dgm:cxn modelId="{078AA116-A054-44D2-BCB2-C1AAFE8E976C}" type="presParOf" srcId="{B8BAD3AE-F712-417C-B12C-3FE1CEE49FA4}" destId="{FD4930C9-B443-4A1B-8E3F-6C0E2BB576A1}" srcOrd="7" destOrd="0" presId="urn:microsoft.com/office/officeart/2005/8/layout/list1"/>
    <dgm:cxn modelId="{4BC639EA-425B-43F0-963E-687E8D607567}" type="presParOf" srcId="{B8BAD3AE-F712-417C-B12C-3FE1CEE49FA4}" destId="{CAE17BF1-11CC-4182-BA61-A6894E63F08C}" srcOrd="8" destOrd="0" presId="urn:microsoft.com/office/officeart/2005/8/layout/list1"/>
    <dgm:cxn modelId="{646F37CC-6202-40F9-BEBF-2995DFBC2BA3}" type="presParOf" srcId="{CAE17BF1-11CC-4182-BA61-A6894E63F08C}" destId="{EBFBDCB2-0DD3-4639-9E75-EA3FEB3AD6CB}" srcOrd="0" destOrd="0" presId="urn:microsoft.com/office/officeart/2005/8/layout/list1"/>
    <dgm:cxn modelId="{1B28CB17-051C-4349-B787-3D44F9ECB048}" type="presParOf" srcId="{CAE17BF1-11CC-4182-BA61-A6894E63F08C}" destId="{66287DB6-8DC7-44A5-A4FC-E27B440914D4}" srcOrd="1" destOrd="0" presId="urn:microsoft.com/office/officeart/2005/8/layout/list1"/>
    <dgm:cxn modelId="{347BF0CE-E8BE-4713-B8B2-8EBB852D5591}" type="presParOf" srcId="{B8BAD3AE-F712-417C-B12C-3FE1CEE49FA4}" destId="{42EC1205-759F-44AA-9117-30DD6E0D36C4}" srcOrd="9" destOrd="0" presId="urn:microsoft.com/office/officeart/2005/8/layout/list1"/>
    <dgm:cxn modelId="{5115112F-65CC-42EB-BD12-2AE4F5EA0568}" type="presParOf" srcId="{B8BAD3AE-F712-417C-B12C-3FE1CEE49FA4}" destId="{15C34B1F-92D7-466A-91F7-16065BF1B147}" srcOrd="10" destOrd="0" presId="urn:microsoft.com/office/officeart/2005/8/layout/list1"/>
    <dgm:cxn modelId="{8F9F62DB-5635-4A4F-9044-1360E5174F4D}" type="presParOf" srcId="{B8BAD3AE-F712-417C-B12C-3FE1CEE49FA4}" destId="{7561F3C1-71A2-45FD-BFFA-9FC5744A9CEA}" srcOrd="11" destOrd="0" presId="urn:microsoft.com/office/officeart/2005/8/layout/list1"/>
    <dgm:cxn modelId="{37C479F9-6E35-4F86-A717-E3B04B94F640}" type="presParOf" srcId="{B8BAD3AE-F712-417C-B12C-3FE1CEE49FA4}" destId="{86921E54-DEF1-41A3-B9B6-946A47FD2316}" srcOrd="12" destOrd="0" presId="urn:microsoft.com/office/officeart/2005/8/layout/list1"/>
    <dgm:cxn modelId="{C2B31DE5-538F-4A62-84A8-705D99797A9D}" type="presParOf" srcId="{86921E54-DEF1-41A3-B9B6-946A47FD2316}" destId="{396AF3C9-BFDB-4CA7-A9CE-503E1E099FEE}" srcOrd="0" destOrd="0" presId="urn:microsoft.com/office/officeart/2005/8/layout/list1"/>
    <dgm:cxn modelId="{45CD4EE4-AF8E-40BE-993C-460E4A4EF269}" type="presParOf" srcId="{86921E54-DEF1-41A3-B9B6-946A47FD2316}" destId="{E22D2F92-E63A-48BA-BB58-1A13AF0EDDA6}" srcOrd="1" destOrd="0" presId="urn:microsoft.com/office/officeart/2005/8/layout/list1"/>
    <dgm:cxn modelId="{B8273169-6529-4CB5-A338-1391249C1FA7}" type="presParOf" srcId="{B8BAD3AE-F712-417C-B12C-3FE1CEE49FA4}" destId="{D564C5D3-80A5-4DD0-9EFA-078C78C9455B}" srcOrd="13" destOrd="0" presId="urn:microsoft.com/office/officeart/2005/8/layout/list1"/>
    <dgm:cxn modelId="{9268BE0C-676B-4278-8F52-1A4C0FDD3A16}" type="presParOf" srcId="{B8BAD3AE-F712-417C-B12C-3FE1CEE49FA4}" destId="{CFB906DD-5C7F-4F73-8903-8438A417D6AB}" srcOrd="14" destOrd="0" presId="urn:microsoft.com/office/officeart/2005/8/layout/list1"/>
    <dgm:cxn modelId="{5C0F5464-6219-4D26-B2BA-BACC758B8094}" type="presParOf" srcId="{B8BAD3AE-F712-417C-B12C-3FE1CEE49FA4}" destId="{B9E947F2-C216-4B9E-806D-21BC96B6599C}" srcOrd="15" destOrd="0" presId="urn:microsoft.com/office/officeart/2005/8/layout/list1"/>
    <dgm:cxn modelId="{C3616EEF-A3E6-45D2-8B6A-856BDA4BE082}" type="presParOf" srcId="{B8BAD3AE-F712-417C-B12C-3FE1CEE49FA4}" destId="{3615E48A-CD57-4B4F-A469-FF628627B252}" srcOrd="16" destOrd="0" presId="urn:microsoft.com/office/officeart/2005/8/layout/list1"/>
    <dgm:cxn modelId="{19C4408A-99A3-4F3B-A71A-3D2177749841}" type="presParOf" srcId="{3615E48A-CD57-4B4F-A469-FF628627B252}" destId="{EFE3E05B-216E-44BB-BE46-4AFC0E171812}" srcOrd="0" destOrd="0" presId="urn:microsoft.com/office/officeart/2005/8/layout/list1"/>
    <dgm:cxn modelId="{9138B0DD-F3FD-4939-A837-95C0D4331F99}" type="presParOf" srcId="{3615E48A-CD57-4B4F-A469-FF628627B252}" destId="{AE436AD4-2824-44C6-8637-98551A0ACBFA}" srcOrd="1" destOrd="0" presId="urn:microsoft.com/office/officeart/2005/8/layout/list1"/>
    <dgm:cxn modelId="{51BA1560-BB63-4744-88BC-458A95CC751F}" type="presParOf" srcId="{B8BAD3AE-F712-417C-B12C-3FE1CEE49FA4}" destId="{2A3A9378-4ED8-4E8E-A245-9C4A8440A969}" srcOrd="17" destOrd="0" presId="urn:microsoft.com/office/officeart/2005/8/layout/list1"/>
    <dgm:cxn modelId="{5600517A-7E80-418F-98F9-E252E3EDAAC3}" type="presParOf" srcId="{B8BAD3AE-F712-417C-B12C-3FE1CEE49FA4}" destId="{6142B91E-794C-419C-BC59-E5BBD453A82F}" srcOrd="18" destOrd="0" presId="urn:microsoft.com/office/officeart/2005/8/layout/list1"/>
    <dgm:cxn modelId="{8051956E-6827-4570-B3D4-6F9764F46076}" type="presParOf" srcId="{B8BAD3AE-F712-417C-B12C-3FE1CEE49FA4}" destId="{5957354D-E6D3-4585-A47D-0933E3938FB1}" srcOrd="19" destOrd="0" presId="urn:microsoft.com/office/officeart/2005/8/layout/list1"/>
    <dgm:cxn modelId="{C2042913-DA19-446A-B1B7-81578E42B791}" type="presParOf" srcId="{B8BAD3AE-F712-417C-B12C-3FE1CEE49FA4}" destId="{3DA6394F-6759-4572-A644-4FEF9AD15CA1}" srcOrd="20" destOrd="0" presId="urn:microsoft.com/office/officeart/2005/8/layout/list1"/>
    <dgm:cxn modelId="{79469D12-31D4-4DCE-9AF3-2D80B500AFC7}" type="presParOf" srcId="{3DA6394F-6759-4572-A644-4FEF9AD15CA1}" destId="{CEB95D6D-8832-40A9-8226-02A658502968}" srcOrd="0" destOrd="0" presId="urn:microsoft.com/office/officeart/2005/8/layout/list1"/>
    <dgm:cxn modelId="{CAFE8D44-3B1F-4D1F-85AB-ED916A615A17}" type="presParOf" srcId="{3DA6394F-6759-4572-A644-4FEF9AD15CA1}" destId="{762E1C96-AAAB-4F36-83D8-F9B5699CEE30}" srcOrd="1" destOrd="0" presId="urn:microsoft.com/office/officeart/2005/8/layout/list1"/>
    <dgm:cxn modelId="{36A7BC95-6733-4FC2-8581-EC32306AC3B4}" type="presParOf" srcId="{B8BAD3AE-F712-417C-B12C-3FE1CEE49FA4}" destId="{2B381392-1EC9-4867-82CC-8CC0B36AECDE}" srcOrd="21" destOrd="0" presId="urn:microsoft.com/office/officeart/2005/8/layout/list1"/>
    <dgm:cxn modelId="{B1E66EBE-C9C8-45ED-B625-92184AA17E4C}" type="presParOf" srcId="{B8BAD3AE-F712-417C-B12C-3FE1CEE49FA4}" destId="{B61FC351-FFF8-49DD-BF11-4FB37F52CCE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BF33B9-2D8A-4686-868E-C8576DF7A041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958DFEE-B4E5-44E3-8D9C-2EF675C69D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en-US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субординації</a:t>
          </a:r>
          <a:endParaRPr lang="ru-RU" sz="24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BC60F-C398-46E9-A67E-E2CA4E187098}" type="parTrans" cxnId="{2B88278B-738E-420A-95F5-F95246304CC2}">
      <dgm:prSet/>
      <dgm:spPr/>
      <dgm:t>
        <a:bodyPr/>
        <a:lstStyle/>
        <a:p>
          <a:endParaRPr lang="ru-RU"/>
        </a:p>
      </dgm:t>
    </dgm:pt>
    <dgm:pt modelId="{2CE738E7-D9D7-4648-829E-C1043746A04B}" type="sibTrans" cxnId="{2B88278B-738E-420A-95F5-F95246304CC2}">
      <dgm:prSet/>
      <dgm:spPr/>
      <dgm:t>
        <a:bodyPr/>
        <a:lstStyle/>
        <a:p>
          <a:endParaRPr lang="ru-RU"/>
        </a:p>
      </dgm:t>
    </dgm:pt>
    <dgm:pt modelId="{62739D11-6ED4-46F4-8939-CB5C465EDD3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spc="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дисципліна</a:t>
          </a:r>
          <a:endParaRPr lang="ru-RU" sz="24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3FEC2-0980-44C7-AAFC-6185216E640C}" type="parTrans" cxnId="{FAC455C7-93C4-46F3-8067-92D9A37F7D03}">
      <dgm:prSet/>
      <dgm:spPr/>
      <dgm:t>
        <a:bodyPr/>
        <a:lstStyle/>
        <a:p>
          <a:endParaRPr lang="ru-RU"/>
        </a:p>
      </dgm:t>
    </dgm:pt>
    <dgm:pt modelId="{8BECBF0A-C5B4-4180-8DF6-7A3059050697}" type="sibTrans" cxnId="{FAC455C7-93C4-46F3-8067-92D9A37F7D03}">
      <dgm:prSet/>
      <dgm:spPr/>
      <dgm:t>
        <a:bodyPr/>
        <a:lstStyle/>
        <a:p>
          <a:endParaRPr lang="ru-RU"/>
        </a:p>
      </dgm:t>
    </dgm:pt>
    <dgm:pt modelId="{A056C87C-53BB-467A-B53F-E92B18DCA28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неухильне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en-US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службових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розпоряджень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керівника</a:t>
          </a:r>
          <a:r>
            <a:rPr lang="en-US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межах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компетенції</a:t>
          </a:r>
          <a:endParaRPr lang="ru-RU" sz="24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F550C-A95E-4870-BD33-441E1CA6A3FB}" type="parTrans" cxnId="{D6622498-45A0-4ED4-94FC-F7E9E149C92F}">
      <dgm:prSet/>
      <dgm:spPr/>
      <dgm:t>
        <a:bodyPr/>
        <a:lstStyle/>
        <a:p>
          <a:endParaRPr lang="ru-RU"/>
        </a:p>
      </dgm:t>
    </dgm:pt>
    <dgm:pt modelId="{7BB52EED-6253-4AF4-823A-63F39B3AD033}" type="sibTrans" cxnId="{D6622498-45A0-4ED4-94FC-F7E9E149C92F}">
      <dgm:prSet/>
      <dgm:spPr/>
      <dgm:t>
        <a:bodyPr/>
        <a:lstStyle/>
        <a:p>
          <a:endParaRPr lang="ru-RU"/>
        </a:p>
      </dgm:t>
    </dgm:pt>
    <dgm:pt modelId="{735A9C41-28FC-413A-B670-77D93139686F}" type="pres">
      <dgm:prSet presAssocID="{FEBF33B9-2D8A-4686-868E-C8576DF7A0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746C80-1A55-4721-A063-4B6FBFF47D71}" type="pres">
      <dgm:prSet presAssocID="{7958DFEE-B4E5-44E3-8D9C-2EF675C69D19}" presName="parentLin" presStyleCnt="0"/>
      <dgm:spPr/>
      <dgm:t>
        <a:bodyPr/>
        <a:lstStyle/>
        <a:p>
          <a:endParaRPr lang="ru-RU"/>
        </a:p>
      </dgm:t>
    </dgm:pt>
    <dgm:pt modelId="{49DD1202-A33F-47CD-A4B0-644FC12FEF95}" type="pres">
      <dgm:prSet presAssocID="{7958DFEE-B4E5-44E3-8D9C-2EF675C69D1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667C6A-7E06-498A-8A6F-43E0A7E573F5}" type="pres">
      <dgm:prSet presAssocID="{7958DFEE-B4E5-44E3-8D9C-2EF675C69D19}" presName="parentText" presStyleLbl="node1" presStyleIdx="0" presStyleCnt="3" custScaleX="128314" custLinFactNeighborX="8108" custLinFactNeighborY="48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BF9D4-C313-493C-A848-A04B5FE3F4F0}" type="pres">
      <dgm:prSet presAssocID="{7958DFEE-B4E5-44E3-8D9C-2EF675C69D19}" presName="negativeSpace" presStyleCnt="0"/>
      <dgm:spPr/>
      <dgm:t>
        <a:bodyPr/>
        <a:lstStyle/>
        <a:p>
          <a:endParaRPr lang="ru-RU"/>
        </a:p>
      </dgm:t>
    </dgm:pt>
    <dgm:pt modelId="{DA833F7C-22A4-4D24-87D5-94501591AD82}" type="pres">
      <dgm:prSet presAssocID="{7958DFEE-B4E5-44E3-8D9C-2EF675C69D1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FC05-E0B5-498F-A8E3-DD89253F7585}" type="pres">
      <dgm:prSet presAssocID="{2CE738E7-D9D7-4648-829E-C1043746A04B}" presName="spaceBetweenRectangles" presStyleCnt="0"/>
      <dgm:spPr/>
      <dgm:t>
        <a:bodyPr/>
        <a:lstStyle/>
        <a:p>
          <a:endParaRPr lang="ru-RU"/>
        </a:p>
      </dgm:t>
    </dgm:pt>
    <dgm:pt modelId="{0800B1FE-DA9F-4850-B0D8-44DB99C1C6DC}" type="pres">
      <dgm:prSet presAssocID="{62739D11-6ED4-46F4-8939-CB5C465EDD38}" presName="parentLin" presStyleCnt="0"/>
      <dgm:spPr/>
      <dgm:t>
        <a:bodyPr/>
        <a:lstStyle/>
        <a:p>
          <a:endParaRPr lang="ru-RU"/>
        </a:p>
      </dgm:t>
    </dgm:pt>
    <dgm:pt modelId="{2F30BEE3-BEBA-4AA3-A818-CE4300FB9506}" type="pres">
      <dgm:prSet presAssocID="{62739D11-6ED4-46F4-8939-CB5C465EDD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3DA163-50B2-4E5D-BF0A-93B4165BB9CB}" type="pres">
      <dgm:prSet presAssocID="{62739D11-6ED4-46F4-8939-CB5C465EDD38}" presName="parentText" presStyleLbl="node1" presStyleIdx="1" presStyleCnt="3" custScaleX="128314" custLinFactNeighborX="8108" custLinFactNeighborY="48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5BE4E-8B72-4FE5-B3BB-3DE426970A35}" type="pres">
      <dgm:prSet presAssocID="{62739D11-6ED4-46F4-8939-CB5C465EDD38}" presName="negativeSpace" presStyleCnt="0"/>
      <dgm:spPr/>
      <dgm:t>
        <a:bodyPr/>
        <a:lstStyle/>
        <a:p>
          <a:endParaRPr lang="ru-RU"/>
        </a:p>
      </dgm:t>
    </dgm:pt>
    <dgm:pt modelId="{3F560718-772B-424E-A252-9FFF5CFCE01D}" type="pres">
      <dgm:prSet presAssocID="{62739D11-6ED4-46F4-8939-CB5C465EDD3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D5A0F-F942-4F14-879B-FD490B8613C2}" type="pres">
      <dgm:prSet presAssocID="{8BECBF0A-C5B4-4180-8DF6-7A3059050697}" presName="spaceBetweenRectangles" presStyleCnt="0"/>
      <dgm:spPr/>
      <dgm:t>
        <a:bodyPr/>
        <a:lstStyle/>
        <a:p>
          <a:endParaRPr lang="ru-RU"/>
        </a:p>
      </dgm:t>
    </dgm:pt>
    <dgm:pt modelId="{80929342-4A81-4F41-850C-6DE9ACFC3281}" type="pres">
      <dgm:prSet presAssocID="{A056C87C-53BB-467A-B53F-E92B18DCA289}" presName="parentLin" presStyleCnt="0"/>
      <dgm:spPr/>
      <dgm:t>
        <a:bodyPr/>
        <a:lstStyle/>
        <a:p>
          <a:endParaRPr lang="ru-RU"/>
        </a:p>
      </dgm:t>
    </dgm:pt>
    <dgm:pt modelId="{59D217D4-E57C-40B8-A949-708DF68EAA53}" type="pres">
      <dgm:prSet presAssocID="{A056C87C-53BB-467A-B53F-E92B18DCA28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9C5FB1F-FCBE-4507-849F-F15B423D342C}" type="pres">
      <dgm:prSet presAssocID="{A056C87C-53BB-467A-B53F-E92B18DCA289}" presName="parentText" presStyleLbl="node1" presStyleIdx="2" presStyleCnt="3" custScaleX="128314" custLinFactNeighborX="8108" custLinFactNeighborY="48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9B130-517F-40B6-8CAE-588DE015CEB4}" type="pres">
      <dgm:prSet presAssocID="{A056C87C-53BB-467A-B53F-E92B18DCA289}" presName="negativeSpace" presStyleCnt="0"/>
      <dgm:spPr/>
      <dgm:t>
        <a:bodyPr/>
        <a:lstStyle/>
        <a:p>
          <a:endParaRPr lang="ru-RU"/>
        </a:p>
      </dgm:t>
    </dgm:pt>
    <dgm:pt modelId="{58B634B4-2FBB-4265-AF5C-8F7B0830C644}" type="pres">
      <dgm:prSet presAssocID="{A056C87C-53BB-467A-B53F-E92B18DCA2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EF2A1-E6CF-494C-845D-D23320258AAF}" type="presOf" srcId="{62739D11-6ED4-46F4-8939-CB5C465EDD38}" destId="{2F30BEE3-BEBA-4AA3-A818-CE4300FB9506}" srcOrd="0" destOrd="0" presId="urn:microsoft.com/office/officeart/2005/8/layout/list1"/>
    <dgm:cxn modelId="{2B88278B-738E-420A-95F5-F95246304CC2}" srcId="{FEBF33B9-2D8A-4686-868E-C8576DF7A041}" destId="{7958DFEE-B4E5-44E3-8D9C-2EF675C69D19}" srcOrd="0" destOrd="0" parTransId="{CABBC60F-C398-46E9-A67E-E2CA4E187098}" sibTransId="{2CE738E7-D9D7-4648-829E-C1043746A04B}"/>
    <dgm:cxn modelId="{65EC7BF5-02AB-4D94-9118-5844EFC1FD4F}" type="presOf" srcId="{7958DFEE-B4E5-44E3-8D9C-2EF675C69D19}" destId="{49DD1202-A33F-47CD-A4B0-644FC12FEF95}" srcOrd="0" destOrd="0" presId="urn:microsoft.com/office/officeart/2005/8/layout/list1"/>
    <dgm:cxn modelId="{D6622498-45A0-4ED4-94FC-F7E9E149C92F}" srcId="{FEBF33B9-2D8A-4686-868E-C8576DF7A041}" destId="{A056C87C-53BB-467A-B53F-E92B18DCA289}" srcOrd="2" destOrd="0" parTransId="{BBCF550C-A95E-4870-BD33-441E1CA6A3FB}" sibTransId="{7BB52EED-6253-4AF4-823A-63F39B3AD033}"/>
    <dgm:cxn modelId="{B09BD1BF-2931-42E6-87AC-7D0F9F906C4D}" type="presOf" srcId="{FEBF33B9-2D8A-4686-868E-C8576DF7A041}" destId="{735A9C41-28FC-413A-B670-77D93139686F}" srcOrd="0" destOrd="0" presId="urn:microsoft.com/office/officeart/2005/8/layout/list1"/>
    <dgm:cxn modelId="{FAC455C7-93C4-46F3-8067-92D9A37F7D03}" srcId="{FEBF33B9-2D8A-4686-868E-C8576DF7A041}" destId="{62739D11-6ED4-46F4-8939-CB5C465EDD38}" srcOrd="1" destOrd="0" parTransId="{87A3FEC2-0980-44C7-AAFC-6185216E640C}" sibTransId="{8BECBF0A-C5B4-4180-8DF6-7A3059050697}"/>
    <dgm:cxn modelId="{E0368894-5792-4200-88B7-2C555C09E7C2}" type="presOf" srcId="{A056C87C-53BB-467A-B53F-E92B18DCA289}" destId="{49C5FB1F-FCBE-4507-849F-F15B423D342C}" srcOrd="1" destOrd="0" presId="urn:microsoft.com/office/officeart/2005/8/layout/list1"/>
    <dgm:cxn modelId="{F0074954-A991-4341-B5C5-97D480EC15B2}" type="presOf" srcId="{62739D11-6ED4-46F4-8939-CB5C465EDD38}" destId="{F93DA163-50B2-4E5D-BF0A-93B4165BB9CB}" srcOrd="1" destOrd="0" presId="urn:microsoft.com/office/officeart/2005/8/layout/list1"/>
    <dgm:cxn modelId="{8AB255A1-C420-4D34-8B28-C955CD53AB61}" type="presOf" srcId="{7958DFEE-B4E5-44E3-8D9C-2EF675C69D19}" destId="{56667C6A-7E06-498A-8A6F-43E0A7E573F5}" srcOrd="1" destOrd="0" presId="urn:microsoft.com/office/officeart/2005/8/layout/list1"/>
    <dgm:cxn modelId="{E2E15048-B8F0-4543-862F-6BB25589F6E5}" type="presOf" srcId="{A056C87C-53BB-467A-B53F-E92B18DCA289}" destId="{59D217D4-E57C-40B8-A949-708DF68EAA53}" srcOrd="0" destOrd="0" presId="urn:microsoft.com/office/officeart/2005/8/layout/list1"/>
    <dgm:cxn modelId="{FA69CF63-97C9-415E-91D6-CEE93850EF85}" type="presParOf" srcId="{735A9C41-28FC-413A-B670-77D93139686F}" destId="{D4746C80-1A55-4721-A063-4B6FBFF47D71}" srcOrd="0" destOrd="0" presId="urn:microsoft.com/office/officeart/2005/8/layout/list1"/>
    <dgm:cxn modelId="{962E3DA7-08FC-4CAB-A38B-F404E5B2CBB4}" type="presParOf" srcId="{D4746C80-1A55-4721-A063-4B6FBFF47D71}" destId="{49DD1202-A33F-47CD-A4B0-644FC12FEF95}" srcOrd="0" destOrd="0" presId="urn:microsoft.com/office/officeart/2005/8/layout/list1"/>
    <dgm:cxn modelId="{2F658D83-127D-4022-A81F-8234463C575D}" type="presParOf" srcId="{D4746C80-1A55-4721-A063-4B6FBFF47D71}" destId="{56667C6A-7E06-498A-8A6F-43E0A7E573F5}" srcOrd="1" destOrd="0" presId="urn:microsoft.com/office/officeart/2005/8/layout/list1"/>
    <dgm:cxn modelId="{2EF7E069-A97F-4C42-8DBA-3C1130EE8E80}" type="presParOf" srcId="{735A9C41-28FC-413A-B670-77D93139686F}" destId="{DEBBF9D4-C313-493C-A848-A04B5FE3F4F0}" srcOrd="1" destOrd="0" presId="urn:microsoft.com/office/officeart/2005/8/layout/list1"/>
    <dgm:cxn modelId="{0EFC2061-35B0-4856-BB5E-B2E104C0A698}" type="presParOf" srcId="{735A9C41-28FC-413A-B670-77D93139686F}" destId="{DA833F7C-22A4-4D24-87D5-94501591AD82}" srcOrd="2" destOrd="0" presId="urn:microsoft.com/office/officeart/2005/8/layout/list1"/>
    <dgm:cxn modelId="{F78C775D-8098-4A6B-AD4B-DD257970991B}" type="presParOf" srcId="{735A9C41-28FC-413A-B670-77D93139686F}" destId="{E938FC05-E0B5-498F-A8E3-DD89253F7585}" srcOrd="3" destOrd="0" presId="urn:microsoft.com/office/officeart/2005/8/layout/list1"/>
    <dgm:cxn modelId="{4EB5D587-F616-4401-936D-70D07EACD5F9}" type="presParOf" srcId="{735A9C41-28FC-413A-B670-77D93139686F}" destId="{0800B1FE-DA9F-4850-B0D8-44DB99C1C6DC}" srcOrd="4" destOrd="0" presId="urn:microsoft.com/office/officeart/2005/8/layout/list1"/>
    <dgm:cxn modelId="{0FCC2DFB-E662-4080-8073-49E75EFDDEE5}" type="presParOf" srcId="{0800B1FE-DA9F-4850-B0D8-44DB99C1C6DC}" destId="{2F30BEE3-BEBA-4AA3-A818-CE4300FB9506}" srcOrd="0" destOrd="0" presId="urn:microsoft.com/office/officeart/2005/8/layout/list1"/>
    <dgm:cxn modelId="{F8553FD8-DEB4-400B-96E2-0CF0F9CADB45}" type="presParOf" srcId="{0800B1FE-DA9F-4850-B0D8-44DB99C1C6DC}" destId="{F93DA163-50B2-4E5D-BF0A-93B4165BB9CB}" srcOrd="1" destOrd="0" presId="urn:microsoft.com/office/officeart/2005/8/layout/list1"/>
    <dgm:cxn modelId="{83E00087-39FB-4914-AEA3-FAE1D5533064}" type="presParOf" srcId="{735A9C41-28FC-413A-B670-77D93139686F}" destId="{7F45BE4E-8B72-4FE5-B3BB-3DE426970A35}" srcOrd="5" destOrd="0" presId="urn:microsoft.com/office/officeart/2005/8/layout/list1"/>
    <dgm:cxn modelId="{B88E329D-31DB-4A43-A3FB-00551AFDF622}" type="presParOf" srcId="{735A9C41-28FC-413A-B670-77D93139686F}" destId="{3F560718-772B-424E-A252-9FFF5CFCE01D}" srcOrd="6" destOrd="0" presId="urn:microsoft.com/office/officeart/2005/8/layout/list1"/>
    <dgm:cxn modelId="{ECFAC9A5-E3D6-41F3-B6C3-29BDB5318D39}" type="presParOf" srcId="{735A9C41-28FC-413A-B670-77D93139686F}" destId="{BD5D5A0F-F942-4F14-879B-FD490B8613C2}" srcOrd="7" destOrd="0" presId="urn:microsoft.com/office/officeart/2005/8/layout/list1"/>
    <dgm:cxn modelId="{6F6DAD1C-E5CF-4280-B31E-1C20D938EFCA}" type="presParOf" srcId="{735A9C41-28FC-413A-B670-77D93139686F}" destId="{80929342-4A81-4F41-850C-6DE9ACFC3281}" srcOrd="8" destOrd="0" presId="urn:microsoft.com/office/officeart/2005/8/layout/list1"/>
    <dgm:cxn modelId="{4434D393-D75D-44F0-B057-3183EFF08F7F}" type="presParOf" srcId="{80929342-4A81-4F41-850C-6DE9ACFC3281}" destId="{59D217D4-E57C-40B8-A949-708DF68EAA53}" srcOrd="0" destOrd="0" presId="urn:microsoft.com/office/officeart/2005/8/layout/list1"/>
    <dgm:cxn modelId="{026D56CD-0070-41D8-AE3C-E7399178A026}" type="presParOf" srcId="{80929342-4A81-4F41-850C-6DE9ACFC3281}" destId="{49C5FB1F-FCBE-4507-849F-F15B423D342C}" srcOrd="1" destOrd="0" presId="urn:microsoft.com/office/officeart/2005/8/layout/list1"/>
    <dgm:cxn modelId="{BC401BE4-5989-4202-99D3-1402ECEE8A17}" type="presParOf" srcId="{735A9C41-28FC-413A-B670-77D93139686F}" destId="{30E9B130-517F-40B6-8CAE-588DE015CEB4}" srcOrd="9" destOrd="0" presId="urn:microsoft.com/office/officeart/2005/8/layout/list1"/>
    <dgm:cxn modelId="{E59F5C32-3D8C-443D-949A-6EBB22A31CF7}" type="presParOf" srcId="{735A9C41-28FC-413A-B670-77D93139686F}" destId="{58B634B4-2FBB-4265-AF5C-8F7B0830C6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F898E4-9932-4AFD-BDF1-09C9230EEC11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CBBE338-E6AB-404F-B5C5-A869F3532DEB}">
      <dgm:prSet phldrT="[Текст]" custT="1"/>
      <dgm:spPr/>
      <dgm:t>
        <a:bodyPr/>
        <a:lstStyle/>
        <a:p>
          <a:r>
            <a:rPr lang="uk-UA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рганізатор</a:t>
          </a:r>
          <a:r>
            <a:rPr lang="en-US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трудового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endParaRPr lang="ru-RU" sz="24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1816A-30D1-452F-91FB-93740492C15F}" type="parTrans" cxnId="{003721A4-25AA-494A-B4CE-21BF1B3DD6BA}">
      <dgm:prSet/>
      <dgm:spPr/>
      <dgm:t>
        <a:bodyPr/>
        <a:lstStyle/>
        <a:p>
          <a:endParaRPr lang="ru-RU"/>
        </a:p>
      </dgm:t>
    </dgm:pt>
    <dgm:pt modelId="{BF401C90-C170-433A-8FE5-2FC398CFE5C7}" type="sibTrans" cxnId="{003721A4-25AA-494A-B4CE-21BF1B3DD6BA}">
      <dgm:prSet/>
      <dgm:spPr/>
      <dgm:t>
        <a:bodyPr/>
        <a:lstStyle/>
        <a:p>
          <a:endParaRPr lang="ru-RU"/>
        </a:p>
      </dgm:t>
    </dgm:pt>
    <dgm:pt modelId="{F3776584-9034-4E05-8ED2-1D69175C368D}">
      <dgm:prSet phldrT="[Текст]" custT="1"/>
      <dgm:spPr/>
      <dgm:t>
        <a:bodyPr/>
        <a:lstStyle/>
        <a:p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відповідного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підрозділу</a:t>
          </a:r>
          <a:endParaRPr lang="ru-RU" sz="24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7C941-D8D0-4255-B40F-B06A6A2DBA9C}" type="parTrans" cxnId="{D7242ED2-2BFA-40E3-9F92-15FB7E499E3C}">
      <dgm:prSet/>
      <dgm:spPr/>
      <dgm:t>
        <a:bodyPr/>
        <a:lstStyle/>
        <a:p>
          <a:endParaRPr lang="ru-RU"/>
        </a:p>
      </dgm:t>
    </dgm:pt>
    <dgm:pt modelId="{2303A7E7-ED15-4322-8F44-C233491573F4}" type="sibTrans" cxnId="{D7242ED2-2BFA-40E3-9F92-15FB7E499E3C}">
      <dgm:prSet/>
      <dgm:spPr/>
      <dgm:t>
        <a:bodyPr/>
        <a:lstStyle/>
        <a:p>
          <a:endParaRPr lang="ru-RU"/>
        </a:p>
      </dgm:t>
    </dgm:pt>
    <dgm:pt modelId="{F5D391E9-8628-492B-9952-D8C395FC583D}">
      <dgm:prSet phldrT="[Текст]" custT="1"/>
      <dgm:spPr/>
      <dgm:t>
        <a:bodyPr/>
        <a:lstStyle/>
        <a:p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високої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відповідних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навичоки</a:t>
          </a:r>
          <a:r>
            <a:rPr lang="ru-RU" sz="2400" b="0" i="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</a:t>
          </a:r>
          <a:r>
            <a:rPr lang="ru-RU" sz="2400" spc="0" baseline="0" dirty="0" err="1" smtClean="0"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endParaRPr lang="ru-RU" sz="24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B6C90-16CC-4E17-BA83-00DEC5BBFD10}" type="parTrans" cxnId="{A2CFA6E5-B8CF-4328-AA1D-E86040767B19}">
      <dgm:prSet/>
      <dgm:spPr/>
      <dgm:t>
        <a:bodyPr/>
        <a:lstStyle/>
        <a:p>
          <a:endParaRPr lang="ru-RU"/>
        </a:p>
      </dgm:t>
    </dgm:pt>
    <dgm:pt modelId="{C7623496-B9E4-4FD7-A796-13D6474A4206}" type="sibTrans" cxnId="{A2CFA6E5-B8CF-4328-AA1D-E86040767B19}">
      <dgm:prSet/>
      <dgm:spPr/>
      <dgm:t>
        <a:bodyPr/>
        <a:lstStyle/>
        <a:p>
          <a:endParaRPr lang="ru-RU"/>
        </a:p>
      </dgm:t>
    </dgm:pt>
    <dgm:pt modelId="{D2F33A85-A6C1-4FAE-BB4E-76642D72F814}" type="pres">
      <dgm:prSet presAssocID="{F7F898E4-9932-4AFD-BDF1-09C9230EEC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9E22D-2B10-4F4D-A0DE-191C975A3569}" type="pres">
      <dgm:prSet presAssocID="{6CBBE338-E6AB-404F-B5C5-A869F3532DEB}" presName="parentLin" presStyleCnt="0"/>
      <dgm:spPr/>
      <dgm:t>
        <a:bodyPr/>
        <a:lstStyle/>
        <a:p>
          <a:endParaRPr lang="ru-RU"/>
        </a:p>
      </dgm:t>
    </dgm:pt>
    <dgm:pt modelId="{AC4A227B-4B66-440F-A6A8-BB48083FCE98}" type="pres">
      <dgm:prSet presAssocID="{6CBBE338-E6AB-404F-B5C5-A869F3532DE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CD9BBA-5EFE-45C2-B8B1-42FD6FA1A4F3}" type="pres">
      <dgm:prSet presAssocID="{6CBBE338-E6AB-404F-B5C5-A869F3532DEB}" presName="parentText" presStyleLbl="node1" presStyleIdx="0" presStyleCnt="3" custScaleX="142131" custLinFactNeighborX="1695" custLinFactNeighborY="3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814C7-685A-4A84-BB5F-C2FE6BD52B2A}" type="pres">
      <dgm:prSet presAssocID="{6CBBE338-E6AB-404F-B5C5-A869F3532DEB}" presName="negativeSpace" presStyleCnt="0"/>
      <dgm:spPr/>
      <dgm:t>
        <a:bodyPr/>
        <a:lstStyle/>
        <a:p>
          <a:endParaRPr lang="ru-RU"/>
        </a:p>
      </dgm:t>
    </dgm:pt>
    <dgm:pt modelId="{44587E20-D41F-4ED7-ADC3-E6707BDF6819}" type="pres">
      <dgm:prSet presAssocID="{6CBBE338-E6AB-404F-B5C5-A869F3532DE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3C604-A75E-4618-915A-3CB76C9DCCDB}" type="pres">
      <dgm:prSet presAssocID="{BF401C90-C170-433A-8FE5-2FC398CFE5C7}" presName="spaceBetweenRectangles" presStyleCnt="0"/>
      <dgm:spPr/>
      <dgm:t>
        <a:bodyPr/>
        <a:lstStyle/>
        <a:p>
          <a:endParaRPr lang="ru-RU"/>
        </a:p>
      </dgm:t>
    </dgm:pt>
    <dgm:pt modelId="{990D9EBB-84FB-4122-880C-58B4C69E0548}" type="pres">
      <dgm:prSet presAssocID="{F3776584-9034-4E05-8ED2-1D69175C368D}" presName="parentLin" presStyleCnt="0"/>
      <dgm:spPr/>
      <dgm:t>
        <a:bodyPr/>
        <a:lstStyle/>
        <a:p>
          <a:endParaRPr lang="ru-RU"/>
        </a:p>
      </dgm:t>
    </dgm:pt>
    <dgm:pt modelId="{69EB54BC-A9C8-4A84-B5C4-5C5B3F75750F}" type="pres">
      <dgm:prSet presAssocID="{F3776584-9034-4E05-8ED2-1D69175C368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E56CA5-3E5E-4664-A406-49DAB7791828}" type="pres">
      <dgm:prSet presAssocID="{F3776584-9034-4E05-8ED2-1D69175C368D}" presName="parentText" presStyleLbl="node1" presStyleIdx="1" presStyleCnt="3" custScaleX="142131" custLinFactNeighborX="1695" custLinFactNeighborY="3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96BBC-0F55-440D-BCEE-76471E176C5F}" type="pres">
      <dgm:prSet presAssocID="{F3776584-9034-4E05-8ED2-1D69175C368D}" presName="negativeSpace" presStyleCnt="0"/>
      <dgm:spPr/>
      <dgm:t>
        <a:bodyPr/>
        <a:lstStyle/>
        <a:p>
          <a:endParaRPr lang="ru-RU"/>
        </a:p>
      </dgm:t>
    </dgm:pt>
    <dgm:pt modelId="{92376C40-2C02-4895-8392-3BF49441D77E}" type="pres">
      <dgm:prSet presAssocID="{F3776584-9034-4E05-8ED2-1D69175C368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89CA1-5999-4480-8F2E-A7FF277CC0B7}" type="pres">
      <dgm:prSet presAssocID="{2303A7E7-ED15-4322-8F44-C233491573F4}" presName="spaceBetweenRectangles" presStyleCnt="0"/>
      <dgm:spPr/>
      <dgm:t>
        <a:bodyPr/>
        <a:lstStyle/>
        <a:p>
          <a:endParaRPr lang="ru-RU"/>
        </a:p>
      </dgm:t>
    </dgm:pt>
    <dgm:pt modelId="{CCB9F4A6-726A-43E8-9A1E-EF9BAE1D0BAE}" type="pres">
      <dgm:prSet presAssocID="{F5D391E9-8628-492B-9952-D8C395FC583D}" presName="parentLin" presStyleCnt="0"/>
      <dgm:spPr/>
      <dgm:t>
        <a:bodyPr/>
        <a:lstStyle/>
        <a:p>
          <a:endParaRPr lang="ru-RU"/>
        </a:p>
      </dgm:t>
    </dgm:pt>
    <dgm:pt modelId="{A1C04A22-2458-43E8-AC40-2B1B62AB0CA6}" type="pres">
      <dgm:prSet presAssocID="{F5D391E9-8628-492B-9952-D8C395FC58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2BD621E-1C68-4B47-A2FD-5EE6A18D2448}" type="pres">
      <dgm:prSet presAssocID="{F5D391E9-8628-492B-9952-D8C395FC583D}" presName="parentText" presStyleLbl="node1" presStyleIdx="2" presStyleCnt="3" custScaleX="142131" custLinFactNeighborX="1695" custLinFactNeighborY="3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3AF8A-9CA3-4642-8C15-CFD2424F1CC9}" type="pres">
      <dgm:prSet presAssocID="{F5D391E9-8628-492B-9952-D8C395FC583D}" presName="negativeSpace" presStyleCnt="0"/>
      <dgm:spPr/>
      <dgm:t>
        <a:bodyPr/>
        <a:lstStyle/>
        <a:p>
          <a:endParaRPr lang="ru-RU"/>
        </a:p>
      </dgm:t>
    </dgm:pt>
    <dgm:pt modelId="{346E1BA9-63F1-42B0-9E97-BE7FDF8C4D35}" type="pres">
      <dgm:prSet presAssocID="{F5D391E9-8628-492B-9952-D8C395FC583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0EB71-7280-424F-911C-868AAADAFCD8}" type="presOf" srcId="{F5D391E9-8628-492B-9952-D8C395FC583D}" destId="{A1C04A22-2458-43E8-AC40-2B1B62AB0CA6}" srcOrd="0" destOrd="0" presId="urn:microsoft.com/office/officeart/2005/8/layout/list1"/>
    <dgm:cxn modelId="{D7242ED2-2BFA-40E3-9F92-15FB7E499E3C}" srcId="{F7F898E4-9932-4AFD-BDF1-09C9230EEC11}" destId="{F3776584-9034-4E05-8ED2-1D69175C368D}" srcOrd="1" destOrd="0" parTransId="{0977C941-D8D0-4255-B40F-B06A6A2DBA9C}" sibTransId="{2303A7E7-ED15-4322-8F44-C233491573F4}"/>
    <dgm:cxn modelId="{8DB815BC-DDDD-4DEA-9E59-C7B004A9844D}" type="presOf" srcId="{F3776584-9034-4E05-8ED2-1D69175C368D}" destId="{1DE56CA5-3E5E-4664-A406-49DAB7791828}" srcOrd="1" destOrd="0" presId="urn:microsoft.com/office/officeart/2005/8/layout/list1"/>
    <dgm:cxn modelId="{D15DBAE0-5139-4E30-9869-BC2F79E7DCA8}" type="presOf" srcId="{F3776584-9034-4E05-8ED2-1D69175C368D}" destId="{69EB54BC-A9C8-4A84-B5C4-5C5B3F75750F}" srcOrd="0" destOrd="0" presId="urn:microsoft.com/office/officeart/2005/8/layout/list1"/>
    <dgm:cxn modelId="{E2D440F4-3EDB-4C98-87CB-C1F49318AC4D}" type="presOf" srcId="{6CBBE338-E6AB-404F-B5C5-A869F3532DEB}" destId="{AC4A227B-4B66-440F-A6A8-BB48083FCE98}" srcOrd="0" destOrd="0" presId="urn:microsoft.com/office/officeart/2005/8/layout/list1"/>
    <dgm:cxn modelId="{003721A4-25AA-494A-B4CE-21BF1B3DD6BA}" srcId="{F7F898E4-9932-4AFD-BDF1-09C9230EEC11}" destId="{6CBBE338-E6AB-404F-B5C5-A869F3532DEB}" srcOrd="0" destOrd="0" parTransId="{2BB1816A-30D1-452F-91FB-93740492C15F}" sibTransId="{BF401C90-C170-433A-8FE5-2FC398CFE5C7}"/>
    <dgm:cxn modelId="{9BA44182-2A5F-42FD-AC82-F381B113CFB3}" type="presOf" srcId="{6CBBE338-E6AB-404F-B5C5-A869F3532DEB}" destId="{B3CD9BBA-5EFE-45C2-B8B1-42FD6FA1A4F3}" srcOrd="1" destOrd="0" presId="urn:microsoft.com/office/officeart/2005/8/layout/list1"/>
    <dgm:cxn modelId="{F0E023FD-376F-439B-B5D8-BA77953B99CB}" type="presOf" srcId="{F5D391E9-8628-492B-9952-D8C395FC583D}" destId="{C2BD621E-1C68-4B47-A2FD-5EE6A18D2448}" srcOrd="1" destOrd="0" presId="urn:microsoft.com/office/officeart/2005/8/layout/list1"/>
    <dgm:cxn modelId="{1B92F3E0-0BFE-4A97-B2D4-E5C83538DF59}" type="presOf" srcId="{F7F898E4-9932-4AFD-BDF1-09C9230EEC11}" destId="{D2F33A85-A6C1-4FAE-BB4E-76642D72F814}" srcOrd="0" destOrd="0" presId="urn:microsoft.com/office/officeart/2005/8/layout/list1"/>
    <dgm:cxn modelId="{A2CFA6E5-B8CF-4328-AA1D-E86040767B19}" srcId="{F7F898E4-9932-4AFD-BDF1-09C9230EEC11}" destId="{F5D391E9-8628-492B-9952-D8C395FC583D}" srcOrd="2" destOrd="0" parTransId="{83BB6C90-16CC-4E17-BA83-00DEC5BBFD10}" sibTransId="{C7623496-B9E4-4FD7-A796-13D6474A4206}"/>
    <dgm:cxn modelId="{FB3FA75C-B0FD-4B24-9497-9ECDB89CDBA8}" type="presParOf" srcId="{D2F33A85-A6C1-4FAE-BB4E-76642D72F814}" destId="{D679E22D-2B10-4F4D-A0DE-191C975A3569}" srcOrd="0" destOrd="0" presId="urn:microsoft.com/office/officeart/2005/8/layout/list1"/>
    <dgm:cxn modelId="{480CF579-A61D-4D29-B4C2-464218B7CC8A}" type="presParOf" srcId="{D679E22D-2B10-4F4D-A0DE-191C975A3569}" destId="{AC4A227B-4B66-440F-A6A8-BB48083FCE98}" srcOrd="0" destOrd="0" presId="urn:microsoft.com/office/officeart/2005/8/layout/list1"/>
    <dgm:cxn modelId="{08EDD90D-93A1-4579-A8A9-A6D45E8D4B33}" type="presParOf" srcId="{D679E22D-2B10-4F4D-A0DE-191C975A3569}" destId="{B3CD9BBA-5EFE-45C2-B8B1-42FD6FA1A4F3}" srcOrd="1" destOrd="0" presId="urn:microsoft.com/office/officeart/2005/8/layout/list1"/>
    <dgm:cxn modelId="{C809ACB3-8F33-4BAB-9CAA-2377B8D68863}" type="presParOf" srcId="{D2F33A85-A6C1-4FAE-BB4E-76642D72F814}" destId="{4E2814C7-685A-4A84-BB5F-C2FE6BD52B2A}" srcOrd="1" destOrd="0" presId="urn:microsoft.com/office/officeart/2005/8/layout/list1"/>
    <dgm:cxn modelId="{7991D479-A4DC-4B01-A03B-3E117D8D9C72}" type="presParOf" srcId="{D2F33A85-A6C1-4FAE-BB4E-76642D72F814}" destId="{44587E20-D41F-4ED7-ADC3-E6707BDF6819}" srcOrd="2" destOrd="0" presId="urn:microsoft.com/office/officeart/2005/8/layout/list1"/>
    <dgm:cxn modelId="{61454A94-B8FC-4C03-B405-ED6157BE63FB}" type="presParOf" srcId="{D2F33A85-A6C1-4FAE-BB4E-76642D72F814}" destId="{77C3C604-A75E-4618-915A-3CB76C9DCCDB}" srcOrd="3" destOrd="0" presId="urn:microsoft.com/office/officeart/2005/8/layout/list1"/>
    <dgm:cxn modelId="{11FA70B8-0F50-44A2-902C-589CD7E9E692}" type="presParOf" srcId="{D2F33A85-A6C1-4FAE-BB4E-76642D72F814}" destId="{990D9EBB-84FB-4122-880C-58B4C69E0548}" srcOrd="4" destOrd="0" presId="urn:microsoft.com/office/officeart/2005/8/layout/list1"/>
    <dgm:cxn modelId="{BB2F4764-890A-4603-86B0-F3D88838EC72}" type="presParOf" srcId="{990D9EBB-84FB-4122-880C-58B4C69E0548}" destId="{69EB54BC-A9C8-4A84-B5C4-5C5B3F75750F}" srcOrd="0" destOrd="0" presId="urn:microsoft.com/office/officeart/2005/8/layout/list1"/>
    <dgm:cxn modelId="{EF97DF8D-B6B3-4DA6-88E6-AD28BC8A5802}" type="presParOf" srcId="{990D9EBB-84FB-4122-880C-58B4C69E0548}" destId="{1DE56CA5-3E5E-4664-A406-49DAB7791828}" srcOrd="1" destOrd="0" presId="urn:microsoft.com/office/officeart/2005/8/layout/list1"/>
    <dgm:cxn modelId="{01E67CF9-F093-420B-B8A9-2C29F63AAE6F}" type="presParOf" srcId="{D2F33A85-A6C1-4FAE-BB4E-76642D72F814}" destId="{F5296BBC-0F55-440D-BCEE-76471E176C5F}" srcOrd="5" destOrd="0" presId="urn:microsoft.com/office/officeart/2005/8/layout/list1"/>
    <dgm:cxn modelId="{7899EF37-050A-4D46-8828-70360B2D480E}" type="presParOf" srcId="{D2F33A85-A6C1-4FAE-BB4E-76642D72F814}" destId="{92376C40-2C02-4895-8392-3BF49441D77E}" srcOrd="6" destOrd="0" presId="urn:microsoft.com/office/officeart/2005/8/layout/list1"/>
    <dgm:cxn modelId="{E32DEEB4-F4D8-41A5-91E7-BF3D60D3ACF8}" type="presParOf" srcId="{D2F33A85-A6C1-4FAE-BB4E-76642D72F814}" destId="{BBF89CA1-5999-4480-8F2E-A7FF277CC0B7}" srcOrd="7" destOrd="0" presId="urn:microsoft.com/office/officeart/2005/8/layout/list1"/>
    <dgm:cxn modelId="{4DC00B0B-8545-4602-A57A-AFD2CE9D264B}" type="presParOf" srcId="{D2F33A85-A6C1-4FAE-BB4E-76642D72F814}" destId="{CCB9F4A6-726A-43E8-9A1E-EF9BAE1D0BAE}" srcOrd="8" destOrd="0" presId="urn:microsoft.com/office/officeart/2005/8/layout/list1"/>
    <dgm:cxn modelId="{64171908-28BF-4C23-B013-049BDA8FF98C}" type="presParOf" srcId="{CCB9F4A6-726A-43E8-9A1E-EF9BAE1D0BAE}" destId="{A1C04A22-2458-43E8-AC40-2B1B62AB0CA6}" srcOrd="0" destOrd="0" presId="urn:microsoft.com/office/officeart/2005/8/layout/list1"/>
    <dgm:cxn modelId="{DC90BBA9-0FB8-42BD-8201-CC053C43A5D2}" type="presParOf" srcId="{CCB9F4A6-726A-43E8-9A1E-EF9BAE1D0BAE}" destId="{C2BD621E-1C68-4B47-A2FD-5EE6A18D2448}" srcOrd="1" destOrd="0" presId="urn:microsoft.com/office/officeart/2005/8/layout/list1"/>
    <dgm:cxn modelId="{DB650C0F-BE0A-45A8-85C5-1BCE62B89538}" type="presParOf" srcId="{D2F33A85-A6C1-4FAE-BB4E-76642D72F814}" destId="{C783AF8A-9CA3-4642-8C15-CFD2424F1CC9}" srcOrd="9" destOrd="0" presId="urn:microsoft.com/office/officeart/2005/8/layout/list1"/>
    <dgm:cxn modelId="{E330926F-FB75-46E1-82CC-7E84A2DA13A8}" type="presParOf" srcId="{D2F33A85-A6C1-4FAE-BB4E-76642D72F814}" destId="{346E1BA9-63F1-42B0-9E97-BE7FDF8C4D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BA575B-12CF-409E-9471-5472844EECCE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C4E7467-D280-46EE-9E06-0C42DAD7AE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7195E-A847-45B7-AA8E-5DB245F60CA1}" type="parTrans" cxnId="{9C90FAED-EF40-4EF5-B834-A82E6C6D0CCF}">
      <dgm:prSet/>
      <dgm:spPr/>
      <dgm:t>
        <a:bodyPr/>
        <a:lstStyle/>
        <a:p>
          <a:endParaRPr lang="ru-RU"/>
        </a:p>
      </dgm:t>
    </dgm:pt>
    <dgm:pt modelId="{71EF1FB0-AFB8-4E1D-8507-A31624C133EE}" type="sibTrans" cxnId="{9C90FAED-EF40-4EF5-B834-A82E6C6D0CCF}">
      <dgm:prSet/>
      <dgm:spPr/>
      <dgm:t>
        <a:bodyPr/>
        <a:lstStyle/>
        <a:p>
          <a:endParaRPr lang="ru-RU"/>
        </a:p>
      </dgm:t>
    </dgm:pt>
    <dgm:pt modelId="{6BE9AA5C-E295-45DD-9360-45E7D367264B}">
      <dgm:prSet phldrT="[Текст]" custT="1"/>
      <dgm:spPr/>
      <dgm:t>
        <a:bodyPr/>
        <a:lstStyle/>
        <a:p>
          <a:r>
            <a:rPr lang="ru-RU" sz="2400" b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r>
            <a:rPr lang="ru-RU" sz="2400" b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400" b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2400" b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2400" b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контроль</a:t>
          </a:r>
          <a:endParaRPr lang="ru-RU" sz="2400" b="0" cap="none" spc="0" dirty="0">
            <a:ln>
              <a:prstDash val="solid"/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C07AD-CF99-4BEA-A5E2-F6AFEA5C03D3}" type="parTrans" cxnId="{21A9C36C-806B-4853-BDFE-0E15C8EDD843}">
      <dgm:prSet/>
      <dgm:spPr/>
      <dgm:t>
        <a:bodyPr/>
        <a:lstStyle/>
        <a:p>
          <a:endParaRPr lang="ru-RU"/>
        </a:p>
      </dgm:t>
    </dgm:pt>
    <dgm:pt modelId="{C4AF444A-AAF4-4530-9706-500B2F2B7B36}" type="sibTrans" cxnId="{21A9C36C-806B-4853-BDFE-0E15C8EDD843}">
      <dgm:prSet/>
      <dgm:spPr/>
      <dgm:t>
        <a:bodyPr/>
        <a:lstStyle/>
        <a:p>
          <a:endParaRPr lang="ru-RU"/>
        </a:p>
      </dgm:t>
    </dgm:pt>
    <dgm:pt modelId="{1850AE51-9453-4992-A477-A8BCD1D50AF4}">
      <dgm:prSet phldrT="[Текст]" custT="1"/>
      <dgm:spPr/>
      <dgm:t>
        <a:bodyPr/>
        <a:lstStyle/>
        <a:p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представницька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8F15-B517-4D75-9BDD-1EADE5A6737C}" type="parTrans" cxnId="{E812168C-EDEF-4473-A849-A29162DBF998}">
      <dgm:prSet/>
      <dgm:spPr/>
      <dgm:t>
        <a:bodyPr/>
        <a:lstStyle/>
        <a:p>
          <a:endParaRPr lang="ru-RU"/>
        </a:p>
      </dgm:t>
    </dgm:pt>
    <dgm:pt modelId="{38AF1409-7217-4878-AB17-2AE8901CB698}" type="sibTrans" cxnId="{E812168C-EDEF-4473-A849-A29162DBF998}">
      <dgm:prSet/>
      <dgm:spPr/>
      <dgm:t>
        <a:bodyPr/>
        <a:lstStyle/>
        <a:p>
          <a:endParaRPr lang="ru-RU"/>
        </a:p>
      </dgm:t>
    </dgm:pt>
    <dgm:pt modelId="{E44D793F-3BD5-4487-BA11-FD284B49E4C9}">
      <dgm:prSet phldrT="[Текст]" custT="1"/>
      <dgm:spPr/>
      <dgm:t>
        <a:bodyPr/>
        <a:lstStyle/>
        <a:p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перед</a:t>
          </a:r>
          <a:r>
            <a:rPr lang="en-US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керівництвом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зовнішнім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середовищем</a:t>
          </a:r>
          <a:endParaRPr lang="ru-RU" sz="2400" b="0" i="0" cap="none" spc="0" dirty="0">
            <a:ln>
              <a:prstDash val="solid"/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D062E-A569-4ED7-AA94-7776FE725F81}" type="parTrans" cxnId="{0DA36BE4-06D5-4E0B-B546-9E20520E0010}">
      <dgm:prSet/>
      <dgm:spPr/>
      <dgm:t>
        <a:bodyPr/>
        <a:lstStyle/>
        <a:p>
          <a:endParaRPr lang="ru-RU"/>
        </a:p>
      </dgm:t>
    </dgm:pt>
    <dgm:pt modelId="{8D9B7632-1F48-4794-A1F2-DAB690DD9892}" type="sibTrans" cxnId="{0DA36BE4-06D5-4E0B-B546-9E20520E0010}">
      <dgm:prSet/>
      <dgm:spPr/>
      <dgm:t>
        <a:bodyPr/>
        <a:lstStyle/>
        <a:p>
          <a:endParaRPr lang="ru-RU"/>
        </a:p>
      </dgm:t>
    </dgm:pt>
    <dgm:pt modelId="{C67AA791-5272-4415-BB1E-647E40B95C06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мотиваційна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6600F-F758-4EEF-80AA-07BF72426B88}" type="parTrans" cxnId="{8BEE148A-406C-4636-9360-0599C3AC0B0B}">
      <dgm:prSet/>
      <dgm:spPr/>
      <dgm:t>
        <a:bodyPr/>
        <a:lstStyle/>
        <a:p>
          <a:endParaRPr lang="ru-RU"/>
        </a:p>
      </dgm:t>
    </dgm:pt>
    <dgm:pt modelId="{0401AAED-55CA-4BAC-A6DC-2603F7EEA3D6}" type="sibTrans" cxnId="{8BEE148A-406C-4636-9360-0599C3AC0B0B}">
      <dgm:prSet/>
      <dgm:spPr/>
      <dgm:t>
        <a:bodyPr/>
        <a:lstStyle/>
        <a:p>
          <a:endParaRPr lang="ru-RU"/>
        </a:p>
      </dgm:t>
    </dgm:pt>
    <dgm:pt modelId="{476C9B17-9045-41BE-81F4-D212D40DBD74}">
      <dgm:prSet phldrT="[Текст]" custT="1"/>
      <dgm:spPr/>
      <dgm:t>
        <a:bodyPr/>
        <a:lstStyle/>
        <a:p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функцій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урахуванням</a:t>
          </a:r>
          <a:r>
            <a:rPr lang="en-US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здібностей</a:t>
          </a:r>
          <a:r>
            <a:rPr lang="ru-RU" sz="2400" b="0" i="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персоналу</a:t>
          </a:r>
          <a:endParaRPr lang="ru-RU" sz="2400" b="0" i="0" cap="none" spc="0" dirty="0">
            <a:ln>
              <a:prstDash val="solid"/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12382-64B6-4459-917C-B1EA7A276206}" type="sibTrans" cxnId="{A04008C5-34A5-45B6-8662-24EDB115AA9E}">
      <dgm:prSet/>
      <dgm:spPr/>
      <dgm:t>
        <a:bodyPr/>
        <a:lstStyle/>
        <a:p>
          <a:endParaRPr lang="ru-RU"/>
        </a:p>
      </dgm:t>
    </dgm:pt>
    <dgm:pt modelId="{3E0D82D7-F432-4C40-BCD1-C8B44CEDED26}" type="parTrans" cxnId="{A04008C5-34A5-45B6-8662-24EDB115AA9E}">
      <dgm:prSet/>
      <dgm:spPr/>
      <dgm:t>
        <a:bodyPr/>
        <a:lstStyle/>
        <a:p>
          <a:endParaRPr lang="ru-RU"/>
        </a:p>
      </dgm:t>
    </dgm:pt>
    <dgm:pt modelId="{2F0257CE-286C-4315-89BF-AAC416921F8F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D5E24-381A-4DDE-88E8-09C2670A6822}" type="parTrans" cxnId="{FA92688D-22A4-434A-A421-75673A6EE159}">
      <dgm:prSet/>
      <dgm:spPr/>
      <dgm:t>
        <a:bodyPr/>
        <a:lstStyle/>
        <a:p>
          <a:endParaRPr lang="ru-RU"/>
        </a:p>
      </dgm:t>
    </dgm:pt>
    <dgm:pt modelId="{E48B6E17-5C79-4850-884D-4A8B1372288E}" type="sibTrans" cxnId="{FA92688D-22A4-434A-A421-75673A6EE159}">
      <dgm:prSet/>
      <dgm:spPr/>
      <dgm:t>
        <a:bodyPr/>
        <a:lstStyle/>
        <a:p>
          <a:endParaRPr lang="ru-RU"/>
        </a:p>
      </dgm:t>
    </dgm:pt>
    <dgm:pt modelId="{913363AC-EFBF-468C-808B-2046FF639DBE}">
      <dgm:prSet custT="1"/>
      <dgm:spPr/>
      <dgm:t>
        <a:bodyPr/>
        <a:lstStyle/>
        <a:p>
          <a:r>
            <a:rPr lang="ru-RU" sz="2400" b="0" i="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400" b="0" i="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необхідної</a:t>
          </a:r>
          <a:r>
            <a:rPr lang="ru-RU" sz="2400" b="0" i="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професійної</a:t>
          </a:r>
          <a:r>
            <a:rPr lang="ru-RU" sz="2400" b="0" i="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sz="2400" b="0" i="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підлеглим</a:t>
          </a:r>
          <a:r>
            <a:rPr lang="ru-RU" sz="2400" b="0" i="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b="0" i="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вирішенні</a:t>
          </a:r>
          <a:r>
            <a:rPr lang="ru-RU" sz="2400" b="0" i="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8BDD6-FBA8-4E4C-BBF5-79C000670BCE}" type="parTrans" cxnId="{8E67D3F0-9C2D-4CD5-BE9F-91AA6E0E3F34}">
      <dgm:prSet/>
      <dgm:spPr/>
      <dgm:t>
        <a:bodyPr/>
        <a:lstStyle/>
        <a:p>
          <a:endParaRPr lang="ru-RU"/>
        </a:p>
      </dgm:t>
    </dgm:pt>
    <dgm:pt modelId="{8AAB517F-4547-485F-A61A-066D7599222F}" type="sibTrans" cxnId="{8E67D3F0-9C2D-4CD5-BE9F-91AA6E0E3F34}">
      <dgm:prSet/>
      <dgm:spPr/>
      <dgm:t>
        <a:bodyPr/>
        <a:lstStyle/>
        <a:p>
          <a:endParaRPr lang="ru-RU"/>
        </a:p>
      </dgm:t>
    </dgm:pt>
    <dgm:pt modelId="{A241E1B9-E07E-4BF5-9989-A499B79BE670}" type="pres">
      <dgm:prSet presAssocID="{ECBA575B-12CF-409E-9471-5472844EEC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3A2B6-688B-406B-A9BD-7832C5207D99}" type="pres">
      <dgm:prSet presAssocID="{BC4E7467-D280-46EE-9E06-0C42DAD7AE01}" presName="linNode" presStyleCnt="0"/>
      <dgm:spPr/>
      <dgm:t>
        <a:bodyPr/>
        <a:lstStyle/>
        <a:p>
          <a:endParaRPr lang="ru-RU"/>
        </a:p>
      </dgm:t>
    </dgm:pt>
    <dgm:pt modelId="{F0D649C5-92FF-409B-BD6A-BDB664108E3E}" type="pres">
      <dgm:prSet presAssocID="{BC4E7467-D280-46EE-9E06-0C42DAD7AE01}" presName="parentText" presStyleLbl="node1" presStyleIdx="0" presStyleCnt="4" custScaleX="75912" custLinFactNeighborX="133" custLinFactNeighborY="34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693E0-BD3A-4B4C-B2A8-3F4ADAAD69D6}" type="pres">
      <dgm:prSet presAssocID="{BC4E7467-D280-46EE-9E06-0C42DAD7AE0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D554F-9D8D-439D-BDBC-FC28F760E145}" type="pres">
      <dgm:prSet presAssocID="{71EF1FB0-AFB8-4E1D-8507-A31624C133EE}" presName="sp" presStyleCnt="0"/>
      <dgm:spPr/>
      <dgm:t>
        <a:bodyPr/>
        <a:lstStyle/>
        <a:p>
          <a:endParaRPr lang="ru-RU"/>
        </a:p>
      </dgm:t>
    </dgm:pt>
    <dgm:pt modelId="{B4D4DD03-006F-4B5D-902A-0DADA43120B4}" type="pres">
      <dgm:prSet presAssocID="{1850AE51-9453-4992-A477-A8BCD1D50AF4}" presName="linNode" presStyleCnt="0"/>
      <dgm:spPr/>
      <dgm:t>
        <a:bodyPr/>
        <a:lstStyle/>
        <a:p>
          <a:endParaRPr lang="ru-RU"/>
        </a:p>
      </dgm:t>
    </dgm:pt>
    <dgm:pt modelId="{F3994E4A-7721-4ABD-9305-E65659FFA4A6}" type="pres">
      <dgm:prSet presAssocID="{1850AE51-9453-4992-A477-A8BCD1D50AF4}" presName="parentText" presStyleLbl="node1" presStyleIdx="1" presStyleCnt="4" custScaleX="75912" custLinFactNeighborX="0" custLinFactNeighborY="34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989D2-3A00-4F3C-955F-593E29AE640F}" type="pres">
      <dgm:prSet presAssocID="{1850AE51-9453-4992-A477-A8BCD1D50AF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35469-FB3C-4AC2-B732-9B801FC90F5A}" type="pres">
      <dgm:prSet presAssocID="{38AF1409-7217-4878-AB17-2AE8901CB698}" presName="sp" presStyleCnt="0"/>
      <dgm:spPr/>
      <dgm:t>
        <a:bodyPr/>
        <a:lstStyle/>
        <a:p>
          <a:endParaRPr lang="ru-RU"/>
        </a:p>
      </dgm:t>
    </dgm:pt>
    <dgm:pt modelId="{3852BF36-F1B3-49E1-A237-1C6995C34740}" type="pres">
      <dgm:prSet presAssocID="{C67AA791-5272-4415-BB1E-647E40B95C06}" presName="linNode" presStyleCnt="0"/>
      <dgm:spPr/>
      <dgm:t>
        <a:bodyPr/>
        <a:lstStyle/>
        <a:p>
          <a:endParaRPr lang="ru-RU"/>
        </a:p>
      </dgm:t>
    </dgm:pt>
    <dgm:pt modelId="{3AF71A89-D53A-4C46-9D4D-D6A5D349C168}" type="pres">
      <dgm:prSet presAssocID="{C67AA791-5272-4415-BB1E-647E40B95C06}" presName="parentText" presStyleLbl="node1" presStyleIdx="2" presStyleCnt="4" custScaleX="75912" custLinFactNeighborX="0" custLinFactNeighborY="34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F076F-E302-41A8-AEDC-C41C5DB20816}" type="pres">
      <dgm:prSet presAssocID="{C67AA791-5272-4415-BB1E-647E40B95C0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6F695-F7B4-4C90-BD96-C0952951C427}" type="pres">
      <dgm:prSet presAssocID="{0401AAED-55CA-4BAC-A6DC-2603F7EEA3D6}" presName="sp" presStyleCnt="0"/>
      <dgm:spPr/>
      <dgm:t>
        <a:bodyPr/>
        <a:lstStyle/>
        <a:p>
          <a:endParaRPr lang="ru-RU"/>
        </a:p>
      </dgm:t>
    </dgm:pt>
    <dgm:pt modelId="{B4EBAD7E-4C09-4455-B51E-9067E2D3D64F}" type="pres">
      <dgm:prSet presAssocID="{2F0257CE-286C-4315-89BF-AAC416921F8F}" presName="linNode" presStyleCnt="0"/>
      <dgm:spPr/>
    </dgm:pt>
    <dgm:pt modelId="{F9D2B1AC-7D9C-4C65-903F-6AE8EAEC0691}" type="pres">
      <dgm:prSet presAssocID="{2F0257CE-286C-4315-89BF-AAC416921F8F}" presName="parentText" presStyleLbl="node1" presStyleIdx="3" presStyleCnt="4" custScaleX="759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365FB-6A52-4A3A-84B5-F301C01884E5}" type="pres">
      <dgm:prSet presAssocID="{2F0257CE-286C-4315-89BF-AAC416921F8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9C36C-806B-4853-BDFE-0E15C8EDD843}" srcId="{BC4E7467-D280-46EE-9E06-0C42DAD7AE01}" destId="{6BE9AA5C-E295-45DD-9360-45E7D367264B}" srcOrd="0" destOrd="0" parTransId="{8F0C07AD-CF99-4BEA-A5E2-F6AFEA5C03D3}" sibTransId="{C4AF444A-AAF4-4530-9706-500B2F2B7B36}"/>
    <dgm:cxn modelId="{2A6689CC-169C-4D9B-9861-B7B72EDC1B1A}" type="presOf" srcId="{E44D793F-3BD5-4487-BA11-FD284B49E4C9}" destId="{D18989D2-3A00-4F3C-955F-593E29AE640F}" srcOrd="0" destOrd="0" presId="urn:microsoft.com/office/officeart/2005/8/layout/vList5"/>
    <dgm:cxn modelId="{16D61387-200E-4D30-AB2D-35AE8CD67457}" type="presOf" srcId="{1850AE51-9453-4992-A477-A8BCD1D50AF4}" destId="{F3994E4A-7721-4ABD-9305-E65659FFA4A6}" srcOrd="0" destOrd="0" presId="urn:microsoft.com/office/officeart/2005/8/layout/vList5"/>
    <dgm:cxn modelId="{0DA36BE4-06D5-4E0B-B546-9E20520E0010}" srcId="{1850AE51-9453-4992-A477-A8BCD1D50AF4}" destId="{E44D793F-3BD5-4487-BA11-FD284B49E4C9}" srcOrd="0" destOrd="0" parTransId="{D77D062E-A569-4ED7-AA94-7776FE725F81}" sibTransId="{8D9B7632-1F48-4794-A1F2-DAB690DD9892}"/>
    <dgm:cxn modelId="{9C90FAED-EF40-4EF5-B834-A82E6C6D0CCF}" srcId="{ECBA575B-12CF-409E-9471-5472844EECCE}" destId="{BC4E7467-D280-46EE-9E06-0C42DAD7AE01}" srcOrd="0" destOrd="0" parTransId="{9227195E-A847-45B7-AA8E-5DB245F60CA1}" sibTransId="{71EF1FB0-AFB8-4E1D-8507-A31624C133EE}"/>
    <dgm:cxn modelId="{C50A5604-C31A-48B4-8FF3-4E6B4C9FC815}" type="presOf" srcId="{BC4E7467-D280-46EE-9E06-0C42DAD7AE01}" destId="{F0D649C5-92FF-409B-BD6A-BDB664108E3E}" srcOrd="0" destOrd="0" presId="urn:microsoft.com/office/officeart/2005/8/layout/vList5"/>
    <dgm:cxn modelId="{A04008C5-34A5-45B6-8662-24EDB115AA9E}" srcId="{C67AA791-5272-4415-BB1E-647E40B95C06}" destId="{476C9B17-9045-41BE-81F4-D212D40DBD74}" srcOrd="0" destOrd="0" parTransId="{3E0D82D7-F432-4C40-BCD1-C8B44CEDED26}" sibTransId="{FD112382-64B6-4459-917C-B1EA7A276206}"/>
    <dgm:cxn modelId="{05637672-8000-4957-AF8A-B12875175A41}" type="presOf" srcId="{C67AA791-5272-4415-BB1E-647E40B95C06}" destId="{3AF71A89-D53A-4C46-9D4D-D6A5D349C168}" srcOrd="0" destOrd="0" presId="urn:microsoft.com/office/officeart/2005/8/layout/vList5"/>
    <dgm:cxn modelId="{763EE7E7-4C02-412C-99B8-80AE764AA4B2}" type="presOf" srcId="{2F0257CE-286C-4315-89BF-AAC416921F8F}" destId="{F9D2B1AC-7D9C-4C65-903F-6AE8EAEC0691}" srcOrd="0" destOrd="0" presId="urn:microsoft.com/office/officeart/2005/8/layout/vList5"/>
    <dgm:cxn modelId="{5D581DA9-D0EA-4321-9F8F-CC59A08FAB1F}" type="presOf" srcId="{913363AC-EFBF-468C-808B-2046FF639DBE}" destId="{EB1365FB-6A52-4A3A-84B5-F301C01884E5}" srcOrd="0" destOrd="0" presId="urn:microsoft.com/office/officeart/2005/8/layout/vList5"/>
    <dgm:cxn modelId="{0DFDF476-894F-41B4-9999-7DE53A7AD19C}" type="presOf" srcId="{6BE9AA5C-E295-45DD-9360-45E7D367264B}" destId="{BB0693E0-BD3A-4B4C-B2A8-3F4ADAAD69D6}" srcOrd="0" destOrd="0" presId="urn:microsoft.com/office/officeart/2005/8/layout/vList5"/>
    <dgm:cxn modelId="{DC291F2E-D4A5-4DA6-A0CF-40DDC8C10CB7}" type="presOf" srcId="{ECBA575B-12CF-409E-9471-5472844EECCE}" destId="{A241E1B9-E07E-4BF5-9989-A499B79BE670}" srcOrd="0" destOrd="0" presId="urn:microsoft.com/office/officeart/2005/8/layout/vList5"/>
    <dgm:cxn modelId="{FA92688D-22A4-434A-A421-75673A6EE159}" srcId="{ECBA575B-12CF-409E-9471-5472844EECCE}" destId="{2F0257CE-286C-4315-89BF-AAC416921F8F}" srcOrd="3" destOrd="0" parTransId="{035D5E24-381A-4DDE-88E8-09C2670A6822}" sibTransId="{E48B6E17-5C79-4850-884D-4A8B1372288E}"/>
    <dgm:cxn modelId="{8BEE148A-406C-4636-9360-0599C3AC0B0B}" srcId="{ECBA575B-12CF-409E-9471-5472844EECCE}" destId="{C67AA791-5272-4415-BB1E-647E40B95C06}" srcOrd="2" destOrd="0" parTransId="{C656600F-F758-4EEF-80AA-07BF72426B88}" sibTransId="{0401AAED-55CA-4BAC-A6DC-2603F7EEA3D6}"/>
    <dgm:cxn modelId="{6A0475EC-DE31-4186-918B-3644F3F54107}" type="presOf" srcId="{476C9B17-9045-41BE-81F4-D212D40DBD74}" destId="{646F076F-E302-41A8-AEDC-C41C5DB20816}" srcOrd="0" destOrd="0" presId="urn:microsoft.com/office/officeart/2005/8/layout/vList5"/>
    <dgm:cxn modelId="{E812168C-EDEF-4473-A849-A29162DBF998}" srcId="{ECBA575B-12CF-409E-9471-5472844EECCE}" destId="{1850AE51-9453-4992-A477-A8BCD1D50AF4}" srcOrd="1" destOrd="0" parTransId="{7E358F15-B517-4D75-9BDD-1EADE5A6737C}" sibTransId="{38AF1409-7217-4878-AB17-2AE8901CB698}"/>
    <dgm:cxn modelId="{8E67D3F0-9C2D-4CD5-BE9F-91AA6E0E3F34}" srcId="{2F0257CE-286C-4315-89BF-AAC416921F8F}" destId="{913363AC-EFBF-468C-808B-2046FF639DBE}" srcOrd="0" destOrd="0" parTransId="{DA78BDD6-FBA8-4E4C-BBF5-79C000670BCE}" sibTransId="{8AAB517F-4547-485F-A61A-066D7599222F}"/>
    <dgm:cxn modelId="{E4BBC91C-8BE1-4037-832E-2A6510FCC65C}" type="presParOf" srcId="{A241E1B9-E07E-4BF5-9989-A499B79BE670}" destId="{A583A2B6-688B-406B-A9BD-7832C5207D99}" srcOrd="0" destOrd="0" presId="urn:microsoft.com/office/officeart/2005/8/layout/vList5"/>
    <dgm:cxn modelId="{7B607884-6C7C-4674-9D4E-39C100EE3F06}" type="presParOf" srcId="{A583A2B6-688B-406B-A9BD-7832C5207D99}" destId="{F0D649C5-92FF-409B-BD6A-BDB664108E3E}" srcOrd="0" destOrd="0" presId="urn:microsoft.com/office/officeart/2005/8/layout/vList5"/>
    <dgm:cxn modelId="{D2A98E26-980D-4D7D-B8D6-4D1C36904D1C}" type="presParOf" srcId="{A583A2B6-688B-406B-A9BD-7832C5207D99}" destId="{BB0693E0-BD3A-4B4C-B2A8-3F4ADAAD69D6}" srcOrd="1" destOrd="0" presId="urn:microsoft.com/office/officeart/2005/8/layout/vList5"/>
    <dgm:cxn modelId="{A9BA55D8-5E2D-4E02-A4D0-7B17701C75AC}" type="presParOf" srcId="{A241E1B9-E07E-4BF5-9989-A499B79BE670}" destId="{E94D554F-9D8D-439D-BDBC-FC28F760E145}" srcOrd="1" destOrd="0" presId="urn:microsoft.com/office/officeart/2005/8/layout/vList5"/>
    <dgm:cxn modelId="{3999007F-1AF2-4655-A44A-2A588EA91C16}" type="presParOf" srcId="{A241E1B9-E07E-4BF5-9989-A499B79BE670}" destId="{B4D4DD03-006F-4B5D-902A-0DADA43120B4}" srcOrd="2" destOrd="0" presId="urn:microsoft.com/office/officeart/2005/8/layout/vList5"/>
    <dgm:cxn modelId="{651381B3-6E2C-407F-A7F3-DA67DCE14747}" type="presParOf" srcId="{B4D4DD03-006F-4B5D-902A-0DADA43120B4}" destId="{F3994E4A-7721-4ABD-9305-E65659FFA4A6}" srcOrd="0" destOrd="0" presId="urn:microsoft.com/office/officeart/2005/8/layout/vList5"/>
    <dgm:cxn modelId="{C8F10C78-6BBF-4087-8FB1-74D3DE86012B}" type="presParOf" srcId="{B4D4DD03-006F-4B5D-902A-0DADA43120B4}" destId="{D18989D2-3A00-4F3C-955F-593E29AE640F}" srcOrd="1" destOrd="0" presId="urn:microsoft.com/office/officeart/2005/8/layout/vList5"/>
    <dgm:cxn modelId="{0030E773-4DF7-4CF3-8591-287143ADA988}" type="presParOf" srcId="{A241E1B9-E07E-4BF5-9989-A499B79BE670}" destId="{68435469-FB3C-4AC2-B732-9B801FC90F5A}" srcOrd="3" destOrd="0" presId="urn:microsoft.com/office/officeart/2005/8/layout/vList5"/>
    <dgm:cxn modelId="{E0952FF6-4724-426D-8DD5-5E0E4C56C0E4}" type="presParOf" srcId="{A241E1B9-E07E-4BF5-9989-A499B79BE670}" destId="{3852BF36-F1B3-49E1-A237-1C6995C34740}" srcOrd="4" destOrd="0" presId="urn:microsoft.com/office/officeart/2005/8/layout/vList5"/>
    <dgm:cxn modelId="{4A4B90BC-4961-43A0-B474-7FDDB2C61FE8}" type="presParOf" srcId="{3852BF36-F1B3-49E1-A237-1C6995C34740}" destId="{3AF71A89-D53A-4C46-9D4D-D6A5D349C168}" srcOrd="0" destOrd="0" presId="urn:microsoft.com/office/officeart/2005/8/layout/vList5"/>
    <dgm:cxn modelId="{3DB81FEE-3A79-42BD-864D-44C61C5C8A7E}" type="presParOf" srcId="{3852BF36-F1B3-49E1-A237-1C6995C34740}" destId="{646F076F-E302-41A8-AEDC-C41C5DB20816}" srcOrd="1" destOrd="0" presId="urn:microsoft.com/office/officeart/2005/8/layout/vList5"/>
    <dgm:cxn modelId="{360440E2-3A24-47CC-9A92-613AF2D09D8D}" type="presParOf" srcId="{A241E1B9-E07E-4BF5-9989-A499B79BE670}" destId="{E036F695-F7B4-4C90-BD96-C0952951C427}" srcOrd="5" destOrd="0" presId="urn:microsoft.com/office/officeart/2005/8/layout/vList5"/>
    <dgm:cxn modelId="{47BA6323-B701-4F9F-9ED4-C292E40165B0}" type="presParOf" srcId="{A241E1B9-E07E-4BF5-9989-A499B79BE670}" destId="{B4EBAD7E-4C09-4455-B51E-9067E2D3D64F}" srcOrd="6" destOrd="0" presId="urn:microsoft.com/office/officeart/2005/8/layout/vList5"/>
    <dgm:cxn modelId="{D769AD42-57EB-49DF-99A7-173799116B95}" type="presParOf" srcId="{B4EBAD7E-4C09-4455-B51E-9067E2D3D64F}" destId="{F9D2B1AC-7D9C-4C65-903F-6AE8EAEC0691}" srcOrd="0" destOrd="0" presId="urn:microsoft.com/office/officeart/2005/8/layout/vList5"/>
    <dgm:cxn modelId="{9CCA8705-1691-449A-B64A-6DA5BE40151B}" type="presParOf" srcId="{B4EBAD7E-4C09-4455-B51E-9067E2D3D64F}" destId="{EB1365FB-6A52-4A3A-84B5-F301C01884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24A1BE-8A02-4CA4-A281-5E183312A30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45EB0C5-97E5-4985-B180-714126F7731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лідерство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індивіда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впливати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для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організаційних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E0F27-5779-4B92-B1AF-355C895A655F}" type="parTrans" cxnId="{C5AECBCE-6F7C-45AE-A7A3-5C34AABC0689}">
      <dgm:prSet/>
      <dgm:spPr/>
      <dgm:t>
        <a:bodyPr/>
        <a:lstStyle/>
        <a:p>
          <a:endParaRPr lang="ru-RU"/>
        </a:p>
      </dgm:t>
    </dgm:pt>
    <dgm:pt modelId="{200AB8CD-33ED-4C74-BC4C-26F7A70D058A}" type="sibTrans" cxnId="{C5AECBCE-6F7C-45AE-A7A3-5C34AABC0689}">
      <dgm:prSet/>
      <dgm:spPr/>
      <dgm:t>
        <a:bodyPr/>
        <a:lstStyle/>
        <a:p>
          <a:endParaRPr lang="ru-RU"/>
        </a:p>
      </dgm:t>
    </dgm:pt>
    <dgm:pt modelId="{04AD5204-CE54-4547-BFB0-45E79B19562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лідерство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динамічним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процесом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включає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D2C7F-C4CE-41AC-96EC-3B808953115E}" type="parTrans" cxnId="{74847AC6-969D-4B64-B3F2-A4D1C25E8CD9}">
      <dgm:prSet/>
      <dgm:spPr/>
      <dgm:t>
        <a:bodyPr/>
        <a:lstStyle/>
        <a:p>
          <a:endParaRPr lang="ru-RU"/>
        </a:p>
      </dgm:t>
    </dgm:pt>
    <dgm:pt modelId="{903CEC95-BBB5-43A0-831B-418314CEB21D}" type="sibTrans" cxnId="{74847AC6-969D-4B64-B3F2-A4D1C25E8CD9}">
      <dgm:prSet/>
      <dgm:spPr/>
      <dgm:t>
        <a:bodyPr/>
        <a:lstStyle/>
        <a:p>
          <a:endParaRPr lang="ru-RU"/>
        </a:p>
      </dgm:t>
    </dgm:pt>
    <dgm:pt modelId="{99926415-410F-413C-AAA8-86573F79DA8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влада -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свою волю,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впливати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за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сили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авторитету,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права, грошей).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035E4-AA1E-459B-808E-E8BA01E021B1}" type="parTrans" cxnId="{6D07E0F7-0AA0-4D25-B4EF-BB2F2A39B1E4}">
      <dgm:prSet/>
      <dgm:spPr/>
      <dgm:t>
        <a:bodyPr/>
        <a:lstStyle/>
        <a:p>
          <a:endParaRPr lang="ru-RU"/>
        </a:p>
      </dgm:t>
    </dgm:pt>
    <dgm:pt modelId="{75988314-69BB-496D-8DE9-E861A5D1675C}" type="sibTrans" cxnId="{6D07E0F7-0AA0-4D25-B4EF-BB2F2A39B1E4}">
      <dgm:prSet/>
      <dgm:spPr/>
      <dgm:t>
        <a:bodyPr/>
        <a:lstStyle/>
        <a:p>
          <a:endParaRPr lang="ru-RU"/>
        </a:p>
      </dgm:t>
    </dgm:pt>
    <dgm:pt modelId="{E973633F-5CFA-40EF-B7F1-63C274759A3E}" type="pres">
      <dgm:prSet presAssocID="{3824A1BE-8A02-4CA4-A281-5E183312A3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41886-CA6E-4355-BFB3-17C320BAC6AF}" type="pres">
      <dgm:prSet presAssocID="{545EB0C5-97E5-4985-B180-714126F77312}" presName="comp" presStyleCnt="0"/>
      <dgm:spPr/>
    </dgm:pt>
    <dgm:pt modelId="{A5FF4789-6802-4E33-9760-A4A191B994CF}" type="pres">
      <dgm:prSet presAssocID="{545EB0C5-97E5-4985-B180-714126F77312}" presName="box" presStyleLbl="node1" presStyleIdx="0" presStyleCnt="3"/>
      <dgm:spPr/>
      <dgm:t>
        <a:bodyPr/>
        <a:lstStyle/>
        <a:p>
          <a:endParaRPr lang="ru-RU"/>
        </a:p>
      </dgm:t>
    </dgm:pt>
    <dgm:pt modelId="{828E5EEC-65F6-4E68-8305-6D98400B995F}" type="pres">
      <dgm:prSet presAssocID="{545EB0C5-97E5-4985-B180-714126F7731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ACE613-EDBF-466F-A1D1-CA4D98C23B3E}" type="pres">
      <dgm:prSet presAssocID="{545EB0C5-97E5-4985-B180-714126F7731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F4BCE-8D36-41E0-9BFA-84BEB42EFA75}" type="pres">
      <dgm:prSet presAssocID="{200AB8CD-33ED-4C74-BC4C-26F7A70D058A}" presName="spacer" presStyleCnt="0"/>
      <dgm:spPr/>
    </dgm:pt>
    <dgm:pt modelId="{44294205-3810-4BAA-9FDE-7E6D8D90F45D}" type="pres">
      <dgm:prSet presAssocID="{04AD5204-CE54-4547-BFB0-45E79B195621}" presName="comp" presStyleCnt="0"/>
      <dgm:spPr/>
    </dgm:pt>
    <dgm:pt modelId="{B5534DF5-F8AC-4679-871C-CC116576F998}" type="pres">
      <dgm:prSet presAssocID="{04AD5204-CE54-4547-BFB0-45E79B195621}" presName="box" presStyleLbl="node1" presStyleIdx="1" presStyleCnt="3"/>
      <dgm:spPr/>
      <dgm:t>
        <a:bodyPr/>
        <a:lstStyle/>
        <a:p>
          <a:endParaRPr lang="ru-RU"/>
        </a:p>
      </dgm:t>
    </dgm:pt>
    <dgm:pt modelId="{77E61F18-6C44-488F-8A1C-E2A05F6E3712}" type="pres">
      <dgm:prSet presAssocID="{04AD5204-CE54-4547-BFB0-45E79B19562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1E329F-7AFB-498D-9862-6E8DDEB86E92}" type="pres">
      <dgm:prSet presAssocID="{04AD5204-CE54-4547-BFB0-45E79B19562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E5663-DF92-4635-BCA3-893BB619E431}" type="pres">
      <dgm:prSet presAssocID="{903CEC95-BBB5-43A0-831B-418314CEB21D}" presName="spacer" presStyleCnt="0"/>
      <dgm:spPr/>
    </dgm:pt>
    <dgm:pt modelId="{BD37702D-78F4-4283-9962-848EB0BFB8BE}" type="pres">
      <dgm:prSet presAssocID="{99926415-410F-413C-AAA8-86573F79DA80}" presName="comp" presStyleCnt="0"/>
      <dgm:spPr/>
    </dgm:pt>
    <dgm:pt modelId="{BE33CE51-08F8-4E04-B806-D60B6BB7CE8F}" type="pres">
      <dgm:prSet presAssocID="{99926415-410F-413C-AAA8-86573F79DA80}" presName="box" presStyleLbl="node1" presStyleIdx="2" presStyleCnt="3"/>
      <dgm:spPr/>
      <dgm:t>
        <a:bodyPr/>
        <a:lstStyle/>
        <a:p>
          <a:endParaRPr lang="ru-RU"/>
        </a:p>
      </dgm:t>
    </dgm:pt>
    <dgm:pt modelId="{7BCBD989-FCB3-408E-B194-915D8451F8D2}" type="pres">
      <dgm:prSet presAssocID="{99926415-410F-413C-AAA8-86573F79DA8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63B0DA3-93B3-424B-83A8-4F2309773A0F}" type="pres">
      <dgm:prSet presAssocID="{99926415-410F-413C-AAA8-86573F79DA8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3F911-043A-4CA2-BB1D-9C38FF5289C3}" type="presOf" srcId="{04AD5204-CE54-4547-BFB0-45E79B195621}" destId="{B5534DF5-F8AC-4679-871C-CC116576F998}" srcOrd="0" destOrd="0" presId="urn:microsoft.com/office/officeart/2005/8/layout/vList4"/>
    <dgm:cxn modelId="{B7CCE524-2E70-47AB-AA78-5DCAC64D0C70}" type="presOf" srcId="{04AD5204-CE54-4547-BFB0-45E79B195621}" destId="{761E329F-7AFB-498D-9862-6E8DDEB86E92}" srcOrd="1" destOrd="0" presId="urn:microsoft.com/office/officeart/2005/8/layout/vList4"/>
    <dgm:cxn modelId="{0337065B-D0F7-4BE1-8804-D80E87092303}" type="presOf" srcId="{3824A1BE-8A02-4CA4-A281-5E183312A304}" destId="{E973633F-5CFA-40EF-B7F1-63C274759A3E}" srcOrd="0" destOrd="0" presId="urn:microsoft.com/office/officeart/2005/8/layout/vList4"/>
    <dgm:cxn modelId="{055EC070-079B-4BF5-9897-E4BC231C1D85}" type="presOf" srcId="{99926415-410F-413C-AAA8-86573F79DA80}" destId="{BE33CE51-08F8-4E04-B806-D60B6BB7CE8F}" srcOrd="0" destOrd="0" presId="urn:microsoft.com/office/officeart/2005/8/layout/vList4"/>
    <dgm:cxn modelId="{06721730-9ED2-4928-A1F0-BFCBC4504F53}" type="presOf" srcId="{545EB0C5-97E5-4985-B180-714126F77312}" destId="{A5FF4789-6802-4E33-9760-A4A191B994CF}" srcOrd="0" destOrd="0" presId="urn:microsoft.com/office/officeart/2005/8/layout/vList4"/>
    <dgm:cxn modelId="{74847AC6-969D-4B64-B3F2-A4D1C25E8CD9}" srcId="{3824A1BE-8A02-4CA4-A281-5E183312A304}" destId="{04AD5204-CE54-4547-BFB0-45E79B195621}" srcOrd="1" destOrd="0" parTransId="{343D2C7F-C4CE-41AC-96EC-3B808953115E}" sibTransId="{903CEC95-BBB5-43A0-831B-418314CEB21D}"/>
    <dgm:cxn modelId="{891D9439-53FC-41DD-B9A7-B70FB5F275FB}" type="presOf" srcId="{545EB0C5-97E5-4985-B180-714126F77312}" destId="{CCACE613-EDBF-466F-A1D1-CA4D98C23B3E}" srcOrd="1" destOrd="0" presId="urn:microsoft.com/office/officeart/2005/8/layout/vList4"/>
    <dgm:cxn modelId="{6D07E0F7-0AA0-4D25-B4EF-BB2F2A39B1E4}" srcId="{3824A1BE-8A02-4CA4-A281-5E183312A304}" destId="{99926415-410F-413C-AAA8-86573F79DA80}" srcOrd="2" destOrd="0" parTransId="{95A035E4-AA1E-459B-808E-E8BA01E021B1}" sibTransId="{75988314-69BB-496D-8DE9-E861A5D1675C}"/>
    <dgm:cxn modelId="{CF724727-8D41-4301-A045-A035FD08EDEE}" type="presOf" srcId="{99926415-410F-413C-AAA8-86573F79DA80}" destId="{C63B0DA3-93B3-424B-83A8-4F2309773A0F}" srcOrd="1" destOrd="0" presId="urn:microsoft.com/office/officeart/2005/8/layout/vList4"/>
    <dgm:cxn modelId="{C5AECBCE-6F7C-45AE-A7A3-5C34AABC0689}" srcId="{3824A1BE-8A02-4CA4-A281-5E183312A304}" destId="{545EB0C5-97E5-4985-B180-714126F77312}" srcOrd="0" destOrd="0" parTransId="{FC5E0F27-5779-4B92-B1AF-355C895A655F}" sibTransId="{200AB8CD-33ED-4C74-BC4C-26F7A70D058A}"/>
    <dgm:cxn modelId="{2D4ED36E-3D28-4984-9521-CB1052B6570C}" type="presParOf" srcId="{E973633F-5CFA-40EF-B7F1-63C274759A3E}" destId="{32241886-CA6E-4355-BFB3-17C320BAC6AF}" srcOrd="0" destOrd="0" presId="urn:microsoft.com/office/officeart/2005/8/layout/vList4"/>
    <dgm:cxn modelId="{793BBF33-18B7-443D-8CBC-302563B6004E}" type="presParOf" srcId="{32241886-CA6E-4355-BFB3-17C320BAC6AF}" destId="{A5FF4789-6802-4E33-9760-A4A191B994CF}" srcOrd="0" destOrd="0" presId="urn:microsoft.com/office/officeart/2005/8/layout/vList4"/>
    <dgm:cxn modelId="{0F4DCE37-941E-448E-85BD-02042DC4FE92}" type="presParOf" srcId="{32241886-CA6E-4355-BFB3-17C320BAC6AF}" destId="{828E5EEC-65F6-4E68-8305-6D98400B995F}" srcOrd="1" destOrd="0" presId="urn:microsoft.com/office/officeart/2005/8/layout/vList4"/>
    <dgm:cxn modelId="{D9D9E409-EF3C-4420-A18C-1E979BF92DD6}" type="presParOf" srcId="{32241886-CA6E-4355-BFB3-17C320BAC6AF}" destId="{CCACE613-EDBF-466F-A1D1-CA4D98C23B3E}" srcOrd="2" destOrd="0" presId="urn:microsoft.com/office/officeart/2005/8/layout/vList4"/>
    <dgm:cxn modelId="{AA0B91F9-9466-4F66-B343-84F2094668B2}" type="presParOf" srcId="{E973633F-5CFA-40EF-B7F1-63C274759A3E}" destId="{753F4BCE-8D36-41E0-9BFA-84BEB42EFA75}" srcOrd="1" destOrd="0" presId="urn:microsoft.com/office/officeart/2005/8/layout/vList4"/>
    <dgm:cxn modelId="{FD158804-203A-44BF-B9D6-96E643416763}" type="presParOf" srcId="{E973633F-5CFA-40EF-B7F1-63C274759A3E}" destId="{44294205-3810-4BAA-9FDE-7E6D8D90F45D}" srcOrd="2" destOrd="0" presId="urn:microsoft.com/office/officeart/2005/8/layout/vList4"/>
    <dgm:cxn modelId="{DEC7A784-3E3A-48B7-9318-3FD807B70D7B}" type="presParOf" srcId="{44294205-3810-4BAA-9FDE-7E6D8D90F45D}" destId="{B5534DF5-F8AC-4679-871C-CC116576F998}" srcOrd="0" destOrd="0" presId="urn:microsoft.com/office/officeart/2005/8/layout/vList4"/>
    <dgm:cxn modelId="{6243BBA0-1FB8-4528-BF8D-A4EABF5B996C}" type="presParOf" srcId="{44294205-3810-4BAA-9FDE-7E6D8D90F45D}" destId="{77E61F18-6C44-488F-8A1C-E2A05F6E3712}" srcOrd="1" destOrd="0" presId="urn:microsoft.com/office/officeart/2005/8/layout/vList4"/>
    <dgm:cxn modelId="{6E2A3AAE-2896-48DD-9748-402ADF393344}" type="presParOf" srcId="{44294205-3810-4BAA-9FDE-7E6D8D90F45D}" destId="{761E329F-7AFB-498D-9862-6E8DDEB86E92}" srcOrd="2" destOrd="0" presId="urn:microsoft.com/office/officeart/2005/8/layout/vList4"/>
    <dgm:cxn modelId="{7E00F12E-2295-47C4-ACB9-A49EC338377D}" type="presParOf" srcId="{E973633F-5CFA-40EF-B7F1-63C274759A3E}" destId="{982E5663-DF92-4635-BCA3-893BB619E431}" srcOrd="3" destOrd="0" presId="urn:microsoft.com/office/officeart/2005/8/layout/vList4"/>
    <dgm:cxn modelId="{BC3A2585-31B5-4EEE-92E5-DD1F4502017E}" type="presParOf" srcId="{E973633F-5CFA-40EF-B7F1-63C274759A3E}" destId="{BD37702D-78F4-4283-9962-848EB0BFB8BE}" srcOrd="4" destOrd="0" presId="urn:microsoft.com/office/officeart/2005/8/layout/vList4"/>
    <dgm:cxn modelId="{723B6F24-DA7B-4F7C-834B-72A7381E857D}" type="presParOf" srcId="{BD37702D-78F4-4283-9962-848EB0BFB8BE}" destId="{BE33CE51-08F8-4E04-B806-D60B6BB7CE8F}" srcOrd="0" destOrd="0" presId="urn:microsoft.com/office/officeart/2005/8/layout/vList4"/>
    <dgm:cxn modelId="{299FBC44-B69F-4912-A299-632A557F99ED}" type="presParOf" srcId="{BD37702D-78F4-4283-9962-848EB0BFB8BE}" destId="{7BCBD989-FCB3-408E-B194-915D8451F8D2}" srcOrd="1" destOrd="0" presId="urn:microsoft.com/office/officeart/2005/8/layout/vList4"/>
    <dgm:cxn modelId="{AFA0DDFF-DAA3-4A9C-B148-AA09ADD7A507}" type="presParOf" srcId="{BD37702D-78F4-4283-9962-848EB0BFB8BE}" destId="{C63B0DA3-93B3-424B-83A8-4F2309773A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C78976-741B-4EC4-AFDA-CE266F1A9C3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E8AF982-93EB-40A5-BB76-B5CCB3E4FD0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змістом діяльності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E8D3A-A9A4-4E41-AAF1-90035F13B7A3}" type="parTrans" cxnId="{2910D1ED-5CB0-476E-8DAF-EFFD2544D47D}">
      <dgm:prSet/>
      <dgm:spPr/>
      <dgm:t>
        <a:bodyPr/>
        <a:lstStyle/>
        <a:p>
          <a:endParaRPr lang="ru-RU"/>
        </a:p>
      </dgm:t>
    </dgm:pt>
    <dgm:pt modelId="{D3357F46-FB5E-4105-84F1-318C40B5B675}" type="sibTrans" cxnId="{2910D1ED-5CB0-476E-8DAF-EFFD2544D47D}">
      <dgm:prSet/>
      <dgm:spPr/>
      <dgm:t>
        <a:bodyPr/>
        <a:lstStyle/>
        <a:p>
          <a:endParaRPr lang="ru-RU"/>
        </a:p>
      </dgm:t>
    </dgm:pt>
    <dgm:pt modelId="{EFA64CF9-7457-4DD5-BC01-FD0A8FAE407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лідер-натхненник, що пропонує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програму поведінки;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E92AA-8FF2-4D31-A3FA-0B930A6705C1}" type="parTrans" cxnId="{FF4269F8-C328-44DA-AE98-164C9E66535E}">
      <dgm:prSet/>
      <dgm:spPr/>
      <dgm:t>
        <a:bodyPr/>
        <a:lstStyle/>
        <a:p>
          <a:endParaRPr lang="ru-RU"/>
        </a:p>
      </dgm:t>
    </dgm:pt>
    <dgm:pt modelId="{01666A75-E9B3-4B5D-ACB1-564B4BA11989}" type="sibTrans" cxnId="{FF4269F8-C328-44DA-AE98-164C9E66535E}">
      <dgm:prSet/>
      <dgm:spPr/>
      <dgm:t>
        <a:bodyPr/>
        <a:lstStyle/>
        <a:p>
          <a:endParaRPr lang="ru-RU"/>
        </a:p>
      </dgm:t>
    </dgm:pt>
    <dgm:pt modelId="{B3D78D3A-6B21-47B6-99C6-DEB3A68772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характером діяльності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BC6BF-F19F-4B54-A82E-6F4F108C2236}" type="parTrans" cxnId="{97EDE5DA-3A99-4E0E-9C88-09EF3A6929D2}">
      <dgm:prSet/>
      <dgm:spPr/>
      <dgm:t>
        <a:bodyPr/>
        <a:lstStyle/>
        <a:p>
          <a:endParaRPr lang="ru-RU"/>
        </a:p>
      </dgm:t>
    </dgm:pt>
    <dgm:pt modelId="{52927EC7-3883-4B1C-BB8F-4FB418385D36}" type="sibTrans" cxnId="{97EDE5DA-3A99-4E0E-9C88-09EF3A6929D2}">
      <dgm:prSet/>
      <dgm:spPr/>
      <dgm:t>
        <a:bodyPr/>
        <a:lstStyle/>
        <a:p>
          <a:endParaRPr lang="ru-RU"/>
        </a:p>
      </dgm:t>
    </dgm:pt>
    <dgm:pt modelId="{9BBF63F0-44F7-4733-B1B7-54849005EC7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універсальний, що постійно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проявляє свої якості лідера;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EEBA4-6AAF-42C1-B7C9-5F8A64716E1A}" type="parTrans" cxnId="{B9240FA7-4BE9-4FAB-8691-98D97F48C73B}">
      <dgm:prSet/>
      <dgm:spPr/>
      <dgm:t>
        <a:bodyPr/>
        <a:lstStyle/>
        <a:p>
          <a:endParaRPr lang="ru-RU"/>
        </a:p>
      </dgm:t>
    </dgm:pt>
    <dgm:pt modelId="{C5490807-73D8-4D19-A329-67ABCCC97370}" type="sibTrans" cxnId="{B9240FA7-4BE9-4FAB-8691-98D97F48C73B}">
      <dgm:prSet/>
      <dgm:spPr/>
      <dgm:t>
        <a:bodyPr/>
        <a:lstStyle/>
        <a:p>
          <a:endParaRPr lang="ru-RU"/>
        </a:p>
      </dgm:t>
    </dgm:pt>
    <dgm:pt modelId="{7BA30C1C-997F-4EED-B660-5D6DB1AE564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стилем </a:t>
          </a:r>
          <a:r>
            <a:rPr lang="ru-RU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5525E-3FD0-40D1-A337-CCF86DF66C1A}" type="parTrans" cxnId="{B4E69FB5-FBB0-496D-A3BC-A0E581851455}">
      <dgm:prSet/>
      <dgm:spPr/>
      <dgm:t>
        <a:bodyPr/>
        <a:lstStyle/>
        <a:p>
          <a:endParaRPr lang="ru-RU"/>
        </a:p>
      </dgm:t>
    </dgm:pt>
    <dgm:pt modelId="{A11BB23A-45EE-4D4E-85D7-44C953B3BD36}" type="sibTrans" cxnId="{B4E69FB5-FBB0-496D-A3BC-A0E581851455}">
      <dgm:prSet/>
      <dgm:spPr/>
      <dgm:t>
        <a:bodyPr/>
        <a:lstStyle/>
        <a:p>
          <a:endParaRPr lang="ru-RU"/>
        </a:p>
      </dgm:t>
    </dgm:pt>
    <dgm:pt modelId="{14FFAB30-D6CC-41C6-B346-4B6630E196C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537D6-25FD-4ED0-B0A2-F2264E4C4FAB}" type="parTrans" cxnId="{AFBDD865-19C9-4F43-B545-0776B142E065}">
      <dgm:prSet/>
      <dgm:spPr/>
      <dgm:t>
        <a:bodyPr/>
        <a:lstStyle/>
        <a:p>
          <a:endParaRPr lang="ru-RU"/>
        </a:p>
      </dgm:t>
    </dgm:pt>
    <dgm:pt modelId="{8CBBEB76-40B9-4BBA-AE45-129044CFE2D0}" type="sibTrans" cxnId="{AFBDD865-19C9-4F43-B545-0776B142E065}">
      <dgm:prSet/>
      <dgm:spPr/>
      <dgm:t>
        <a:bodyPr/>
        <a:lstStyle/>
        <a:p>
          <a:endParaRPr lang="ru-RU"/>
        </a:p>
      </dgm:t>
    </dgm:pt>
    <dgm:pt modelId="{0EA2C9B7-F8DA-4210-B003-3E1F2DBFE1D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лідер-виконавець, що забезпечує виконання вже прийнятої програми; </a:t>
          </a:r>
        </a:p>
      </dgm:t>
    </dgm:pt>
    <dgm:pt modelId="{64496776-6A41-4BDB-841E-F9229C1E3468}" type="parTrans" cxnId="{1123D35F-B292-4DFD-A076-B8C2757E2AE2}">
      <dgm:prSet/>
      <dgm:spPr/>
      <dgm:t>
        <a:bodyPr/>
        <a:lstStyle/>
        <a:p>
          <a:endParaRPr lang="ru-RU"/>
        </a:p>
      </dgm:t>
    </dgm:pt>
    <dgm:pt modelId="{AAA31794-84D7-4D93-939B-4DA891AE2068}" type="sibTrans" cxnId="{1123D35F-B292-4DFD-A076-B8C2757E2AE2}">
      <dgm:prSet/>
      <dgm:spPr/>
      <dgm:t>
        <a:bodyPr/>
        <a:lstStyle/>
        <a:p>
          <a:endParaRPr lang="ru-RU"/>
        </a:p>
      </dgm:t>
    </dgm:pt>
    <dgm:pt modelId="{B00A7A0B-23E5-4785-85D9-25E846A4253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лідер, який одночасно є 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натхненником, і організатором.</a:t>
          </a:r>
        </a:p>
      </dgm:t>
    </dgm:pt>
    <dgm:pt modelId="{AB322FFA-FFA0-4A7A-8967-D0B5D55CFC2A}" type="parTrans" cxnId="{5AAD4A78-6818-4BE2-B4E7-FED6B871B62B}">
      <dgm:prSet/>
      <dgm:spPr/>
      <dgm:t>
        <a:bodyPr/>
        <a:lstStyle/>
        <a:p>
          <a:endParaRPr lang="ru-RU"/>
        </a:p>
      </dgm:t>
    </dgm:pt>
    <dgm:pt modelId="{DE8B261B-C4B4-4CAD-BED8-EDFC315C90F2}" type="sibTrans" cxnId="{5AAD4A78-6818-4BE2-B4E7-FED6B871B62B}">
      <dgm:prSet/>
      <dgm:spPr/>
      <dgm:t>
        <a:bodyPr/>
        <a:lstStyle/>
        <a:p>
          <a:endParaRPr lang="ru-RU"/>
        </a:p>
      </dgm:t>
    </dgm:pt>
    <dgm:pt modelId="{1DCD9A3C-970A-40BE-89B8-BC178A26C40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ситуаційний — якості лідера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проявляються лише в певних, специфічних ситуаціях</a:t>
          </a:r>
        </a:p>
      </dgm:t>
    </dgm:pt>
    <dgm:pt modelId="{A9900663-D952-458F-8E02-EE6C205DDF4D}" type="parTrans" cxnId="{7DCECF63-AFF7-4EB1-8F48-8A6C5B81ECEC}">
      <dgm:prSet/>
      <dgm:spPr/>
      <dgm:t>
        <a:bodyPr/>
        <a:lstStyle/>
        <a:p>
          <a:endParaRPr lang="ru-RU"/>
        </a:p>
      </dgm:t>
    </dgm:pt>
    <dgm:pt modelId="{ED7A78EA-E0AF-41B8-B769-C7BFB3430793}" type="sibTrans" cxnId="{7DCECF63-AFF7-4EB1-8F48-8A6C5B81ECEC}">
      <dgm:prSet/>
      <dgm:spPr/>
      <dgm:t>
        <a:bodyPr/>
        <a:lstStyle/>
        <a:p>
          <a:endParaRPr lang="ru-RU"/>
        </a:p>
      </dgm:t>
    </dgm:pt>
    <dgm:pt modelId="{B38A38C0-E21A-41D7-BF63-C1FA0A22BD5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</dgm:t>
    </dgm:pt>
    <dgm:pt modelId="{36760365-8837-4BED-AA19-6206EBB4E466}" type="parTrans" cxnId="{9C298EAB-D354-4D07-8F9D-7C6FBB4518BC}">
      <dgm:prSet/>
      <dgm:spPr/>
      <dgm:t>
        <a:bodyPr/>
        <a:lstStyle/>
        <a:p>
          <a:endParaRPr lang="ru-RU"/>
        </a:p>
      </dgm:t>
    </dgm:pt>
    <dgm:pt modelId="{9EB12B07-CEDC-4F1F-BCA3-F702C5943A76}" type="sibTrans" cxnId="{9C298EAB-D354-4D07-8F9D-7C6FBB4518BC}">
      <dgm:prSet/>
      <dgm:spPr/>
      <dgm:t>
        <a:bodyPr/>
        <a:lstStyle/>
        <a:p>
          <a:endParaRPr lang="ru-RU"/>
        </a:p>
      </dgm:t>
    </dgm:pt>
    <dgm:pt modelId="{07086849-BFB6-4817-B272-9C9C81E0858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ліберальний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08915-CD10-41EC-A8FE-AD92A76676DC}" type="parTrans" cxnId="{9FD47224-8399-4F28-BDFB-3F3334583BCC}">
      <dgm:prSet/>
      <dgm:spPr/>
      <dgm:t>
        <a:bodyPr/>
        <a:lstStyle/>
        <a:p>
          <a:endParaRPr lang="ru-RU"/>
        </a:p>
      </dgm:t>
    </dgm:pt>
    <dgm:pt modelId="{5541AED1-AE49-4D11-838B-E0114E9313E1}" type="sibTrans" cxnId="{9FD47224-8399-4F28-BDFB-3F3334583BCC}">
      <dgm:prSet/>
      <dgm:spPr/>
      <dgm:t>
        <a:bodyPr/>
        <a:lstStyle/>
        <a:p>
          <a:endParaRPr lang="ru-RU"/>
        </a:p>
      </dgm:t>
    </dgm:pt>
    <dgm:pt modelId="{BD3C26AC-3A3F-462D-B315-6F6DC24A4919}" type="pres">
      <dgm:prSet presAssocID="{E8C78976-741B-4EC4-AFDA-CE266F1A9C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A034B1-C616-4E07-8A8D-C8880BCAA3E0}" type="pres">
      <dgm:prSet presAssocID="{4E8AF982-93EB-40A5-BB76-B5CCB3E4FD01}" presName="comp" presStyleCnt="0"/>
      <dgm:spPr/>
    </dgm:pt>
    <dgm:pt modelId="{48313353-79EA-40FA-9D0D-63CF55B85491}" type="pres">
      <dgm:prSet presAssocID="{4E8AF982-93EB-40A5-BB76-B5CCB3E4FD01}" presName="box" presStyleLbl="node1" presStyleIdx="0" presStyleCnt="3" custScaleY="154307"/>
      <dgm:spPr/>
      <dgm:t>
        <a:bodyPr/>
        <a:lstStyle/>
        <a:p>
          <a:endParaRPr lang="ru-RU"/>
        </a:p>
      </dgm:t>
    </dgm:pt>
    <dgm:pt modelId="{BAF5F933-BD5C-44C0-B808-5A73D9F72449}" type="pres">
      <dgm:prSet presAssocID="{4E8AF982-93EB-40A5-BB76-B5CCB3E4FD0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25038EE-63B4-441E-93C0-76AB2B29FFBD}" type="pres">
      <dgm:prSet presAssocID="{4E8AF982-93EB-40A5-BB76-B5CCB3E4FD0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1F55F-7232-4462-87F5-1D7A91352C9E}" type="pres">
      <dgm:prSet presAssocID="{D3357F46-FB5E-4105-84F1-318C40B5B675}" presName="spacer" presStyleCnt="0"/>
      <dgm:spPr/>
    </dgm:pt>
    <dgm:pt modelId="{9983D62F-29CB-474A-91E9-05FC198F36E9}" type="pres">
      <dgm:prSet presAssocID="{B3D78D3A-6B21-47B6-99C6-DEB3A687727F}" presName="comp" presStyleCnt="0"/>
      <dgm:spPr/>
    </dgm:pt>
    <dgm:pt modelId="{793B1843-40B4-4AC2-BC7C-300C17F1FE7B}" type="pres">
      <dgm:prSet presAssocID="{B3D78D3A-6B21-47B6-99C6-DEB3A687727F}" presName="box" presStyleLbl="node1" presStyleIdx="1" presStyleCnt="3" custScaleY="124468" custLinFactNeighborY="-6790"/>
      <dgm:spPr/>
      <dgm:t>
        <a:bodyPr/>
        <a:lstStyle/>
        <a:p>
          <a:endParaRPr lang="ru-RU"/>
        </a:p>
      </dgm:t>
    </dgm:pt>
    <dgm:pt modelId="{199811E9-2E53-463E-9110-B90441C520C5}" type="pres">
      <dgm:prSet presAssocID="{B3D78D3A-6B21-47B6-99C6-DEB3A687727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29ABBB6-DE67-47B5-A465-4D9754A2A4DC}" type="pres">
      <dgm:prSet presAssocID="{B3D78D3A-6B21-47B6-99C6-DEB3A68772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A1764-D932-41E2-A02B-C976EB655429}" type="pres">
      <dgm:prSet presAssocID="{52927EC7-3883-4B1C-BB8F-4FB418385D36}" presName="spacer" presStyleCnt="0"/>
      <dgm:spPr/>
    </dgm:pt>
    <dgm:pt modelId="{18BCC9D8-A502-4F77-BA3F-71C979EB913F}" type="pres">
      <dgm:prSet presAssocID="{7BA30C1C-997F-4EED-B660-5D6DB1AE5648}" presName="comp" presStyleCnt="0"/>
      <dgm:spPr/>
    </dgm:pt>
    <dgm:pt modelId="{686892D5-55C7-4677-BB09-D39E09573C61}" type="pres">
      <dgm:prSet presAssocID="{7BA30C1C-997F-4EED-B660-5D6DB1AE5648}" presName="box" presStyleLbl="node1" presStyleIdx="2" presStyleCnt="3"/>
      <dgm:spPr/>
      <dgm:t>
        <a:bodyPr/>
        <a:lstStyle/>
        <a:p>
          <a:endParaRPr lang="ru-RU"/>
        </a:p>
      </dgm:t>
    </dgm:pt>
    <dgm:pt modelId="{DC60EFF7-9EAA-4122-8CAF-0AAAF02591AA}" type="pres">
      <dgm:prSet presAssocID="{7BA30C1C-997F-4EED-B660-5D6DB1AE564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1A4AE2-90E0-4C84-BED1-50597A54A63B}" type="pres">
      <dgm:prSet presAssocID="{7BA30C1C-997F-4EED-B660-5D6DB1AE564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1827F-77FA-4CFE-AF32-2EDAEA422E55}" type="presOf" srcId="{EFA64CF9-7457-4DD5-BC01-FD0A8FAE4073}" destId="{025038EE-63B4-441E-93C0-76AB2B29FFBD}" srcOrd="1" destOrd="1" presId="urn:microsoft.com/office/officeart/2005/8/layout/vList4"/>
    <dgm:cxn modelId="{9C298EAB-D354-4D07-8F9D-7C6FBB4518BC}" srcId="{7BA30C1C-997F-4EED-B660-5D6DB1AE5648}" destId="{B38A38C0-E21A-41D7-BF63-C1FA0A22BD5F}" srcOrd="1" destOrd="0" parTransId="{36760365-8837-4BED-AA19-6206EBB4E466}" sibTransId="{9EB12B07-CEDC-4F1F-BCA3-F702C5943A76}"/>
    <dgm:cxn modelId="{97EDE5DA-3A99-4E0E-9C88-09EF3A6929D2}" srcId="{E8C78976-741B-4EC4-AFDA-CE266F1A9C34}" destId="{B3D78D3A-6B21-47B6-99C6-DEB3A687727F}" srcOrd="1" destOrd="0" parTransId="{6F7BC6BF-F19F-4B54-A82E-6F4F108C2236}" sibTransId="{52927EC7-3883-4B1C-BB8F-4FB418385D36}"/>
    <dgm:cxn modelId="{B280FCA7-9550-4D97-9C6D-0F890802B8ED}" type="presOf" srcId="{B38A38C0-E21A-41D7-BF63-C1FA0A22BD5F}" destId="{551A4AE2-90E0-4C84-BED1-50597A54A63B}" srcOrd="1" destOrd="2" presId="urn:microsoft.com/office/officeart/2005/8/layout/vList4"/>
    <dgm:cxn modelId="{2910D1ED-5CB0-476E-8DAF-EFFD2544D47D}" srcId="{E8C78976-741B-4EC4-AFDA-CE266F1A9C34}" destId="{4E8AF982-93EB-40A5-BB76-B5CCB3E4FD01}" srcOrd="0" destOrd="0" parTransId="{55DE8D3A-A9A4-4E41-AAF1-90035F13B7A3}" sibTransId="{D3357F46-FB5E-4105-84F1-318C40B5B675}"/>
    <dgm:cxn modelId="{800DFC90-DBCA-42A7-AB88-D49406C15F55}" type="presOf" srcId="{9BBF63F0-44F7-4733-B1B7-54849005EC7E}" destId="{829ABBB6-DE67-47B5-A465-4D9754A2A4DC}" srcOrd="1" destOrd="1" presId="urn:microsoft.com/office/officeart/2005/8/layout/vList4"/>
    <dgm:cxn modelId="{B28D3E75-F6F5-422E-8742-95D67048B1B0}" type="presOf" srcId="{1DCD9A3C-970A-40BE-89B8-BC178A26C405}" destId="{829ABBB6-DE67-47B5-A465-4D9754A2A4DC}" srcOrd="1" destOrd="2" presId="urn:microsoft.com/office/officeart/2005/8/layout/vList4"/>
    <dgm:cxn modelId="{276235C9-565B-4096-B732-9A7BAC7A6466}" type="presOf" srcId="{EFA64CF9-7457-4DD5-BC01-FD0A8FAE4073}" destId="{48313353-79EA-40FA-9D0D-63CF55B85491}" srcOrd="0" destOrd="1" presId="urn:microsoft.com/office/officeart/2005/8/layout/vList4"/>
    <dgm:cxn modelId="{7DCECF63-AFF7-4EB1-8F48-8A6C5B81ECEC}" srcId="{B3D78D3A-6B21-47B6-99C6-DEB3A687727F}" destId="{1DCD9A3C-970A-40BE-89B8-BC178A26C405}" srcOrd="1" destOrd="0" parTransId="{A9900663-D952-458F-8E02-EE6C205DDF4D}" sibTransId="{ED7A78EA-E0AF-41B8-B769-C7BFB3430793}"/>
    <dgm:cxn modelId="{A8F25A7A-DB6B-41DE-86F4-09A099EA0034}" type="presOf" srcId="{0EA2C9B7-F8DA-4210-B003-3E1F2DBFE1DC}" destId="{025038EE-63B4-441E-93C0-76AB2B29FFBD}" srcOrd="1" destOrd="2" presId="urn:microsoft.com/office/officeart/2005/8/layout/vList4"/>
    <dgm:cxn modelId="{1FB2FD81-8F8B-472D-88BE-80D751CBF88C}" type="presOf" srcId="{B3D78D3A-6B21-47B6-99C6-DEB3A687727F}" destId="{793B1843-40B4-4AC2-BC7C-300C17F1FE7B}" srcOrd="0" destOrd="0" presId="urn:microsoft.com/office/officeart/2005/8/layout/vList4"/>
    <dgm:cxn modelId="{813D8F57-7678-4E11-B263-92A2863CDA2D}" type="presOf" srcId="{7BA30C1C-997F-4EED-B660-5D6DB1AE5648}" destId="{551A4AE2-90E0-4C84-BED1-50597A54A63B}" srcOrd="1" destOrd="0" presId="urn:microsoft.com/office/officeart/2005/8/layout/vList4"/>
    <dgm:cxn modelId="{D42F0FCE-B7F5-418E-832E-95466DA96530}" type="presOf" srcId="{4E8AF982-93EB-40A5-BB76-B5CCB3E4FD01}" destId="{48313353-79EA-40FA-9D0D-63CF55B85491}" srcOrd="0" destOrd="0" presId="urn:microsoft.com/office/officeart/2005/8/layout/vList4"/>
    <dgm:cxn modelId="{B9240FA7-4BE9-4FAB-8691-98D97F48C73B}" srcId="{B3D78D3A-6B21-47B6-99C6-DEB3A687727F}" destId="{9BBF63F0-44F7-4733-B1B7-54849005EC7E}" srcOrd="0" destOrd="0" parTransId="{666EEBA4-6AAF-42C1-B7C9-5F8A64716E1A}" sibTransId="{C5490807-73D8-4D19-A329-67ABCCC97370}"/>
    <dgm:cxn modelId="{A2E9D10D-FD46-4C84-BBB9-00285FE307CC}" type="presOf" srcId="{14FFAB30-D6CC-41C6-B346-4B6630E196C9}" destId="{551A4AE2-90E0-4C84-BED1-50597A54A63B}" srcOrd="1" destOrd="1" presId="urn:microsoft.com/office/officeart/2005/8/layout/vList4"/>
    <dgm:cxn modelId="{9FD47224-8399-4F28-BDFB-3F3334583BCC}" srcId="{7BA30C1C-997F-4EED-B660-5D6DB1AE5648}" destId="{07086849-BFB6-4817-B272-9C9C81E08580}" srcOrd="2" destOrd="0" parTransId="{2A808915-CD10-41EC-A8FE-AD92A76676DC}" sibTransId="{5541AED1-AE49-4D11-838B-E0114E9313E1}"/>
    <dgm:cxn modelId="{8A85A350-541A-4BAA-BAE7-E75E9BCFA1B6}" type="presOf" srcId="{B00A7A0B-23E5-4785-85D9-25E846A4253F}" destId="{025038EE-63B4-441E-93C0-76AB2B29FFBD}" srcOrd="1" destOrd="3" presId="urn:microsoft.com/office/officeart/2005/8/layout/vList4"/>
    <dgm:cxn modelId="{8DC73C89-C14D-4EF8-BD9A-A4464023BB51}" type="presOf" srcId="{07086849-BFB6-4817-B272-9C9C81E08580}" destId="{686892D5-55C7-4677-BB09-D39E09573C61}" srcOrd="0" destOrd="3" presId="urn:microsoft.com/office/officeart/2005/8/layout/vList4"/>
    <dgm:cxn modelId="{951F77D4-5244-416A-8318-F585C27DE703}" type="presOf" srcId="{4E8AF982-93EB-40A5-BB76-B5CCB3E4FD01}" destId="{025038EE-63B4-441E-93C0-76AB2B29FFBD}" srcOrd="1" destOrd="0" presId="urn:microsoft.com/office/officeart/2005/8/layout/vList4"/>
    <dgm:cxn modelId="{76E617E8-3E04-43EA-A784-6E1C7DDB84F6}" type="presOf" srcId="{9BBF63F0-44F7-4733-B1B7-54849005EC7E}" destId="{793B1843-40B4-4AC2-BC7C-300C17F1FE7B}" srcOrd="0" destOrd="1" presId="urn:microsoft.com/office/officeart/2005/8/layout/vList4"/>
    <dgm:cxn modelId="{84BDB050-CF95-4ED5-850E-8DE0E30467DF}" type="presOf" srcId="{14FFAB30-D6CC-41C6-B346-4B6630E196C9}" destId="{686892D5-55C7-4677-BB09-D39E09573C61}" srcOrd="0" destOrd="1" presId="urn:microsoft.com/office/officeart/2005/8/layout/vList4"/>
    <dgm:cxn modelId="{B4E69FB5-FBB0-496D-A3BC-A0E581851455}" srcId="{E8C78976-741B-4EC4-AFDA-CE266F1A9C34}" destId="{7BA30C1C-997F-4EED-B660-5D6DB1AE5648}" srcOrd="2" destOrd="0" parTransId="{0FD5525E-3FD0-40D1-A337-CCF86DF66C1A}" sibTransId="{A11BB23A-45EE-4D4E-85D7-44C953B3BD36}"/>
    <dgm:cxn modelId="{AABFCF14-9C06-45A1-8B87-1B266C87037B}" type="presOf" srcId="{0EA2C9B7-F8DA-4210-B003-3E1F2DBFE1DC}" destId="{48313353-79EA-40FA-9D0D-63CF55B85491}" srcOrd="0" destOrd="2" presId="urn:microsoft.com/office/officeart/2005/8/layout/vList4"/>
    <dgm:cxn modelId="{98290693-1982-4CD1-A2F5-32259CDCA46E}" type="presOf" srcId="{1DCD9A3C-970A-40BE-89B8-BC178A26C405}" destId="{793B1843-40B4-4AC2-BC7C-300C17F1FE7B}" srcOrd="0" destOrd="2" presId="urn:microsoft.com/office/officeart/2005/8/layout/vList4"/>
    <dgm:cxn modelId="{AB7E1E52-E057-41AB-9543-A16EB5707B61}" type="presOf" srcId="{E8C78976-741B-4EC4-AFDA-CE266F1A9C34}" destId="{BD3C26AC-3A3F-462D-B315-6F6DC24A4919}" srcOrd="0" destOrd="0" presId="urn:microsoft.com/office/officeart/2005/8/layout/vList4"/>
    <dgm:cxn modelId="{03781947-3980-4D37-BE70-283EB0AE93FF}" type="presOf" srcId="{B00A7A0B-23E5-4785-85D9-25E846A4253F}" destId="{48313353-79EA-40FA-9D0D-63CF55B85491}" srcOrd="0" destOrd="3" presId="urn:microsoft.com/office/officeart/2005/8/layout/vList4"/>
    <dgm:cxn modelId="{73EDAEB4-6E7D-4791-9B13-E730576120E8}" type="presOf" srcId="{07086849-BFB6-4817-B272-9C9C81E08580}" destId="{551A4AE2-90E0-4C84-BED1-50597A54A63B}" srcOrd="1" destOrd="3" presId="urn:microsoft.com/office/officeart/2005/8/layout/vList4"/>
    <dgm:cxn modelId="{FF4269F8-C328-44DA-AE98-164C9E66535E}" srcId="{4E8AF982-93EB-40A5-BB76-B5CCB3E4FD01}" destId="{EFA64CF9-7457-4DD5-BC01-FD0A8FAE4073}" srcOrd="0" destOrd="0" parTransId="{74DE92AA-8FF2-4D31-A3FA-0B930A6705C1}" sibTransId="{01666A75-E9B3-4B5D-ACB1-564B4BA11989}"/>
    <dgm:cxn modelId="{F3B04E46-895A-445D-930A-3E60C1CFC743}" type="presOf" srcId="{B3D78D3A-6B21-47B6-99C6-DEB3A687727F}" destId="{829ABBB6-DE67-47B5-A465-4D9754A2A4DC}" srcOrd="1" destOrd="0" presId="urn:microsoft.com/office/officeart/2005/8/layout/vList4"/>
    <dgm:cxn modelId="{F218E500-0460-431D-9008-D24BA5F77537}" type="presOf" srcId="{7BA30C1C-997F-4EED-B660-5D6DB1AE5648}" destId="{686892D5-55C7-4677-BB09-D39E09573C61}" srcOrd="0" destOrd="0" presId="urn:microsoft.com/office/officeart/2005/8/layout/vList4"/>
    <dgm:cxn modelId="{AFBDD865-19C9-4F43-B545-0776B142E065}" srcId="{7BA30C1C-997F-4EED-B660-5D6DB1AE5648}" destId="{14FFAB30-D6CC-41C6-B346-4B6630E196C9}" srcOrd="0" destOrd="0" parTransId="{82C537D6-25FD-4ED0-B0A2-F2264E4C4FAB}" sibTransId="{8CBBEB76-40B9-4BBA-AE45-129044CFE2D0}"/>
    <dgm:cxn modelId="{1123D35F-B292-4DFD-A076-B8C2757E2AE2}" srcId="{4E8AF982-93EB-40A5-BB76-B5CCB3E4FD01}" destId="{0EA2C9B7-F8DA-4210-B003-3E1F2DBFE1DC}" srcOrd="1" destOrd="0" parTransId="{64496776-6A41-4BDB-841E-F9229C1E3468}" sibTransId="{AAA31794-84D7-4D93-939B-4DA891AE2068}"/>
    <dgm:cxn modelId="{348D8001-FA6E-4861-9B42-AC9E4E2BEE22}" type="presOf" srcId="{B38A38C0-E21A-41D7-BF63-C1FA0A22BD5F}" destId="{686892D5-55C7-4677-BB09-D39E09573C61}" srcOrd="0" destOrd="2" presId="urn:microsoft.com/office/officeart/2005/8/layout/vList4"/>
    <dgm:cxn modelId="{5AAD4A78-6818-4BE2-B4E7-FED6B871B62B}" srcId="{4E8AF982-93EB-40A5-BB76-B5CCB3E4FD01}" destId="{B00A7A0B-23E5-4785-85D9-25E846A4253F}" srcOrd="2" destOrd="0" parTransId="{AB322FFA-FFA0-4A7A-8967-D0B5D55CFC2A}" sibTransId="{DE8B261B-C4B4-4CAD-BED8-EDFC315C90F2}"/>
    <dgm:cxn modelId="{1E8CC5AC-B7E8-462F-89E2-552CCEA1EC6A}" type="presParOf" srcId="{BD3C26AC-3A3F-462D-B315-6F6DC24A4919}" destId="{B8A034B1-C616-4E07-8A8D-C8880BCAA3E0}" srcOrd="0" destOrd="0" presId="urn:microsoft.com/office/officeart/2005/8/layout/vList4"/>
    <dgm:cxn modelId="{96A2362B-B541-4953-A776-02AD0655444B}" type="presParOf" srcId="{B8A034B1-C616-4E07-8A8D-C8880BCAA3E0}" destId="{48313353-79EA-40FA-9D0D-63CF55B85491}" srcOrd="0" destOrd="0" presId="urn:microsoft.com/office/officeart/2005/8/layout/vList4"/>
    <dgm:cxn modelId="{B78E67EC-B0FE-4A53-A9CF-76607FF7500C}" type="presParOf" srcId="{B8A034B1-C616-4E07-8A8D-C8880BCAA3E0}" destId="{BAF5F933-BD5C-44C0-B808-5A73D9F72449}" srcOrd="1" destOrd="0" presId="urn:microsoft.com/office/officeart/2005/8/layout/vList4"/>
    <dgm:cxn modelId="{DB96AB29-2CB4-46C4-AA03-2DD7F67AFB0E}" type="presParOf" srcId="{B8A034B1-C616-4E07-8A8D-C8880BCAA3E0}" destId="{025038EE-63B4-441E-93C0-76AB2B29FFBD}" srcOrd="2" destOrd="0" presId="urn:microsoft.com/office/officeart/2005/8/layout/vList4"/>
    <dgm:cxn modelId="{82806AAC-AA65-4BD0-BCD0-475EA3BC568C}" type="presParOf" srcId="{BD3C26AC-3A3F-462D-B315-6F6DC24A4919}" destId="{F831F55F-7232-4462-87F5-1D7A91352C9E}" srcOrd="1" destOrd="0" presId="urn:microsoft.com/office/officeart/2005/8/layout/vList4"/>
    <dgm:cxn modelId="{D4B06FDE-D160-4037-8856-F03409811A49}" type="presParOf" srcId="{BD3C26AC-3A3F-462D-B315-6F6DC24A4919}" destId="{9983D62F-29CB-474A-91E9-05FC198F36E9}" srcOrd="2" destOrd="0" presId="urn:microsoft.com/office/officeart/2005/8/layout/vList4"/>
    <dgm:cxn modelId="{B24E6E04-7841-427E-8215-79D5E15BBB16}" type="presParOf" srcId="{9983D62F-29CB-474A-91E9-05FC198F36E9}" destId="{793B1843-40B4-4AC2-BC7C-300C17F1FE7B}" srcOrd="0" destOrd="0" presId="urn:microsoft.com/office/officeart/2005/8/layout/vList4"/>
    <dgm:cxn modelId="{D9742CAF-6D87-40D9-8BA1-9C341CA17330}" type="presParOf" srcId="{9983D62F-29CB-474A-91E9-05FC198F36E9}" destId="{199811E9-2E53-463E-9110-B90441C520C5}" srcOrd="1" destOrd="0" presId="urn:microsoft.com/office/officeart/2005/8/layout/vList4"/>
    <dgm:cxn modelId="{71A24BB5-86C2-4F83-A09B-F106521D5718}" type="presParOf" srcId="{9983D62F-29CB-474A-91E9-05FC198F36E9}" destId="{829ABBB6-DE67-47B5-A465-4D9754A2A4DC}" srcOrd="2" destOrd="0" presId="urn:microsoft.com/office/officeart/2005/8/layout/vList4"/>
    <dgm:cxn modelId="{BB51F83A-D265-44EC-8A1E-3ECF27DE6ABD}" type="presParOf" srcId="{BD3C26AC-3A3F-462D-B315-6F6DC24A4919}" destId="{9C0A1764-D932-41E2-A02B-C976EB655429}" srcOrd="3" destOrd="0" presId="urn:microsoft.com/office/officeart/2005/8/layout/vList4"/>
    <dgm:cxn modelId="{F8EAEBA4-CFE7-4E06-85D1-4198670614CA}" type="presParOf" srcId="{BD3C26AC-3A3F-462D-B315-6F6DC24A4919}" destId="{18BCC9D8-A502-4F77-BA3F-71C979EB913F}" srcOrd="4" destOrd="0" presId="urn:microsoft.com/office/officeart/2005/8/layout/vList4"/>
    <dgm:cxn modelId="{C95C6F81-36F5-42A8-B2F5-19CDFBFB0F1A}" type="presParOf" srcId="{18BCC9D8-A502-4F77-BA3F-71C979EB913F}" destId="{686892D5-55C7-4677-BB09-D39E09573C61}" srcOrd="0" destOrd="0" presId="urn:microsoft.com/office/officeart/2005/8/layout/vList4"/>
    <dgm:cxn modelId="{56160A1C-BBFF-4246-B5A8-D4344EB79A92}" type="presParOf" srcId="{18BCC9D8-A502-4F77-BA3F-71C979EB913F}" destId="{DC60EFF7-9EAA-4122-8CAF-0AAAF02591AA}" srcOrd="1" destOrd="0" presId="urn:microsoft.com/office/officeart/2005/8/layout/vList4"/>
    <dgm:cxn modelId="{1655CC59-3669-4C82-AA72-BAEA20D98ED8}" type="presParOf" srcId="{18BCC9D8-A502-4F77-BA3F-71C979EB913F}" destId="{551A4AE2-90E0-4C84-BED1-50597A54A63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E9807-4472-49F4-9A27-88E7BFD34AA2}">
      <dsp:nvSpPr>
        <dsp:cNvPr id="0" name=""/>
        <dsp:cNvSpPr/>
      </dsp:nvSpPr>
      <dsp:spPr>
        <a:xfrm>
          <a:off x="-4217668" y="-647144"/>
          <a:ext cx="5025362" cy="5025362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57128-1A09-4639-94F8-B20512D32C95}">
      <dsp:nvSpPr>
        <dsp:cNvPr id="0" name=""/>
        <dsp:cNvSpPr/>
      </dsp:nvSpPr>
      <dsp:spPr>
        <a:xfrm>
          <a:off x="519433" y="373107"/>
          <a:ext cx="6591734" cy="746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Менеджер і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трудовий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взаємин</a:t>
          </a:r>
          <a:endParaRPr lang="ru-RU" sz="2300" kern="1200" dirty="0"/>
        </a:p>
      </dsp:txBody>
      <dsp:txXfrm>
        <a:off x="519433" y="373107"/>
        <a:ext cx="6591734" cy="746214"/>
      </dsp:txXfrm>
    </dsp:sp>
    <dsp:sp modelId="{A47A3DF5-F506-4306-B027-3A6AAF3CB6E7}">
      <dsp:nvSpPr>
        <dsp:cNvPr id="0" name=""/>
        <dsp:cNvSpPr/>
      </dsp:nvSpPr>
      <dsp:spPr>
        <a:xfrm>
          <a:off x="53049" y="279830"/>
          <a:ext cx="932768" cy="9327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F1243-1B19-4394-AFA6-2322D673F4FF}">
      <dsp:nvSpPr>
        <dsp:cNvPr id="0" name=""/>
        <dsp:cNvSpPr/>
      </dsp:nvSpPr>
      <dsp:spPr>
        <a:xfrm>
          <a:off x="790682" y="1492429"/>
          <a:ext cx="6320485" cy="746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300" kern="1200" dirty="0" err="1" smtClean="0">
              <a:latin typeface="Times New Roman" pitchFamily="18" charset="0"/>
              <a:cs typeface="Times New Roman" pitchFamily="18" charset="0"/>
            </a:rPr>
            <a:t>Керівник</a:t>
          </a:r>
          <a:r>
            <a:rPr lang="ru-RU" altLang="ru-RU" sz="23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sz="2300" kern="1200" dirty="0" err="1" smtClean="0">
              <a:latin typeface="Times New Roman" pitchFamily="18" charset="0"/>
              <a:cs typeface="Times New Roman" pitchFamily="18" charset="0"/>
            </a:rPr>
            <a:t>лідер</a:t>
          </a:r>
          <a:r>
            <a:rPr lang="ru-RU" altLang="ru-RU" sz="23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altLang="ru-RU" sz="2300" kern="1200" dirty="0" err="1" smtClean="0">
              <a:latin typeface="Times New Roman" pitchFamily="18" charset="0"/>
              <a:cs typeface="Times New Roman" pitchFamily="18" charset="0"/>
            </a:rPr>
            <a:t>загальне</a:t>
          </a:r>
          <a:r>
            <a:rPr lang="ru-RU" altLang="ru-RU" sz="23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sz="2300" kern="1200" dirty="0" err="1" smtClean="0">
              <a:latin typeface="Times New Roman" pitchFamily="18" charset="0"/>
              <a:cs typeface="Times New Roman" pitchFamily="18" charset="0"/>
            </a:rPr>
            <a:t>відмінне</a:t>
          </a:r>
          <a:r>
            <a:rPr lang="ru-RU" altLang="ru-RU" sz="2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300" kern="1200" dirty="0"/>
        </a:p>
      </dsp:txBody>
      <dsp:txXfrm>
        <a:off x="790682" y="1492429"/>
        <a:ext cx="6320485" cy="746214"/>
      </dsp:txXfrm>
    </dsp:sp>
    <dsp:sp modelId="{7B0BD4A2-AC0E-4565-92AA-F9072354B95B}">
      <dsp:nvSpPr>
        <dsp:cNvPr id="0" name=""/>
        <dsp:cNvSpPr/>
      </dsp:nvSpPr>
      <dsp:spPr>
        <a:xfrm>
          <a:off x="324298" y="1399152"/>
          <a:ext cx="932768" cy="9327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438A6-6DB1-4F9D-853B-79DA495D1D25}">
      <dsp:nvSpPr>
        <dsp:cNvPr id="0" name=""/>
        <dsp:cNvSpPr/>
      </dsp:nvSpPr>
      <dsp:spPr>
        <a:xfrm>
          <a:off x="519433" y="2611751"/>
          <a:ext cx="6591734" cy="746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300" kern="1200" dirty="0" smtClean="0">
              <a:latin typeface="Times New Roman" pitchFamily="18" charset="0"/>
              <a:cs typeface="Times New Roman" pitchFamily="18" charset="0"/>
            </a:rPr>
            <a:t>Стилі керівництва</a:t>
          </a:r>
          <a:endParaRPr lang="ru-RU" sz="2300" kern="1200" dirty="0"/>
        </a:p>
      </dsp:txBody>
      <dsp:txXfrm>
        <a:off x="519433" y="2611751"/>
        <a:ext cx="6591734" cy="746214"/>
      </dsp:txXfrm>
    </dsp:sp>
    <dsp:sp modelId="{BD9E6078-675B-491E-8120-074BE39C310E}">
      <dsp:nvSpPr>
        <dsp:cNvPr id="0" name=""/>
        <dsp:cNvSpPr/>
      </dsp:nvSpPr>
      <dsp:spPr>
        <a:xfrm>
          <a:off x="53049" y="2518474"/>
          <a:ext cx="932768" cy="9327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F96D-B3D9-40A0-A8F6-8B3166B609D0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B76C3-E771-45F1-97D9-C95A466C365D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 й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39" y="65338"/>
        <a:ext cx="4215322" cy="479482"/>
      </dsp:txXfrm>
    </dsp:sp>
    <dsp:sp modelId="{A56374A6-34D5-47EF-BA69-0446BC6DD414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74904" rIns="4731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21559"/>
        <a:ext cx="6096000" cy="453600"/>
      </dsp:txXfrm>
    </dsp:sp>
    <dsp:sp modelId="{7F94CD66-0EA8-4C09-B87E-B170C7ECB1CE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 і </a:t>
          </a:r>
          <a:r>
            <a:rPr lang="uk-UA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професійоналізм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39" y="881818"/>
        <a:ext cx="4215322" cy="479482"/>
      </dsp:txXfrm>
    </dsp:sp>
    <dsp:sp modelId="{4F61F145-754E-4E2E-8B2A-BA806ECD30F9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B000A-6395-4849-8DAE-4A085F95F601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долати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стереотипи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39" y="1698298"/>
        <a:ext cx="4215322" cy="479482"/>
      </dsp:txXfrm>
    </dsp:sp>
    <dsp:sp modelId="{8B50A325-B1FF-4D3B-A1E2-D7F55E18FBF2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8ED9E-AA70-4A0E-9546-12B50E4ED64E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зрілість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життєвий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досвід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39" y="2514779"/>
        <a:ext cx="4215322" cy="479482"/>
      </dsp:txXfrm>
    </dsp:sp>
    <dsp:sp modelId="{B21A13FB-8164-4673-AF4D-665E72DBB86F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74904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0" y="3571000"/>
        <a:ext cx="6096000" cy="453600"/>
      </dsp:txXfrm>
    </dsp:sp>
    <dsp:sp modelId="{3CCFDC0D-2964-479D-B94B-200700EE0B8F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свого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прихованого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потенціалу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39" y="3331259"/>
        <a:ext cx="4215322" cy="4794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774F3-C6DD-4192-8FEE-2938B792CCEF}">
      <dsp:nvSpPr>
        <dsp:cNvPr id="0" name=""/>
        <dsp:cNvSpPr/>
      </dsp:nvSpPr>
      <dsp:spPr>
        <a:xfrm>
          <a:off x="3819" y="884769"/>
          <a:ext cx="4186404" cy="492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E1C296-0539-4113-978A-42AB90018DF0}">
      <dsp:nvSpPr>
        <dsp:cNvPr id="0" name=""/>
        <dsp:cNvSpPr/>
      </dsp:nvSpPr>
      <dsp:spPr>
        <a:xfrm>
          <a:off x="1810416" y="973033"/>
          <a:ext cx="307548" cy="307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030832-63D2-4BB9-898D-4A72CEC6796F}">
      <dsp:nvSpPr>
        <dsp:cNvPr id="0" name=""/>
        <dsp:cNvSpPr/>
      </dsp:nvSpPr>
      <dsp:spPr>
        <a:xfrm>
          <a:off x="3819" y="0"/>
          <a:ext cx="4186404" cy="88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лідер</a:t>
          </a:r>
          <a:endParaRPr lang="ru-RU" sz="36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9" y="0"/>
        <a:ext cx="4186404" cy="884769"/>
      </dsp:txXfrm>
    </dsp:sp>
    <dsp:sp modelId="{F58A4610-AA09-43AF-8AAC-1EA79F80B90D}">
      <dsp:nvSpPr>
        <dsp:cNvPr id="0" name=""/>
        <dsp:cNvSpPr/>
      </dsp:nvSpPr>
      <dsp:spPr>
        <a:xfrm>
          <a:off x="58090" y="1598554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3B364-4032-4DEA-AD66-A173A926C688}">
      <dsp:nvSpPr>
        <dsp:cNvPr id="0" name=""/>
        <dsp:cNvSpPr/>
      </dsp:nvSpPr>
      <dsp:spPr>
        <a:xfrm>
          <a:off x="349661" y="1390048"/>
          <a:ext cx="3893355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регулює </a:t>
          </a:r>
          <a:r>
            <a:rPr lang="uk-UA" altLang="ru-RU" sz="2400" b="0" i="0" kern="120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міжособові</a:t>
          </a: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стосунки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661" y="1390048"/>
        <a:ext cx="3893355" cy="716878"/>
      </dsp:txXfrm>
    </dsp:sp>
    <dsp:sp modelId="{5F171B42-15AE-494D-B4C0-AD958EEAC639}">
      <dsp:nvSpPr>
        <dsp:cNvPr id="0" name=""/>
        <dsp:cNvSpPr/>
      </dsp:nvSpPr>
      <dsp:spPr>
        <a:xfrm>
          <a:off x="58090" y="2293579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B35FA5-E27D-4EB6-9C26-EFA907BD4F75}">
      <dsp:nvSpPr>
        <dsp:cNvPr id="0" name=""/>
        <dsp:cNvSpPr/>
      </dsp:nvSpPr>
      <dsp:spPr>
        <a:xfrm>
          <a:off x="380457" y="2154577"/>
          <a:ext cx="3893355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виявляється в умовах </a:t>
          </a:r>
          <a:r>
            <a:rPr lang="uk-UA" altLang="ru-RU" sz="2400" b="0" i="0" kern="120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мікросфери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457" y="2154577"/>
        <a:ext cx="3893355" cy="716878"/>
      </dsp:txXfrm>
    </dsp:sp>
    <dsp:sp modelId="{B5F6CF84-E7EC-45B8-A1C1-64D7A2DD826F}">
      <dsp:nvSpPr>
        <dsp:cNvPr id="0" name=""/>
        <dsp:cNvSpPr/>
      </dsp:nvSpPr>
      <dsp:spPr>
        <a:xfrm>
          <a:off x="64543" y="2993822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349DE6-E3F3-46B1-9315-38D8EC735DD7}">
      <dsp:nvSpPr>
        <dsp:cNvPr id="0" name=""/>
        <dsp:cNvSpPr/>
      </dsp:nvSpPr>
      <dsp:spPr>
        <a:xfrm>
          <a:off x="349661" y="2849598"/>
          <a:ext cx="3893355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висувається стихійно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661" y="2849598"/>
        <a:ext cx="3893355" cy="716878"/>
      </dsp:txXfrm>
    </dsp:sp>
    <dsp:sp modelId="{097548ED-2440-4786-BD05-193CE208CE0C}">
      <dsp:nvSpPr>
        <dsp:cNvPr id="0" name=""/>
        <dsp:cNvSpPr/>
      </dsp:nvSpPr>
      <dsp:spPr>
        <a:xfrm>
          <a:off x="64543" y="3796572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5123F0-4FB3-40E5-AEE4-1675D82CC1F4}">
      <dsp:nvSpPr>
        <dsp:cNvPr id="0" name=""/>
        <dsp:cNvSpPr/>
      </dsp:nvSpPr>
      <dsp:spPr>
        <a:xfrm>
          <a:off x="437261" y="3650616"/>
          <a:ext cx="3893355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володіє системою офіційних санкцій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261" y="3650616"/>
        <a:ext cx="3893355" cy="716878"/>
      </dsp:txXfrm>
    </dsp:sp>
    <dsp:sp modelId="{4C22091A-F926-4E70-B16E-3557A886A360}">
      <dsp:nvSpPr>
        <dsp:cNvPr id="0" name=""/>
        <dsp:cNvSpPr/>
      </dsp:nvSpPr>
      <dsp:spPr>
        <a:xfrm>
          <a:off x="64543" y="4745272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4DB63-1A27-45E8-8F0C-ABB0477AEE70}">
      <dsp:nvSpPr>
        <dsp:cNvPr id="0" name=""/>
        <dsp:cNvSpPr/>
      </dsp:nvSpPr>
      <dsp:spPr>
        <a:xfrm>
          <a:off x="237922" y="4745275"/>
          <a:ext cx="3893355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ухвалює рішення щодо групової діяльності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922" y="4745275"/>
        <a:ext cx="3893355" cy="716878"/>
      </dsp:txXfrm>
    </dsp:sp>
    <dsp:sp modelId="{EE8126EB-796F-4F76-B394-CBCD6AD9427F}">
      <dsp:nvSpPr>
        <dsp:cNvPr id="0" name=""/>
        <dsp:cNvSpPr/>
      </dsp:nvSpPr>
      <dsp:spPr>
        <a:xfrm>
          <a:off x="4399543" y="884769"/>
          <a:ext cx="4186404" cy="492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ADA4B-2688-4894-A049-66DE50BB4369}">
      <dsp:nvSpPr>
        <dsp:cNvPr id="0" name=""/>
        <dsp:cNvSpPr/>
      </dsp:nvSpPr>
      <dsp:spPr>
        <a:xfrm>
          <a:off x="6119566" y="973033"/>
          <a:ext cx="307548" cy="307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78C29-04C9-4E53-B224-9D25DDCCB2C8}">
      <dsp:nvSpPr>
        <dsp:cNvPr id="0" name=""/>
        <dsp:cNvSpPr/>
      </dsp:nvSpPr>
      <dsp:spPr>
        <a:xfrm>
          <a:off x="4399543" y="0"/>
          <a:ext cx="4186404" cy="88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</a:t>
          </a:r>
          <a:endParaRPr lang="ru-RU" sz="36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9543" y="0"/>
        <a:ext cx="4186404" cy="884769"/>
      </dsp:txXfrm>
    </dsp:sp>
    <dsp:sp modelId="{B35DA6A8-CEFD-457A-8BE8-D32CDA74D835}">
      <dsp:nvSpPr>
        <dsp:cNvPr id="0" name=""/>
        <dsp:cNvSpPr/>
      </dsp:nvSpPr>
      <dsp:spPr>
        <a:xfrm>
          <a:off x="4084948" y="1657925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F5C08-E829-4E39-BEA8-0128CACBFF44}">
      <dsp:nvSpPr>
        <dsp:cNvPr id="0" name=""/>
        <dsp:cNvSpPr/>
      </dsp:nvSpPr>
      <dsp:spPr>
        <a:xfrm>
          <a:off x="4513229" y="1581956"/>
          <a:ext cx="4375431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регулює офіційні взаємини групи як соціальної організації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229" y="1581956"/>
        <a:ext cx="4375431" cy="716878"/>
      </dsp:txXfrm>
    </dsp:sp>
    <dsp:sp modelId="{90532210-4E92-4A88-AA9D-65B487C1566D}">
      <dsp:nvSpPr>
        <dsp:cNvPr id="0" name=""/>
        <dsp:cNvSpPr/>
      </dsp:nvSpPr>
      <dsp:spPr>
        <a:xfrm>
          <a:off x="4084948" y="2450013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848FC6-0194-47E1-8E89-37257DFFC320}">
      <dsp:nvSpPr>
        <dsp:cNvPr id="0" name=""/>
        <dsp:cNvSpPr/>
      </dsp:nvSpPr>
      <dsp:spPr>
        <a:xfrm>
          <a:off x="4636103" y="2298834"/>
          <a:ext cx="4252556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діє в макросередовищі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6103" y="2298834"/>
        <a:ext cx="4252556" cy="716878"/>
      </dsp:txXfrm>
    </dsp:sp>
    <dsp:sp modelId="{4DCF9B28-0745-4077-9C27-C89BB8EE5A5F}">
      <dsp:nvSpPr>
        <dsp:cNvPr id="0" name=""/>
        <dsp:cNvSpPr/>
      </dsp:nvSpPr>
      <dsp:spPr>
        <a:xfrm>
          <a:off x="4084948" y="3170092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689D26-2683-4995-AEC7-CCF05B8BE842}">
      <dsp:nvSpPr>
        <dsp:cNvPr id="0" name=""/>
        <dsp:cNvSpPr/>
      </dsp:nvSpPr>
      <dsp:spPr>
        <a:xfrm>
          <a:off x="4399543" y="3015713"/>
          <a:ext cx="4489117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призначається, або обирається за процедурою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9543" y="3015713"/>
        <a:ext cx="4489117" cy="716878"/>
      </dsp:txXfrm>
    </dsp:sp>
    <dsp:sp modelId="{2AF2E211-C3F8-43AE-8382-87BEBCE7A8E2}">
      <dsp:nvSpPr>
        <dsp:cNvPr id="0" name=""/>
        <dsp:cNvSpPr/>
      </dsp:nvSpPr>
      <dsp:spPr>
        <a:xfrm>
          <a:off x="4094048" y="3894942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B50B70-3622-43DF-B680-9E0F3DCB5B2E}">
      <dsp:nvSpPr>
        <dsp:cNvPr id="0" name=""/>
        <dsp:cNvSpPr/>
      </dsp:nvSpPr>
      <dsp:spPr>
        <a:xfrm>
          <a:off x="4403362" y="3869551"/>
          <a:ext cx="4489117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володіє системою офіційних санкцій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362" y="3869551"/>
        <a:ext cx="4489117" cy="716878"/>
      </dsp:txXfrm>
    </dsp:sp>
    <dsp:sp modelId="{DB55EC8A-E6C4-4DFF-B801-B717589BDCE5}">
      <dsp:nvSpPr>
        <dsp:cNvPr id="0" name=""/>
        <dsp:cNvSpPr/>
      </dsp:nvSpPr>
      <dsp:spPr>
        <a:xfrm>
          <a:off x="4084947" y="4826278"/>
          <a:ext cx="307540" cy="307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247CC-FB21-4DC9-AC01-E7798535832F}">
      <dsp:nvSpPr>
        <dsp:cNvPr id="0" name=""/>
        <dsp:cNvSpPr/>
      </dsp:nvSpPr>
      <dsp:spPr>
        <a:xfrm>
          <a:off x="4337405" y="4745275"/>
          <a:ext cx="4343155" cy="7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зважає на різні обставини, зокрема і за межами групи</a:t>
          </a:r>
          <a:endParaRPr lang="ru-RU" sz="24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7405" y="4745275"/>
        <a:ext cx="4343155" cy="716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8F698-BB3F-4DEB-B7BF-4C895C43FD75}">
      <dsp:nvSpPr>
        <dsp:cNvPr id="0" name=""/>
        <dsp:cNvSpPr/>
      </dsp:nvSpPr>
      <dsp:spPr>
        <a:xfrm>
          <a:off x="0" y="637916"/>
          <a:ext cx="8568952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17518E-D836-4F29-A87E-3D70AE9BF8B3}">
      <dsp:nvSpPr>
        <dsp:cNvPr id="0" name=""/>
        <dsp:cNvSpPr/>
      </dsp:nvSpPr>
      <dsp:spPr>
        <a:xfrm>
          <a:off x="428447" y="30691"/>
          <a:ext cx="5998266" cy="10922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демократичний-колегіальний</a:t>
          </a:r>
          <a:endParaRPr lang="ru-RU" sz="2400" b="0" kern="1200" cap="none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66" y="84010"/>
        <a:ext cx="5891628" cy="985602"/>
      </dsp:txXfrm>
    </dsp:sp>
    <dsp:sp modelId="{9CAF85BF-1FA2-4734-BD1B-21B5685B4276}">
      <dsp:nvSpPr>
        <dsp:cNvPr id="0" name=""/>
        <dsp:cNvSpPr/>
      </dsp:nvSpPr>
      <dsp:spPr>
        <a:xfrm>
          <a:off x="0" y="2255132"/>
          <a:ext cx="8568952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AB2F92-ACFE-4FAC-B794-9D39EC9B1092}">
      <dsp:nvSpPr>
        <dsp:cNvPr id="0" name=""/>
        <dsp:cNvSpPr/>
      </dsp:nvSpPr>
      <dsp:spPr>
        <a:xfrm>
          <a:off x="428447" y="1709012"/>
          <a:ext cx="5998266" cy="10922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дозвільний – анархічний, пасивний</a:t>
          </a:r>
          <a:endParaRPr lang="ru-RU" sz="2400" b="0" kern="1200" cap="none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66" y="1762331"/>
        <a:ext cx="5891628" cy="985602"/>
      </dsp:txXfrm>
    </dsp:sp>
    <dsp:sp modelId="{308ECB2D-20F7-4FBC-86CA-391D4863DC9C}">
      <dsp:nvSpPr>
        <dsp:cNvPr id="0" name=""/>
        <dsp:cNvSpPr/>
      </dsp:nvSpPr>
      <dsp:spPr>
        <a:xfrm>
          <a:off x="0" y="3933452"/>
          <a:ext cx="8568952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602165-C8F9-40B3-BA30-E77505A88D3E}">
      <dsp:nvSpPr>
        <dsp:cNvPr id="0" name=""/>
        <dsp:cNvSpPr/>
      </dsp:nvSpPr>
      <dsp:spPr>
        <a:xfrm>
          <a:off x="428447" y="3387332"/>
          <a:ext cx="5998266" cy="10922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cap="none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авторитарний</a:t>
          </a:r>
          <a:r>
            <a:rPr lang="ru-RU" sz="2400" b="0" i="0" kern="120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400" b="0" i="0" kern="1200" cap="none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директивний</a:t>
          </a:r>
          <a:r>
            <a:rPr lang="ru-RU" sz="2400" b="0" i="0" kern="120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cap="none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одноособовий</a:t>
          </a:r>
          <a:r>
            <a:rPr lang="ru-RU" sz="2400" b="0" i="0" kern="1200" cap="none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cap="none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харизматичний</a:t>
          </a:r>
          <a:endParaRPr lang="ru-RU" sz="2400" b="0" kern="1200" cap="none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66" y="3440651"/>
        <a:ext cx="5891628" cy="9856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09E9-BDE6-47DA-8984-771957BB00A8}">
      <dsp:nvSpPr>
        <dsp:cNvPr id="0" name=""/>
        <dsp:cNvSpPr/>
      </dsp:nvSpPr>
      <dsp:spPr>
        <a:xfrm rot="5400000">
          <a:off x="4469656" y="-2780461"/>
          <a:ext cx="979773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визначаються лише безпосередні цілі, подальші — невідомі;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голос лідера – вирішальний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6" y="170858"/>
        <a:ext cx="6738925" cy="884115"/>
      </dsp:txXfrm>
    </dsp:sp>
    <dsp:sp modelId="{C4FAEB46-49A3-4CC0-AEBD-1270053FDD8F}">
      <dsp:nvSpPr>
        <dsp:cNvPr id="0" name=""/>
        <dsp:cNvSpPr/>
      </dsp:nvSpPr>
      <dsp:spPr>
        <a:xfrm>
          <a:off x="0" y="0"/>
          <a:ext cx="1566159" cy="1224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змістом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6" y="59786"/>
        <a:ext cx="1446587" cy="1105145"/>
      </dsp:txXfrm>
    </dsp:sp>
    <dsp:sp modelId="{0FA4E7BF-B849-4584-9744-EAF1BA953CAD}">
      <dsp:nvSpPr>
        <dsp:cNvPr id="0" name=""/>
        <dsp:cNvSpPr/>
      </dsp:nvSpPr>
      <dsp:spPr>
        <a:xfrm rot="5400000">
          <a:off x="4469656" y="-1494508"/>
          <a:ext cx="979773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ділові, короткі, не емоційні розпорядження;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суб'єктивні оціночні судження; </a:t>
          </a:r>
          <a:endParaRPr lang="uk-UA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позиція лідера - поза групою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6" y="1456811"/>
        <a:ext cx="6738925" cy="884115"/>
      </dsp:txXfrm>
    </dsp:sp>
    <dsp:sp modelId="{04DCA3B6-173A-4D15-81FA-0455886E1B80}">
      <dsp:nvSpPr>
        <dsp:cNvPr id="0" name=""/>
        <dsp:cNvSpPr/>
      </dsp:nvSpPr>
      <dsp:spPr>
        <a:xfrm>
          <a:off x="7" y="1286509"/>
          <a:ext cx="1566159" cy="1224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формою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93" y="1346295"/>
        <a:ext cx="1446587" cy="1105145"/>
      </dsp:txXfrm>
    </dsp:sp>
    <dsp:sp modelId="{C9E3F89F-D4C7-41CB-9DE2-78F1E097CED8}">
      <dsp:nvSpPr>
        <dsp:cNvPr id="0" name=""/>
        <dsp:cNvSpPr/>
      </dsp:nvSpPr>
      <dsp:spPr>
        <a:xfrm rot="5400000">
          <a:off x="4259867" y="-121237"/>
          <a:ext cx="1399352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збільшується вірогідність помилки при одноосібному ухваленні рішень;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погіршується соціально-психологічний клімат у колективі</a:t>
          </a:r>
          <a:endParaRPr lang="uk-UA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зникає ініціатива і творчість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7" y="2640774"/>
        <a:ext cx="6718443" cy="1262730"/>
      </dsp:txXfrm>
    </dsp:sp>
    <dsp:sp modelId="{5951C927-85C9-48E2-A8B7-52B5DC114939}">
      <dsp:nvSpPr>
        <dsp:cNvPr id="0" name=""/>
        <dsp:cNvSpPr/>
      </dsp:nvSpPr>
      <dsp:spPr>
        <a:xfrm>
          <a:off x="0" y="2595164"/>
          <a:ext cx="1566159" cy="1224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6" y="2654950"/>
        <a:ext cx="1446587" cy="1105145"/>
      </dsp:txXfrm>
    </dsp:sp>
    <dsp:sp modelId="{FE3D6088-D9F9-4501-A303-3F94190A579D}">
      <dsp:nvSpPr>
        <dsp:cNvPr id="0" name=""/>
        <dsp:cNvSpPr/>
      </dsp:nvSpPr>
      <dsp:spPr>
        <a:xfrm rot="5400000">
          <a:off x="4469656" y="1252032"/>
          <a:ext cx="979773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максимальної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недостатній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підлеглих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6" y="4203352"/>
        <a:ext cx="6738925" cy="884115"/>
      </dsp:txXfrm>
    </dsp:sp>
    <dsp:sp modelId="{D0E057D0-3983-43B6-ACFD-170EC0DF9528}">
      <dsp:nvSpPr>
        <dsp:cNvPr id="0" name=""/>
        <dsp:cNvSpPr/>
      </dsp:nvSpPr>
      <dsp:spPr>
        <a:xfrm>
          <a:off x="0" y="3970982"/>
          <a:ext cx="1566159" cy="1224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6" y="4030768"/>
        <a:ext cx="1446587" cy="11051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09E9-BDE6-47DA-8984-771957BB00A8}">
      <dsp:nvSpPr>
        <dsp:cNvPr id="0" name=""/>
        <dsp:cNvSpPr/>
      </dsp:nvSpPr>
      <dsp:spPr>
        <a:xfrm rot="5400000">
          <a:off x="4453224" y="-2757846"/>
          <a:ext cx="1012638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 не заздалегідь, а в групі;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підвищена мотивація в роботі,</a:t>
          </a:r>
          <a:endParaRPr lang="uk-UA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систематичний контроль і інформування щодо стану справ</a:t>
          </a:r>
          <a:endParaRPr lang="uk-UA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7" y="178644"/>
        <a:ext cx="6737321" cy="913772"/>
      </dsp:txXfrm>
    </dsp:sp>
    <dsp:sp modelId="{C4FAEB46-49A3-4CC0-AEBD-1270053FDD8F}">
      <dsp:nvSpPr>
        <dsp:cNvPr id="0" name=""/>
        <dsp:cNvSpPr/>
      </dsp:nvSpPr>
      <dsp:spPr>
        <a:xfrm>
          <a:off x="0" y="0"/>
          <a:ext cx="1566159" cy="12657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змістом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91" y="61791"/>
        <a:ext cx="1442577" cy="1142215"/>
      </dsp:txXfrm>
    </dsp:sp>
    <dsp:sp modelId="{0FA4E7BF-B849-4584-9744-EAF1BA953CAD}">
      <dsp:nvSpPr>
        <dsp:cNvPr id="0" name=""/>
        <dsp:cNvSpPr/>
      </dsp:nvSpPr>
      <dsp:spPr>
        <a:xfrm rot="5400000">
          <a:off x="4453224" y="-1428758"/>
          <a:ext cx="1012638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інструкції у формі пропозицій;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висока децентралізація управління,</a:t>
          </a:r>
          <a:endParaRPr lang="uk-UA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делегування влади підлеглим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7" y="1507732"/>
        <a:ext cx="6737321" cy="913772"/>
      </dsp:txXfrm>
    </dsp:sp>
    <dsp:sp modelId="{04DCA3B6-173A-4D15-81FA-0455886E1B80}">
      <dsp:nvSpPr>
        <dsp:cNvPr id="0" name=""/>
        <dsp:cNvSpPr/>
      </dsp:nvSpPr>
      <dsp:spPr>
        <a:xfrm>
          <a:off x="7" y="1331719"/>
          <a:ext cx="1566159" cy="12657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формою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98" y="1393510"/>
        <a:ext cx="1442577" cy="1142215"/>
      </dsp:txXfrm>
    </dsp:sp>
    <dsp:sp modelId="{C9E3F89F-D4C7-41CB-9DE2-78F1E097CED8}">
      <dsp:nvSpPr>
        <dsp:cNvPr id="0" name=""/>
        <dsp:cNvSpPr/>
      </dsp:nvSpPr>
      <dsp:spPr>
        <a:xfrm rot="5400000">
          <a:off x="4413518" y="-99670"/>
          <a:ext cx="1092049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можлива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недисциплінованість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необов'язковість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співробітників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нижча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авторитарному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стилі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6" y="2800991"/>
        <a:ext cx="6733445" cy="985431"/>
      </dsp:txXfrm>
    </dsp:sp>
    <dsp:sp modelId="{5951C927-85C9-48E2-A8B7-52B5DC114939}">
      <dsp:nvSpPr>
        <dsp:cNvPr id="0" name=""/>
        <dsp:cNvSpPr/>
      </dsp:nvSpPr>
      <dsp:spPr>
        <a:xfrm>
          <a:off x="0" y="2594023"/>
          <a:ext cx="1566159" cy="12657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91" y="2655814"/>
        <a:ext cx="1442577" cy="1142215"/>
      </dsp:txXfrm>
    </dsp:sp>
    <dsp:sp modelId="{FE3D6088-D9F9-4501-A303-3F94190A579D}">
      <dsp:nvSpPr>
        <dsp:cNvPr id="0" name=""/>
        <dsp:cNvSpPr/>
      </dsp:nvSpPr>
      <dsp:spPr>
        <a:xfrm rot="5400000">
          <a:off x="4453224" y="1229417"/>
          <a:ext cx="1012638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колективів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склалися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досвідчена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обізнана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одне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одного добре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знають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7" y="4165908"/>
        <a:ext cx="6737321" cy="913772"/>
      </dsp:txXfrm>
    </dsp:sp>
    <dsp:sp modelId="{D0E057D0-3983-43B6-ACFD-170EC0DF9528}">
      <dsp:nvSpPr>
        <dsp:cNvPr id="0" name=""/>
        <dsp:cNvSpPr/>
      </dsp:nvSpPr>
      <dsp:spPr>
        <a:xfrm>
          <a:off x="0" y="3925744"/>
          <a:ext cx="1566159" cy="12657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91" y="3987535"/>
        <a:ext cx="1442577" cy="11422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09E9-BDE6-47DA-8984-771957BB00A8}">
      <dsp:nvSpPr>
        <dsp:cNvPr id="0" name=""/>
        <dsp:cNvSpPr/>
      </dsp:nvSpPr>
      <dsp:spPr>
        <a:xfrm rot="5400000">
          <a:off x="4453224" y="-2757846"/>
          <a:ext cx="1012638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байдужість до критики і слабкий контроль підлеглих;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небажання ухвалювати стратегічно важливі рішення;</a:t>
          </a:r>
          <a:endParaRPr lang="uk-UA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7" y="178644"/>
        <a:ext cx="6737321" cy="913772"/>
      </dsp:txXfrm>
    </dsp:sp>
    <dsp:sp modelId="{C4FAEB46-49A3-4CC0-AEBD-1270053FDD8F}">
      <dsp:nvSpPr>
        <dsp:cNvPr id="0" name=""/>
        <dsp:cNvSpPr/>
      </dsp:nvSpPr>
      <dsp:spPr>
        <a:xfrm>
          <a:off x="0" y="0"/>
          <a:ext cx="1566159" cy="12657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змістом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91" y="61791"/>
        <a:ext cx="1442577" cy="1142215"/>
      </dsp:txXfrm>
    </dsp:sp>
    <dsp:sp modelId="{0FA4E7BF-B849-4584-9744-EAF1BA953CAD}">
      <dsp:nvSpPr>
        <dsp:cNvPr id="0" name=""/>
        <dsp:cNvSpPr/>
      </dsp:nvSpPr>
      <dsp:spPr>
        <a:xfrm rot="5400000">
          <a:off x="4453224" y="-1428758"/>
          <a:ext cx="1012638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тон конвенціональний, довільний; 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похвали, осуду, співпраці;</a:t>
          </a:r>
          <a:endParaRPr lang="uk-UA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позиція лідера — непомітна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7" y="1507732"/>
        <a:ext cx="6737321" cy="913772"/>
      </dsp:txXfrm>
    </dsp:sp>
    <dsp:sp modelId="{04DCA3B6-173A-4D15-81FA-0455886E1B80}">
      <dsp:nvSpPr>
        <dsp:cNvPr id="0" name=""/>
        <dsp:cNvSpPr/>
      </dsp:nvSpPr>
      <dsp:spPr>
        <a:xfrm>
          <a:off x="7" y="1331719"/>
          <a:ext cx="1566159" cy="12657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формою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98" y="1393510"/>
        <a:ext cx="1442577" cy="1142215"/>
      </dsp:txXfrm>
    </dsp:sp>
    <dsp:sp modelId="{C9E3F89F-D4C7-41CB-9DE2-78F1E097CED8}">
      <dsp:nvSpPr>
        <dsp:cNvPr id="0" name=""/>
        <dsp:cNvSpPr/>
      </dsp:nvSpPr>
      <dsp:spPr>
        <a:xfrm rot="5400000">
          <a:off x="4413518" y="-99670"/>
          <a:ext cx="1092049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непродуктивність, відсутність розвитку;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конфліктуючих неформальних угрупувань зі своїм лідером</a:t>
          </a:r>
          <a:endParaRPr lang="ru-RU" alt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6" y="2800991"/>
        <a:ext cx="6733445" cy="985431"/>
      </dsp:txXfrm>
    </dsp:sp>
    <dsp:sp modelId="{5951C927-85C9-48E2-A8B7-52B5DC114939}">
      <dsp:nvSpPr>
        <dsp:cNvPr id="0" name=""/>
        <dsp:cNvSpPr/>
      </dsp:nvSpPr>
      <dsp:spPr>
        <a:xfrm>
          <a:off x="0" y="2594023"/>
          <a:ext cx="1566159" cy="12657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91" y="2655814"/>
        <a:ext cx="1442577" cy="1142215"/>
      </dsp:txXfrm>
    </dsp:sp>
    <dsp:sp modelId="{FE3D6088-D9F9-4501-A303-3F94190A579D}">
      <dsp:nvSpPr>
        <dsp:cNvPr id="0" name=""/>
        <dsp:cNvSpPr/>
      </dsp:nvSpPr>
      <dsp:spPr>
        <a:xfrm rot="5400000">
          <a:off x="4453224" y="1229417"/>
          <a:ext cx="1012638" cy="6786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небажаний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6167" y="4165908"/>
        <a:ext cx="6737321" cy="913772"/>
      </dsp:txXfrm>
    </dsp:sp>
    <dsp:sp modelId="{D0E057D0-3983-43B6-ACFD-170EC0DF9528}">
      <dsp:nvSpPr>
        <dsp:cNvPr id="0" name=""/>
        <dsp:cNvSpPr/>
      </dsp:nvSpPr>
      <dsp:spPr>
        <a:xfrm>
          <a:off x="0" y="3925744"/>
          <a:ext cx="1566159" cy="12657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91" y="3987535"/>
        <a:ext cx="1442577" cy="11422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625AD-055D-4BC1-8890-20E450BBC1A4}">
      <dsp:nvSpPr>
        <dsp:cNvPr id="0" name=""/>
        <dsp:cNvSpPr/>
      </dsp:nvSpPr>
      <dsp:spPr>
        <a:xfrm>
          <a:off x="4379912" y="1499988"/>
          <a:ext cx="314939" cy="3509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9330"/>
              </a:lnTo>
              <a:lnTo>
                <a:pt x="314939" y="35093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F3C2E-B443-43F9-B7ED-46215CA70F94}">
      <dsp:nvSpPr>
        <dsp:cNvPr id="0" name=""/>
        <dsp:cNvSpPr/>
      </dsp:nvSpPr>
      <dsp:spPr>
        <a:xfrm>
          <a:off x="4064972" y="1499988"/>
          <a:ext cx="314939" cy="3509330"/>
        </a:xfrm>
        <a:custGeom>
          <a:avLst/>
          <a:gdLst/>
          <a:ahLst/>
          <a:cxnLst/>
          <a:rect l="0" t="0" r="0" b="0"/>
          <a:pathLst>
            <a:path>
              <a:moveTo>
                <a:pt x="314939" y="0"/>
              </a:moveTo>
              <a:lnTo>
                <a:pt x="314939" y="3509330"/>
              </a:lnTo>
              <a:lnTo>
                <a:pt x="0" y="35093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6A438-CF46-4D23-B925-1F75CD3B8C52}">
      <dsp:nvSpPr>
        <dsp:cNvPr id="0" name=""/>
        <dsp:cNvSpPr/>
      </dsp:nvSpPr>
      <dsp:spPr>
        <a:xfrm>
          <a:off x="4379912" y="1499988"/>
          <a:ext cx="314939" cy="1379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736"/>
              </a:lnTo>
              <a:lnTo>
                <a:pt x="314939" y="137973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5380F-9B3B-4207-ABF5-C76E6B72A29B}">
      <dsp:nvSpPr>
        <dsp:cNvPr id="0" name=""/>
        <dsp:cNvSpPr/>
      </dsp:nvSpPr>
      <dsp:spPr>
        <a:xfrm>
          <a:off x="4064972" y="1499988"/>
          <a:ext cx="314939" cy="1379736"/>
        </a:xfrm>
        <a:custGeom>
          <a:avLst/>
          <a:gdLst/>
          <a:ahLst/>
          <a:cxnLst/>
          <a:rect l="0" t="0" r="0" b="0"/>
          <a:pathLst>
            <a:path>
              <a:moveTo>
                <a:pt x="314939" y="0"/>
              </a:moveTo>
              <a:lnTo>
                <a:pt x="314939" y="1379736"/>
              </a:lnTo>
              <a:lnTo>
                <a:pt x="0" y="137973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4766D-26F9-45EE-9378-7CB830D1B96F}">
      <dsp:nvSpPr>
        <dsp:cNvPr id="0" name=""/>
        <dsp:cNvSpPr/>
      </dsp:nvSpPr>
      <dsp:spPr>
        <a:xfrm>
          <a:off x="2880198" y="274"/>
          <a:ext cx="2999427" cy="1499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Стилі</a:t>
          </a: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керівництва</a:t>
          </a:r>
          <a:endParaRPr kumimoji="0" lang="en-US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(за Е.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Уткіним</a:t>
          </a:r>
          <a:r>
            <a:rPr kumimoji="0" lang="en-US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198" y="274"/>
        <a:ext cx="2999427" cy="1499713"/>
      </dsp:txXfrm>
    </dsp:sp>
    <dsp:sp modelId="{7E04464F-F12E-4BB9-AA2E-D253A135BFC7}">
      <dsp:nvSpPr>
        <dsp:cNvPr id="0" name=""/>
        <dsp:cNvSpPr/>
      </dsp:nvSpPr>
      <dsp:spPr>
        <a:xfrm>
          <a:off x="1065545" y="2129868"/>
          <a:ext cx="2999427" cy="1499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Експлуататорсько-</a:t>
          </a:r>
          <a:endParaRPr kumimoji="0" lang="uk-UA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авторитарний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5545" y="2129868"/>
        <a:ext cx="2999427" cy="1499713"/>
      </dsp:txXfrm>
    </dsp:sp>
    <dsp:sp modelId="{037CE42C-6733-496E-AF1C-456D83BE965A}">
      <dsp:nvSpPr>
        <dsp:cNvPr id="0" name=""/>
        <dsp:cNvSpPr/>
      </dsp:nvSpPr>
      <dsp:spPr>
        <a:xfrm>
          <a:off x="4694852" y="2129868"/>
          <a:ext cx="2999427" cy="1499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Доброзичливо-</a:t>
          </a:r>
          <a:endParaRPr kumimoji="0" lang="uk-UA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авторитарний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4852" y="2129868"/>
        <a:ext cx="2999427" cy="1499713"/>
      </dsp:txXfrm>
    </dsp:sp>
    <dsp:sp modelId="{49FE1CD3-7561-4686-94F6-0055F23A039F}">
      <dsp:nvSpPr>
        <dsp:cNvPr id="0" name=""/>
        <dsp:cNvSpPr/>
      </dsp:nvSpPr>
      <dsp:spPr>
        <a:xfrm>
          <a:off x="1065545" y="4259461"/>
          <a:ext cx="2999427" cy="1499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</a:t>
          </a:r>
          <a:endParaRPr kumimoji="0" lang="uk-UA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5545" y="4259461"/>
        <a:ext cx="2999427" cy="1499713"/>
      </dsp:txXfrm>
    </dsp:sp>
    <dsp:sp modelId="{CEA292B3-0A81-4D5B-A0A0-E86231F2C181}">
      <dsp:nvSpPr>
        <dsp:cNvPr id="0" name=""/>
        <dsp:cNvSpPr/>
      </dsp:nvSpPr>
      <dsp:spPr>
        <a:xfrm>
          <a:off x="4694852" y="4259461"/>
          <a:ext cx="2999427" cy="1499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Груповий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4852" y="4259461"/>
        <a:ext cx="2999427" cy="14997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FE944-5687-412C-85C4-12FCC710AEB2}">
      <dsp:nvSpPr>
        <dsp:cNvPr id="0" name=""/>
        <dsp:cNvSpPr/>
      </dsp:nvSpPr>
      <dsp:spPr>
        <a:xfrm>
          <a:off x="429216" y="1077890"/>
          <a:ext cx="535800" cy="386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444"/>
              </a:lnTo>
              <a:lnTo>
                <a:pt x="535800" y="38654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4B5C-7636-470D-AFE3-E4FF83616D72}">
      <dsp:nvSpPr>
        <dsp:cNvPr id="0" name=""/>
        <dsp:cNvSpPr/>
      </dsp:nvSpPr>
      <dsp:spPr>
        <a:xfrm>
          <a:off x="429216" y="1077890"/>
          <a:ext cx="535800" cy="2806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254"/>
              </a:lnTo>
              <a:lnTo>
                <a:pt x="535800" y="28062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CD4D2-7538-46A4-AFC7-CCB13C8AAFCC}">
      <dsp:nvSpPr>
        <dsp:cNvPr id="0" name=""/>
        <dsp:cNvSpPr/>
      </dsp:nvSpPr>
      <dsp:spPr>
        <a:xfrm>
          <a:off x="429216" y="1077890"/>
          <a:ext cx="535800" cy="174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65"/>
              </a:lnTo>
              <a:lnTo>
                <a:pt x="535800" y="1747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4E4AB-B059-43C4-A134-CA2BE8C40066}">
      <dsp:nvSpPr>
        <dsp:cNvPr id="0" name=""/>
        <dsp:cNvSpPr/>
      </dsp:nvSpPr>
      <dsp:spPr>
        <a:xfrm>
          <a:off x="429216" y="1077890"/>
          <a:ext cx="535800" cy="68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876"/>
              </a:lnTo>
              <a:lnTo>
                <a:pt x="535800" y="687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7960-C376-4583-A83B-CA0825DEF669}">
      <dsp:nvSpPr>
        <dsp:cNvPr id="0" name=""/>
        <dsp:cNvSpPr/>
      </dsp:nvSpPr>
      <dsp:spPr>
        <a:xfrm>
          <a:off x="43611" y="331982"/>
          <a:ext cx="3856045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Експлуататорьско-авторитарний</a:t>
          </a:r>
          <a:r>
            <a:rPr kumimoji="0" lang="uk-UA" altLang="ru-RU" sz="2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стиль</a:t>
          </a:r>
          <a:endParaRPr kumimoji="0" lang="ru-RU" altLang="ru-RU" sz="2400" b="0" i="0" u="none" strike="noStrike" kern="1200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1" y="331982"/>
        <a:ext cx="3856045" cy="745907"/>
      </dsp:txXfrm>
    </dsp:sp>
    <dsp:sp modelId="{606F521F-DDEC-47A1-9B7E-00F2F9E0FECA}">
      <dsp:nvSpPr>
        <dsp:cNvPr id="0" name=""/>
        <dsp:cNvSpPr/>
      </dsp:nvSpPr>
      <dsp:spPr>
        <a:xfrm>
          <a:off x="965017" y="1392813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недовіра до підлеглих та ігнорування їхніх знань, досвіду</a:t>
          </a:r>
          <a:endParaRPr kumimoji="0" lang="ru-RU" altLang="ru-RU" sz="2400" b="0" i="0" u="none" strike="noStrike" kern="1200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1392813"/>
        <a:ext cx="7263577" cy="745907"/>
      </dsp:txXfrm>
    </dsp:sp>
    <dsp:sp modelId="{6399FB28-6877-41E5-993D-80910EADDA87}">
      <dsp:nvSpPr>
        <dsp:cNvPr id="0" name=""/>
        <dsp:cNvSpPr/>
      </dsp:nvSpPr>
      <dsp:spPr>
        <a:xfrm>
          <a:off x="965017" y="2452002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одноосібне ухвалення рішень</a:t>
          </a:r>
          <a:endParaRPr kumimoji="0" lang="ru-RU" altLang="ru-RU" sz="2400" b="0" i="0" u="none" strike="noStrike" kern="1200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2452002"/>
        <a:ext cx="7263577" cy="745907"/>
      </dsp:txXfrm>
    </dsp:sp>
    <dsp:sp modelId="{DABC617E-D7CB-489F-90CC-7A41D8D2A770}">
      <dsp:nvSpPr>
        <dsp:cNvPr id="0" name=""/>
        <dsp:cNvSpPr/>
      </dsp:nvSpPr>
      <dsp:spPr>
        <a:xfrm>
          <a:off x="965017" y="3511191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звичка підлеглих до ролі виконавців</a:t>
          </a:r>
          <a:endParaRPr kumimoji="0" lang="ru-RU" altLang="ru-RU" sz="2400" b="0" i="0" u="none" strike="noStrike" kern="1200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3511191"/>
        <a:ext cx="7263577" cy="745907"/>
      </dsp:txXfrm>
    </dsp:sp>
    <dsp:sp modelId="{3E2E0A9E-8653-4578-9CF4-C730E9889EDE}">
      <dsp:nvSpPr>
        <dsp:cNvPr id="0" name=""/>
        <dsp:cNvSpPr/>
      </dsp:nvSpPr>
      <dsp:spPr>
        <a:xfrm>
          <a:off x="965017" y="4570381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невизнання керівником своїх помилок і пошук причини невдач або ззовні, або у підлеглих</a:t>
          </a:r>
          <a:endParaRPr kumimoji="0" lang="ru-RU" altLang="ru-RU" sz="2400" b="0" i="0" u="none" strike="noStrike" kern="1200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4570381"/>
        <a:ext cx="7263577" cy="7459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FE944-5687-412C-85C4-12FCC710AEB2}">
      <dsp:nvSpPr>
        <dsp:cNvPr id="0" name=""/>
        <dsp:cNvSpPr/>
      </dsp:nvSpPr>
      <dsp:spPr>
        <a:xfrm>
          <a:off x="429216" y="1077890"/>
          <a:ext cx="535800" cy="386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444"/>
              </a:lnTo>
              <a:lnTo>
                <a:pt x="535800" y="38654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4B5C-7636-470D-AFE3-E4FF83616D72}">
      <dsp:nvSpPr>
        <dsp:cNvPr id="0" name=""/>
        <dsp:cNvSpPr/>
      </dsp:nvSpPr>
      <dsp:spPr>
        <a:xfrm>
          <a:off x="429216" y="1077890"/>
          <a:ext cx="535800" cy="2806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254"/>
              </a:lnTo>
              <a:lnTo>
                <a:pt x="535800" y="28062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CD4D2-7538-46A4-AFC7-CCB13C8AAFCC}">
      <dsp:nvSpPr>
        <dsp:cNvPr id="0" name=""/>
        <dsp:cNvSpPr/>
      </dsp:nvSpPr>
      <dsp:spPr>
        <a:xfrm>
          <a:off x="429216" y="1077890"/>
          <a:ext cx="535800" cy="174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65"/>
              </a:lnTo>
              <a:lnTo>
                <a:pt x="535800" y="1747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4E4AB-B059-43C4-A134-CA2BE8C40066}">
      <dsp:nvSpPr>
        <dsp:cNvPr id="0" name=""/>
        <dsp:cNvSpPr/>
      </dsp:nvSpPr>
      <dsp:spPr>
        <a:xfrm>
          <a:off x="429216" y="1077890"/>
          <a:ext cx="535800" cy="68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876"/>
              </a:lnTo>
              <a:lnTo>
                <a:pt x="535800" y="687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7960-C376-4583-A83B-CA0825DEF669}">
      <dsp:nvSpPr>
        <dsp:cNvPr id="0" name=""/>
        <dsp:cNvSpPr/>
      </dsp:nvSpPr>
      <dsp:spPr>
        <a:xfrm>
          <a:off x="43611" y="331982"/>
          <a:ext cx="3856045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Доброзичливо-авторитарний</a:t>
          </a: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1" y="331982"/>
        <a:ext cx="3856045" cy="745907"/>
      </dsp:txXfrm>
    </dsp:sp>
    <dsp:sp modelId="{606F521F-DDEC-47A1-9B7E-00F2F9E0FECA}">
      <dsp:nvSpPr>
        <dsp:cNvPr id="0" name=""/>
        <dsp:cNvSpPr/>
      </dsp:nvSpPr>
      <dsp:spPr>
        <a:xfrm>
          <a:off x="965017" y="1392813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упевненість та поблажливе ставлення з боку керівника щодо своїх підлеглих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1392813"/>
        <a:ext cx="7263577" cy="745907"/>
      </dsp:txXfrm>
    </dsp:sp>
    <dsp:sp modelId="{6399FB28-6877-41E5-993D-80910EADDA87}">
      <dsp:nvSpPr>
        <dsp:cNvPr id="0" name=""/>
        <dsp:cNvSpPr/>
      </dsp:nvSpPr>
      <dsp:spPr>
        <a:xfrm>
          <a:off x="965017" y="2452002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загроза покарання присутня, але не переважає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2452002"/>
        <a:ext cx="7263577" cy="745907"/>
      </dsp:txXfrm>
    </dsp:sp>
    <dsp:sp modelId="{DABC617E-D7CB-489F-90CC-7A41D8D2A770}">
      <dsp:nvSpPr>
        <dsp:cNvPr id="0" name=""/>
        <dsp:cNvSpPr/>
      </dsp:nvSpPr>
      <dsp:spPr>
        <a:xfrm>
          <a:off x="965017" y="3511191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урахування окремих думок підлеглих при ухваленні рішень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3511191"/>
        <a:ext cx="7263577" cy="745907"/>
      </dsp:txXfrm>
    </dsp:sp>
    <dsp:sp modelId="{3E2E0A9E-8653-4578-9CF4-C730E9889EDE}">
      <dsp:nvSpPr>
        <dsp:cNvPr id="0" name=""/>
        <dsp:cNvSpPr/>
      </dsp:nvSpPr>
      <dsp:spPr>
        <a:xfrm>
          <a:off x="965017" y="4570381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під строгим контролем певної самостійності за умов дотримання загальної стратегії  фірми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4570381"/>
        <a:ext cx="7263577" cy="7459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FE944-5687-412C-85C4-12FCC710AEB2}">
      <dsp:nvSpPr>
        <dsp:cNvPr id="0" name=""/>
        <dsp:cNvSpPr/>
      </dsp:nvSpPr>
      <dsp:spPr>
        <a:xfrm>
          <a:off x="429216" y="1077890"/>
          <a:ext cx="535800" cy="386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444"/>
              </a:lnTo>
              <a:lnTo>
                <a:pt x="535800" y="38654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4B5C-7636-470D-AFE3-E4FF83616D72}">
      <dsp:nvSpPr>
        <dsp:cNvPr id="0" name=""/>
        <dsp:cNvSpPr/>
      </dsp:nvSpPr>
      <dsp:spPr>
        <a:xfrm>
          <a:off x="429216" y="1077890"/>
          <a:ext cx="445217" cy="282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880"/>
              </a:lnTo>
              <a:lnTo>
                <a:pt x="445217" y="2823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CD4D2-7538-46A4-AFC7-CCB13C8AAFCC}">
      <dsp:nvSpPr>
        <dsp:cNvPr id="0" name=""/>
        <dsp:cNvSpPr/>
      </dsp:nvSpPr>
      <dsp:spPr>
        <a:xfrm>
          <a:off x="429216" y="1077890"/>
          <a:ext cx="535800" cy="174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65"/>
              </a:lnTo>
              <a:lnTo>
                <a:pt x="535800" y="1747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4E4AB-B059-43C4-A134-CA2BE8C40066}">
      <dsp:nvSpPr>
        <dsp:cNvPr id="0" name=""/>
        <dsp:cNvSpPr/>
      </dsp:nvSpPr>
      <dsp:spPr>
        <a:xfrm>
          <a:off x="429216" y="1077890"/>
          <a:ext cx="535800" cy="68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876"/>
              </a:lnTo>
              <a:lnTo>
                <a:pt x="535800" y="687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7960-C376-4583-A83B-CA0825DEF669}">
      <dsp:nvSpPr>
        <dsp:cNvPr id="0" name=""/>
        <dsp:cNvSpPr/>
      </dsp:nvSpPr>
      <dsp:spPr>
        <a:xfrm>
          <a:off x="43611" y="331982"/>
          <a:ext cx="3856045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</a:t>
          </a:r>
          <a:r>
            <a:rPr lang="ru-RU" sz="2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стиль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1" y="331982"/>
        <a:ext cx="3856045" cy="745907"/>
      </dsp:txXfrm>
    </dsp:sp>
    <dsp:sp modelId="{606F521F-DDEC-47A1-9B7E-00F2F9E0FECA}">
      <dsp:nvSpPr>
        <dsp:cNvPr id="0" name=""/>
        <dsp:cNvSpPr/>
      </dsp:nvSpPr>
      <dsp:spPr>
        <a:xfrm>
          <a:off x="965017" y="1392813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довіра до підлеглих, конструктивне використання їхніх ідей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1392813"/>
        <a:ext cx="7263577" cy="745907"/>
      </dsp:txXfrm>
    </dsp:sp>
    <dsp:sp modelId="{6399FB28-6877-41E5-993D-80910EADDA87}">
      <dsp:nvSpPr>
        <dsp:cNvPr id="0" name=""/>
        <dsp:cNvSpPr/>
      </dsp:nvSpPr>
      <dsp:spPr>
        <a:xfrm>
          <a:off x="965017" y="2452002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посилення відповідальності  керівника підтримкою колективу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2452002"/>
        <a:ext cx="7263577" cy="745907"/>
      </dsp:txXfrm>
    </dsp:sp>
    <dsp:sp modelId="{DABC617E-D7CB-489F-90CC-7A41D8D2A770}">
      <dsp:nvSpPr>
        <dsp:cNvPr id="0" name=""/>
        <dsp:cNvSpPr/>
      </dsp:nvSpPr>
      <dsp:spPr>
        <a:xfrm>
          <a:off x="874434" y="3528817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ухвалення головних рішень топ-менеджментом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434" y="3528817"/>
        <a:ext cx="7263577" cy="745907"/>
      </dsp:txXfrm>
    </dsp:sp>
    <dsp:sp modelId="{3E2E0A9E-8653-4578-9CF4-C730E9889EDE}">
      <dsp:nvSpPr>
        <dsp:cNvPr id="0" name=""/>
        <dsp:cNvSpPr/>
      </dsp:nvSpPr>
      <dsp:spPr>
        <a:xfrm>
          <a:off x="965017" y="4570381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alt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переваги заохоченню підлеглих, а не покаранню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4570381"/>
        <a:ext cx="7263577" cy="745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C0655-F719-4626-B9CA-D5B63FCABAA3}">
      <dsp:nvSpPr>
        <dsp:cNvPr id="0" name=""/>
        <dsp:cNvSpPr/>
      </dsp:nvSpPr>
      <dsp:spPr>
        <a:xfrm>
          <a:off x="1021311" y="307154"/>
          <a:ext cx="6361375" cy="13004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80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організаційно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оформлена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створена для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комплексу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виробничих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000" u="none" kern="1200" dirty="0">
            <a:solidFill>
              <a:schemeClr val="tx1"/>
            </a:solidFill>
          </a:endParaRPr>
        </a:p>
      </dsp:txBody>
      <dsp:txXfrm>
        <a:off x="1021311" y="307154"/>
        <a:ext cx="6361375" cy="1300405"/>
      </dsp:txXfrm>
    </dsp:sp>
    <dsp:sp modelId="{3F4E14F2-F9CA-4465-9FFE-6AA2AE2B76F0}">
      <dsp:nvSpPr>
        <dsp:cNvPr id="0" name=""/>
        <dsp:cNvSpPr/>
      </dsp:nvSpPr>
      <dsp:spPr>
        <a:xfrm>
          <a:off x="504053" y="144011"/>
          <a:ext cx="1105949" cy="13654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31C56-2062-4C1C-820C-122B12ACC2DE}">
      <dsp:nvSpPr>
        <dsp:cNvPr id="0" name=""/>
        <dsp:cNvSpPr/>
      </dsp:nvSpPr>
      <dsp:spPr>
        <a:xfrm>
          <a:off x="1021311" y="1944220"/>
          <a:ext cx="6361375" cy="13004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80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найважливіша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характеристика -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єдність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випливають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суспільних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потреб та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endParaRPr lang="ru-RU" sz="2000" u="none" kern="1200" dirty="0">
            <a:solidFill>
              <a:schemeClr val="tx1"/>
            </a:solidFill>
          </a:endParaRPr>
        </a:p>
      </dsp:txBody>
      <dsp:txXfrm>
        <a:off x="1021311" y="1944220"/>
        <a:ext cx="6361375" cy="1300405"/>
      </dsp:txXfrm>
    </dsp:sp>
    <dsp:sp modelId="{6F2D1B58-810A-441E-84D6-9B39870719DE}">
      <dsp:nvSpPr>
        <dsp:cNvPr id="0" name=""/>
        <dsp:cNvSpPr/>
      </dsp:nvSpPr>
      <dsp:spPr>
        <a:xfrm>
          <a:off x="334221" y="1800206"/>
          <a:ext cx="1249956" cy="13654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8FC25-47C9-4956-9110-76B35A09A643}">
      <dsp:nvSpPr>
        <dsp:cNvPr id="0" name=""/>
        <dsp:cNvSpPr/>
      </dsp:nvSpPr>
      <dsp:spPr>
        <a:xfrm>
          <a:off x="1103788" y="3565057"/>
          <a:ext cx="6361375" cy="13004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80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тільки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категорія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водночас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засіб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000" u="none" kern="1200" dirty="0">
            <a:solidFill>
              <a:schemeClr val="tx1"/>
            </a:solidFill>
          </a:endParaRPr>
        </a:p>
      </dsp:txBody>
      <dsp:txXfrm>
        <a:off x="1103788" y="3565057"/>
        <a:ext cx="6361375" cy="1300405"/>
      </dsp:txXfrm>
    </dsp:sp>
    <dsp:sp modelId="{584F9699-F990-4E8D-83A7-E937BCF0AC66}">
      <dsp:nvSpPr>
        <dsp:cNvPr id="0" name=""/>
        <dsp:cNvSpPr/>
      </dsp:nvSpPr>
      <dsp:spPr>
        <a:xfrm>
          <a:off x="550236" y="3384375"/>
          <a:ext cx="1249965" cy="136542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FE944-5687-412C-85C4-12FCC710AEB2}">
      <dsp:nvSpPr>
        <dsp:cNvPr id="0" name=""/>
        <dsp:cNvSpPr/>
      </dsp:nvSpPr>
      <dsp:spPr>
        <a:xfrm>
          <a:off x="429216" y="1077890"/>
          <a:ext cx="535800" cy="386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444"/>
              </a:lnTo>
              <a:lnTo>
                <a:pt x="535800" y="38654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4B5C-7636-470D-AFE3-E4FF83616D72}">
      <dsp:nvSpPr>
        <dsp:cNvPr id="0" name=""/>
        <dsp:cNvSpPr/>
      </dsp:nvSpPr>
      <dsp:spPr>
        <a:xfrm>
          <a:off x="429216" y="1077890"/>
          <a:ext cx="445217" cy="282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880"/>
              </a:lnTo>
              <a:lnTo>
                <a:pt x="445217" y="2823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CD4D2-7538-46A4-AFC7-CCB13C8AAFCC}">
      <dsp:nvSpPr>
        <dsp:cNvPr id="0" name=""/>
        <dsp:cNvSpPr/>
      </dsp:nvSpPr>
      <dsp:spPr>
        <a:xfrm>
          <a:off x="429216" y="1077890"/>
          <a:ext cx="535800" cy="174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65"/>
              </a:lnTo>
              <a:lnTo>
                <a:pt x="535800" y="1747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4E4AB-B059-43C4-A134-CA2BE8C40066}">
      <dsp:nvSpPr>
        <dsp:cNvPr id="0" name=""/>
        <dsp:cNvSpPr/>
      </dsp:nvSpPr>
      <dsp:spPr>
        <a:xfrm>
          <a:off x="429216" y="1077890"/>
          <a:ext cx="535800" cy="68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876"/>
              </a:lnTo>
              <a:lnTo>
                <a:pt x="535800" y="687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7960-C376-4583-A83B-CA0825DEF669}">
      <dsp:nvSpPr>
        <dsp:cNvPr id="0" name=""/>
        <dsp:cNvSpPr/>
      </dsp:nvSpPr>
      <dsp:spPr>
        <a:xfrm>
          <a:off x="43611" y="331982"/>
          <a:ext cx="3856045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Груповий</a:t>
          </a: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стиль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1" y="331982"/>
        <a:ext cx="3856045" cy="745907"/>
      </dsp:txXfrm>
    </dsp:sp>
    <dsp:sp modelId="{606F521F-DDEC-47A1-9B7E-00F2F9E0FECA}">
      <dsp:nvSpPr>
        <dsp:cNvPr id="0" name=""/>
        <dsp:cNvSpPr/>
      </dsp:nvSpPr>
      <dsp:spPr>
        <a:xfrm>
          <a:off x="965017" y="1392813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повна довіра до своїх підлеглих з усіх питань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1392813"/>
        <a:ext cx="7263577" cy="745907"/>
      </dsp:txXfrm>
    </dsp:sp>
    <dsp:sp modelId="{6399FB28-6877-41E5-993D-80910EADDA87}">
      <dsp:nvSpPr>
        <dsp:cNvPr id="0" name=""/>
        <dsp:cNvSpPr/>
      </dsp:nvSpPr>
      <dsp:spPr>
        <a:xfrm>
          <a:off x="965017" y="2452002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обмін інформацією з урахуванням думок усіх членів колективу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2452002"/>
        <a:ext cx="7263577" cy="745907"/>
      </dsp:txXfrm>
    </dsp:sp>
    <dsp:sp modelId="{DABC617E-D7CB-489F-90CC-7A41D8D2A770}">
      <dsp:nvSpPr>
        <dsp:cNvPr id="0" name=""/>
        <dsp:cNvSpPr/>
      </dsp:nvSpPr>
      <dsp:spPr>
        <a:xfrm>
          <a:off x="874434" y="3528817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залучення підлеглих до визначення цілей і завдань фірми, а також до контролю за їхнім виконанням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434" y="3528817"/>
        <a:ext cx="7263577" cy="745907"/>
      </dsp:txXfrm>
    </dsp:sp>
    <dsp:sp modelId="{3E2E0A9E-8653-4578-9CF4-C730E9889EDE}">
      <dsp:nvSpPr>
        <dsp:cNvPr id="0" name=""/>
        <dsp:cNvSpPr/>
      </dsp:nvSpPr>
      <dsp:spPr>
        <a:xfrm>
          <a:off x="965017" y="4570381"/>
          <a:ext cx="7263577" cy="74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найбільш дієвий за умов зрілого колективу з багатим досвідом роботи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017" y="4570381"/>
        <a:ext cx="7263577" cy="745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D4097-BB26-40B5-8E23-97A0B507C375}">
      <dsp:nvSpPr>
        <dsp:cNvPr id="0" name=""/>
        <dsp:cNvSpPr/>
      </dsp:nvSpPr>
      <dsp:spPr>
        <a:xfrm>
          <a:off x="0" y="2754"/>
          <a:ext cx="8712968" cy="493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Функція управління виробництвом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4" y="26858"/>
        <a:ext cx="8664760" cy="445557"/>
      </dsp:txXfrm>
    </dsp:sp>
    <dsp:sp modelId="{90FE6CE1-A56D-4812-852D-AB0A7D146364}">
      <dsp:nvSpPr>
        <dsp:cNvPr id="0" name=""/>
        <dsp:cNvSpPr/>
      </dsp:nvSpPr>
      <dsp:spPr>
        <a:xfrm>
          <a:off x="0" y="496519"/>
          <a:ext cx="8712968" cy="91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формальні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громадські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призначувані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безпосередню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участь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6519"/>
        <a:ext cx="8712968" cy="914216"/>
      </dsp:txXfrm>
    </dsp:sp>
    <dsp:sp modelId="{14C849B1-5913-4C5B-BA4B-A0744ECAF538}">
      <dsp:nvSpPr>
        <dsp:cNvPr id="0" name=""/>
        <dsp:cNvSpPr/>
      </dsp:nvSpPr>
      <dsp:spPr>
        <a:xfrm>
          <a:off x="0" y="1410735"/>
          <a:ext cx="8712968" cy="493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Цільова - виробнича, економічна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4" y="1434839"/>
        <a:ext cx="8664760" cy="445557"/>
      </dsp:txXfrm>
    </dsp:sp>
    <dsp:sp modelId="{79B9EC4F-CC9C-437A-8938-E8DB9D2074D5}">
      <dsp:nvSpPr>
        <dsp:cNvPr id="0" name=""/>
        <dsp:cNvSpPr/>
      </dsp:nvSpPr>
      <dsp:spPr>
        <a:xfrm>
          <a:off x="0" y="1904500"/>
          <a:ext cx="8712968" cy="6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випуск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певної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04500"/>
        <a:ext cx="8712968" cy="629793"/>
      </dsp:txXfrm>
    </dsp:sp>
    <dsp:sp modelId="{69217B35-33FF-44F9-8B23-A9E054B25A43}">
      <dsp:nvSpPr>
        <dsp:cNvPr id="0" name=""/>
        <dsp:cNvSpPr/>
      </dsp:nvSpPr>
      <dsp:spPr>
        <a:xfrm>
          <a:off x="0" y="2534294"/>
          <a:ext cx="8712968" cy="493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Виховна функція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4" y="2558398"/>
        <a:ext cx="8664760" cy="445557"/>
      </dsp:txXfrm>
    </dsp:sp>
    <dsp:sp modelId="{F831D9D3-E14C-4E14-9C1A-44F2138C35EF}">
      <dsp:nvSpPr>
        <dsp:cNvPr id="0" name=""/>
        <dsp:cNvSpPr/>
      </dsp:nvSpPr>
      <dsp:spPr>
        <a:xfrm>
          <a:off x="0" y="3028059"/>
          <a:ext cx="8712968" cy="6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 методами соціально-психологічного впливу і через органи управління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28059"/>
        <a:ext cx="8712968" cy="629793"/>
      </dsp:txXfrm>
    </dsp:sp>
    <dsp:sp modelId="{63432BD0-E7EC-405A-ACB3-5E3A8E0D659D}">
      <dsp:nvSpPr>
        <dsp:cNvPr id="0" name=""/>
        <dsp:cNvSpPr/>
      </dsp:nvSpPr>
      <dsp:spPr>
        <a:xfrm>
          <a:off x="0" y="3657852"/>
          <a:ext cx="8712968" cy="493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Функція стимулювання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4" y="3681956"/>
        <a:ext cx="8664760" cy="445557"/>
      </dsp:txXfrm>
    </dsp:sp>
    <dsp:sp modelId="{F4723839-2F49-4DB1-B6E3-E1A7D4C2FDFE}">
      <dsp:nvSpPr>
        <dsp:cNvPr id="0" name=""/>
        <dsp:cNvSpPr/>
      </dsp:nvSpPr>
      <dsp:spPr>
        <a:xfrm>
          <a:off x="0" y="4151618"/>
          <a:ext cx="8712968" cy="589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 ефективній трудовій поведінці та відповідальному ставленню до професійних обов'язків</a:t>
          </a:r>
          <a:endParaRPr lang="ru-RU" sz="2000" kern="1200" dirty="0"/>
        </a:p>
      </dsp:txBody>
      <dsp:txXfrm>
        <a:off x="0" y="4151618"/>
        <a:ext cx="8712968" cy="589161"/>
      </dsp:txXfrm>
    </dsp:sp>
    <dsp:sp modelId="{78DF3005-FB16-4307-B498-699A03DF4AA7}">
      <dsp:nvSpPr>
        <dsp:cNvPr id="0" name=""/>
        <dsp:cNvSpPr/>
      </dsp:nvSpPr>
      <dsp:spPr>
        <a:xfrm>
          <a:off x="0" y="4740779"/>
          <a:ext cx="8712968" cy="493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Функція розвитку колективу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4" y="4764883"/>
        <a:ext cx="8664760" cy="445557"/>
      </dsp:txXfrm>
    </dsp:sp>
    <dsp:sp modelId="{928D4D1F-DD91-45E7-A53E-407E0D6DC6D1}">
      <dsp:nvSpPr>
        <dsp:cNvPr id="0" name=""/>
        <dsp:cNvSpPr/>
      </dsp:nvSpPr>
      <dsp:spPr>
        <a:xfrm>
          <a:off x="0" y="5248677"/>
          <a:ext cx="8712968" cy="493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Функція підтримки раціоналізаторства та винахідництва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4" y="5272781"/>
        <a:ext cx="8664760" cy="445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4A025-3337-4E7C-93B3-190125806414}">
      <dsp:nvSpPr>
        <dsp:cNvPr id="0" name=""/>
        <dsp:cNvSpPr/>
      </dsp:nvSpPr>
      <dsp:spPr>
        <a:xfrm>
          <a:off x="0" y="313111"/>
          <a:ext cx="8064896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CC29F-F2AD-4040-A6B4-00B073C08E5F}">
      <dsp:nvSpPr>
        <dsp:cNvPr id="0" name=""/>
        <dsp:cNvSpPr/>
      </dsp:nvSpPr>
      <dsp:spPr>
        <a:xfrm>
          <a:off x="403244" y="47431"/>
          <a:ext cx="69415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83" y="73370"/>
        <a:ext cx="6889682" cy="479482"/>
      </dsp:txXfrm>
    </dsp:sp>
    <dsp:sp modelId="{B03840FC-74C8-4BF5-943B-D65EBE21A0F6}">
      <dsp:nvSpPr>
        <dsp:cNvPr id="0" name=""/>
        <dsp:cNvSpPr/>
      </dsp:nvSpPr>
      <dsp:spPr>
        <a:xfrm>
          <a:off x="0" y="1129591"/>
          <a:ext cx="8064896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EA31C-627F-4334-B0B0-A2F5EA0C50D0}">
      <dsp:nvSpPr>
        <dsp:cNvPr id="0" name=""/>
        <dsp:cNvSpPr/>
      </dsp:nvSpPr>
      <dsp:spPr>
        <a:xfrm>
          <a:off x="403244" y="863911"/>
          <a:ext cx="69415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83" y="889850"/>
        <a:ext cx="6889682" cy="479482"/>
      </dsp:txXfrm>
    </dsp:sp>
    <dsp:sp modelId="{15C34B1F-92D7-466A-91F7-16065BF1B147}">
      <dsp:nvSpPr>
        <dsp:cNvPr id="0" name=""/>
        <dsp:cNvSpPr/>
      </dsp:nvSpPr>
      <dsp:spPr>
        <a:xfrm>
          <a:off x="0" y="1946071"/>
          <a:ext cx="8064896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87DB6-8DC7-44A5-A4FC-E27B440914D4}">
      <dsp:nvSpPr>
        <dsp:cNvPr id="0" name=""/>
        <dsp:cNvSpPr/>
      </dsp:nvSpPr>
      <dsp:spPr>
        <a:xfrm>
          <a:off x="403244" y="1680391"/>
          <a:ext cx="69415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83" y="1706330"/>
        <a:ext cx="6889682" cy="479482"/>
      </dsp:txXfrm>
    </dsp:sp>
    <dsp:sp modelId="{CFB906DD-5C7F-4F73-8903-8438A417D6AB}">
      <dsp:nvSpPr>
        <dsp:cNvPr id="0" name=""/>
        <dsp:cNvSpPr/>
      </dsp:nvSpPr>
      <dsp:spPr>
        <a:xfrm>
          <a:off x="0" y="2762552"/>
          <a:ext cx="8064896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2F92-E63A-48BA-BB58-1A13AF0EDDA6}">
      <dsp:nvSpPr>
        <dsp:cNvPr id="0" name=""/>
        <dsp:cNvSpPr/>
      </dsp:nvSpPr>
      <dsp:spPr>
        <a:xfrm>
          <a:off x="403244" y="2496871"/>
          <a:ext cx="69415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інноваційних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83" y="2522810"/>
        <a:ext cx="6889682" cy="479482"/>
      </dsp:txXfrm>
    </dsp:sp>
    <dsp:sp modelId="{6142B91E-794C-419C-BC59-E5BBD453A82F}">
      <dsp:nvSpPr>
        <dsp:cNvPr id="0" name=""/>
        <dsp:cNvSpPr/>
      </dsp:nvSpPr>
      <dsp:spPr>
        <a:xfrm>
          <a:off x="0" y="3579032"/>
          <a:ext cx="8064896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36AD4-2824-44C6-8637-98551A0ACBFA}">
      <dsp:nvSpPr>
        <dsp:cNvPr id="0" name=""/>
        <dsp:cNvSpPr/>
      </dsp:nvSpPr>
      <dsp:spPr>
        <a:xfrm>
          <a:off x="403244" y="3313352"/>
          <a:ext cx="69415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трудової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активності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83" y="3339291"/>
        <a:ext cx="6889682" cy="479482"/>
      </dsp:txXfrm>
    </dsp:sp>
    <dsp:sp modelId="{B61FC351-FFF8-49DD-BF11-4FB37F52CCE9}">
      <dsp:nvSpPr>
        <dsp:cNvPr id="0" name=""/>
        <dsp:cNvSpPr/>
      </dsp:nvSpPr>
      <dsp:spPr>
        <a:xfrm>
          <a:off x="0" y="4395512"/>
          <a:ext cx="8064896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E1C96-AAAB-4F36-83D8-F9B5699CEE30}">
      <dsp:nvSpPr>
        <dsp:cNvPr id="0" name=""/>
        <dsp:cNvSpPr/>
      </dsp:nvSpPr>
      <dsp:spPr>
        <a:xfrm>
          <a:off x="403244" y="4129832"/>
          <a:ext cx="69415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чіткого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системного контролю за ходом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колективом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перед ним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83" y="4155771"/>
        <a:ext cx="688968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33F7C-22A4-4D24-87D5-94501591AD82}">
      <dsp:nvSpPr>
        <dsp:cNvPr id="0" name=""/>
        <dsp:cNvSpPr/>
      </dsp:nvSpPr>
      <dsp:spPr>
        <a:xfrm>
          <a:off x="0" y="605091"/>
          <a:ext cx="7992888" cy="100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67C6A-7E06-498A-8A6F-43E0A7E573F5}">
      <dsp:nvSpPr>
        <dsp:cNvPr id="0" name=""/>
        <dsp:cNvSpPr/>
      </dsp:nvSpPr>
      <dsp:spPr>
        <a:xfrm>
          <a:off x="432047" y="72008"/>
          <a:ext cx="7179196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en-US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субординації</a:t>
          </a:r>
          <a:endParaRPr lang="ru-RU" sz="2400" kern="12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689" y="129650"/>
        <a:ext cx="7063912" cy="1065516"/>
      </dsp:txXfrm>
    </dsp:sp>
    <dsp:sp modelId="{3F560718-772B-424E-A252-9FFF5CFCE01D}">
      <dsp:nvSpPr>
        <dsp:cNvPr id="0" name=""/>
        <dsp:cNvSpPr/>
      </dsp:nvSpPr>
      <dsp:spPr>
        <a:xfrm>
          <a:off x="0" y="2419492"/>
          <a:ext cx="7992888" cy="100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DA163-50B2-4E5D-BF0A-93B4165BB9CB}">
      <dsp:nvSpPr>
        <dsp:cNvPr id="0" name=""/>
        <dsp:cNvSpPr/>
      </dsp:nvSpPr>
      <dsp:spPr>
        <a:xfrm>
          <a:off x="432047" y="1886408"/>
          <a:ext cx="7179196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spc="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дисципліна</a:t>
          </a:r>
          <a:endParaRPr lang="ru-RU" sz="2400" kern="12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689" y="1944050"/>
        <a:ext cx="7063912" cy="1065516"/>
      </dsp:txXfrm>
    </dsp:sp>
    <dsp:sp modelId="{58B634B4-2FBB-4265-AF5C-8F7B0830C644}">
      <dsp:nvSpPr>
        <dsp:cNvPr id="0" name=""/>
        <dsp:cNvSpPr/>
      </dsp:nvSpPr>
      <dsp:spPr>
        <a:xfrm>
          <a:off x="0" y="4233892"/>
          <a:ext cx="7992888" cy="100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5FB1F-FCBE-4507-849F-F15B423D342C}">
      <dsp:nvSpPr>
        <dsp:cNvPr id="0" name=""/>
        <dsp:cNvSpPr/>
      </dsp:nvSpPr>
      <dsp:spPr>
        <a:xfrm>
          <a:off x="432047" y="3700808"/>
          <a:ext cx="7179196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неухильне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en-US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службових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розпоряджень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керівника</a:t>
          </a:r>
          <a:r>
            <a:rPr lang="en-US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межах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компетенції</a:t>
          </a:r>
          <a:endParaRPr lang="ru-RU" sz="2400" kern="12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689" y="3758450"/>
        <a:ext cx="7063912" cy="1065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87E20-D41F-4ED7-ADC3-E6707BDF6819}">
      <dsp:nvSpPr>
        <dsp:cNvPr id="0" name=""/>
        <dsp:cNvSpPr/>
      </dsp:nvSpPr>
      <dsp:spPr>
        <a:xfrm>
          <a:off x="0" y="576812"/>
          <a:ext cx="8496944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D9BBA-5EFE-45C2-B8B1-42FD6FA1A4F3}">
      <dsp:nvSpPr>
        <dsp:cNvPr id="0" name=""/>
        <dsp:cNvSpPr/>
      </dsp:nvSpPr>
      <dsp:spPr>
        <a:xfrm>
          <a:off x="413061" y="72011"/>
          <a:ext cx="8082251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рганізатор</a:t>
          </a:r>
          <a:r>
            <a:rPr lang="en-US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трудового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endParaRPr lang="ru-RU" sz="2400" kern="12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380" y="125330"/>
        <a:ext cx="7975613" cy="985602"/>
      </dsp:txXfrm>
    </dsp:sp>
    <dsp:sp modelId="{92376C40-2C02-4895-8392-3BF49441D77E}">
      <dsp:nvSpPr>
        <dsp:cNvPr id="0" name=""/>
        <dsp:cNvSpPr/>
      </dsp:nvSpPr>
      <dsp:spPr>
        <a:xfrm>
          <a:off x="0" y="2255132"/>
          <a:ext cx="8496944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56CA5-3E5E-4664-A406-49DAB7791828}">
      <dsp:nvSpPr>
        <dsp:cNvPr id="0" name=""/>
        <dsp:cNvSpPr/>
      </dsp:nvSpPr>
      <dsp:spPr>
        <a:xfrm>
          <a:off x="413061" y="1750331"/>
          <a:ext cx="8082251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відповідного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підрозділу</a:t>
          </a:r>
          <a:endParaRPr lang="ru-RU" sz="2400" kern="12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380" y="1803650"/>
        <a:ext cx="7975613" cy="985602"/>
      </dsp:txXfrm>
    </dsp:sp>
    <dsp:sp modelId="{346E1BA9-63F1-42B0-9E97-BE7FDF8C4D35}">
      <dsp:nvSpPr>
        <dsp:cNvPr id="0" name=""/>
        <dsp:cNvSpPr/>
      </dsp:nvSpPr>
      <dsp:spPr>
        <a:xfrm>
          <a:off x="0" y="3933452"/>
          <a:ext cx="8496944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D621E-1C68-4B47-A2FD-5EE6A18D2448}">
      <dsp:nvSpPr>
        <dsp:cNvPr id="0" name=""/>
        <dsp:cNvSpPr/>
      </dsp:nvSpPr>
      <dsp:spPr>
        <a:xfrm>
          <a:off x="413061" y="3428651"/>
          <a:ext cx="8082251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високої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відповідних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навичоки</a:t>
          </a:r>
          <a:r>
            <a:rPr lang="ru-RU" sz="2400" b="0" i="0" kern="1200" spc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spc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</a:t>
          </a:r>
          <a:r>
            <a:rPr lang="ru-RU" sz="2400" kern="1200" spc="0" baseline="0" dirty="0" err="1" smtClean="0"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endParaRPr lang="ru-RU" sz="2400" kern="1200" spc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380" y="3481970"/>
        <a:ext cx="7975613" cy="985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693E0-BD3A-4B4C-B2A8-3F4ADAAD69D6}">
      <dsp:nvSpPr>
        <dsp:cNvPr id="0" name=""/>
        <dsp:cNvSpPr/>
      </dsp:nvSpPr>
      <dsp:spPr>
        <a:xfrm rot="5400000">
          <a:off x="5016307" y="-2156145"/>
          <a:ext cx="970658" cy="553065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r>
            <a:rPr lang="ru-RU" sz="2400" b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400" b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2400" b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2400" b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контроль</a:t>
          </a:r>
          <a:endParaRPr lang="ru-RU" sz="2400" b="0" kern="1200" cap="none" spc="0" dirty="0">
            <a:ln>
              <a:prstDash val="solid"/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36307" y="171239"/>
        <a:ext cx="5483275" cy="875890"/>
      </dsp:txXfrm>
    </dsp:sp>
    <dsp:sp modelId="{F0D649C5-92FF-409B-BD6A-BDB664108E3E}">
      <dsp:nvSpPr>
        <dsp:cNvPr id="0" name=""/>
        <dsp:cNvSpPr/>
      </dsp:nvSpPr>
      <dsp:spPr>
        <a:xfrm>
          <a:off x="382044" y="44091"/>
          <a:ext cx="2361619" cy="121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274" y="103321"/>
        <a:ext cx="2243159" cy="1094863"/>
      </dsp:txXfrm>
    </dsp:sp>
    <dsp:sp modelId="{D18989D2-3A00-4F3C-955F-593E29AE640F}">
      <dsp:nvSpPr>
        <dsp:cNvPr id="0" name=""/>
        <dsp:cNvSpPr/>
      </dsp:nvSpPr>
      <dsp:spPr>
        <a:xfrm rot="5400000">
          <a:off x="5016307" y="-882155"/>
          <a:ext cx="970658" cy="553065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перед</a:t>
          </a:r>
          <a:r>
            <a:rPr lang="en-US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керівництвом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зовнішнім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середовищем</a:t>
          </a:r>
          <a:endParaRPr lang="ru-RU" sz="2400" b="0" i="0" kern="1200" cap="none" spc="0" dirty="0">
            <a:ln>
              <a:prstDash val="solid"/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36307" y="1445229"/>
        <a:ext cx="5483275" cy="875890"/>
      </dsp:txXfrm>
    </dsp:sp>
    <dsp:sp modelId="{F3994E4A-7721-4ABD-9305-E65659FFA4A6}">
      <dsp:nvSpPr>
        <dsp:cNvPr id="0" name=""/>
        <dsp:cNvSpPr/>
      </dsp:nvSpPr>
      <dsp:spPr>
        <a:xfrm>
          <a:off x="374688" y="1318080"/>
          <a:ext cx="2361619" cy="121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представницька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918" y="1377310"/>
        <a:ext cx="2243159" cy="1094863"/>
      </dsp:txXfrm>
    </dsp:sp>
    <dsp:sp modelId="{646F076F-E302-41A8-AEDC-C41C5DB20816}">
      <dsp:nvSpPr>
        <dsp:cNvPr id="0" name=""/>
        <dsp:cNvSpPr/>
      </dsp:nvSpPr>
      <dsp:spPr>
        <a:xfrm rot="5400000">
          <a:off x="5016307" y="391833"/>
          <a:ext cx="970658" cy="553065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функцій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урахуванням</a:t>
          </a:r>
          <a:r>
            <a:rPr lang="en-US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cap="none" spc="0" dirty="0" err="1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здібностей</a:t>
          </a:r>
          <a:r>
            <a:rPr lang="ru-RU" sz="2400" b="0" i="0" kern="1200" cap="none" spc="0" dirty="0" smtClean="0">
              <a:ln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персоналу</a:t>
          </a:r>
          <a:endParaRPr lang="ru-RU" sz="2400" b="0" i="0" kern="1200" cap="none" spc="0" dirty="0">
            <a:ln>
              <a:prstDash val="solid"/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36307" y="2719217"/>
        <a:ext cx="5483275" cy="875890"/>
      </dsp:txXfrm>
    </dsp:sp>
    <dsp:sp modelId="{3AF71A89-D53A-4C46-9D4D-D6A5D349C168}">
      <dsp:nvSpPr>
        <dsp:cNvPr id="0" name=""/>
        <dsp:cNvSpPr/>
      </dsp:nvSpPr>
      <dsp:spPr>
        <a:xfrm>
          <a:off x="374688" y="2592070"/>
          <a:ext cx="2361619" cy="121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мотиваційна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918" y="2651300"/>
        <a:ext cx="2243159" cy="1094863"/>
      </dsp:txXfrm>
    </dsp:sp>
    <dsp:sp modelId="{EB1365FB-6A52-4A3A-84B5-F301C01884E5}">
      <dsp:nvSpPr>
        <dsp:cNvPr id="0" name=""/>
        <dsp:cNvSpPr/>
      </dsp:nvSpPr>
      <dsp:spPr>
        <a:xfrm rot="5400000">
          <a:off x="5016307" y="1665823"/>
          <a:ext cx="970658" cy="553065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400" b="0" i="0" kern="120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необхідної</a:t>
          </a:r>
          <a:r>
            <a:rPr lang="ru-RU" sz="2400" b="0" i="0" kern="120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професійної</a:t>
          </a:r>
          <a:r>
            <a:rPr lang="ru-RU" sz="2400" b="0" i="0" kern="120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sz="2400" b="0" i="0" kern="120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підлеглим</a:t>
          </a:r>
          <a:r>
            <a:rPr lang="ru-RU" sz="2400" b="0" i="0" kern="120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b="0" i="0" kern="120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вирішенні</a:t>
          </a:r>
          <a:r>
            <a:rPr lang="ru-RU" sz="2400" b="0" i="0" kern="1200" dirty="0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n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36307" y="3993207"/>
        <a:ext cx="5483275" cy="875890"/>
      </dsp:txXfrm>
    </dsp:sp>
    <dsp:sp modelId="{F9D2B1AC-7D9C-4C65-903F-6AE8EAEC0691}">
      <dsp:nvSpPr>
        <dsp:cNvPr id="0" name=""/>
        <dsp:cNvSpPr/>
      </dsp:nvSpPr>
      <dsp:spPr>
        <a:xfrm>
          <a:off x="374688" y="3824491"/>
          <a:ext cx="2361619" cy="121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918" y="3883721"/>
        <a:ext cx="2243159" cy="10948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4789-6802-4E33-9760-A4A191B994CF}">
      <dsp:nvSpPr>
        <dsp:cNvPr id="0" name=""/>
        <dsp:cNvSpPr/>
      </dsp:nvSpPr>
      <dsp:spPr>
        <a:xfrm>
          <a:off x="0" y="0"/>
          <a:ext cx="8352928" cy="1485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лідерство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індивіда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впливати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для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організаційних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9102" y="0"/>
        <a:ext cx="6533825" cy="1485165"/>
      </dsp:txXfrm>
    </dsp:sp>
    <dsp:sp modelId="{828E5EEC-65F6-4E68-8305-6D98400B995F}">
      <dsp:nvSpPr>
        <dsp:cNvPr id="0" name=""/>
        <dsp:cNvSpPr/>
      </dsp:nvSpPr>
      <dsp:spPr>
        <a:xfrm>
          <a:off x="148516" y="148516"/>
          <a:ext cx="1670585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34DF5-F8AC-4679-871C-CC116576F998}">
      <dsp:nvSpPr>
        <dsp:cNvPr id="0" name=""/>
        <dsp:cNvSpPr/>
      </dsp:nvSpPr>
      <dsp:spPr>
        <a:xfrm>
          <a:off x="0" y="1633681"/>
          <a:ext cx="8352928" cy="1485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лідерство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динамічним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процесом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включає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9102" y="1633681"/>
        <a:ext cx="6533825" cy="1485165"/>
      </dsp:txXfrm>
    </dsp:sp>
    <dsp:sp modelId="{77E61F18-6C44-488F-8A1C-E2A05F6E3712}">
      <dsp:nvSpPr>
        <dsp:cNvPr id="0" name=""/>
        <dsp:cNvSpPr/>
      </dsp:nvSpPr>
      <dsp:spPr>
        <a:xfrm>
          <a:off x="148516" y="1782198"/>
          <a:ext cx="1670585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CE51-08F8-4E04-B806-D60B6BB7CE8F}">
      <dsp:nvSpPr>
        <dsp:cNvPr id="0" name=""/>
        <dsp:cNvSpPr/>
      </dsp:nvSpPr>
      <dsp:spPr>
        <a:xfrm>
          <a:off x="0" y="3267363"/>
          <a:ext cx="8352928" cy="1485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влада -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свою волю,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впливати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за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сили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авторитету,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права, грошей).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9102" y="3267363"/>
        <a:ext cx="6533825" cy="1485165"/>
      </dsp:txXfrm>
    </dsp:sp>
    <dsp:sp modelId="{7BCBD989-FCB3-408E-B194-915D8451F8D2}">
      <dsp:nvSpPr>
        <dsp:cNvPr id="0" name=""/>
        <dsp:cNvSpPr/>
      </dsp:nvSpPr>
      <dsp:spPr>
        <a:xfrm>
          <a:off x="148516" y="3415879"/>
          <a:ext cx="1670585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13353-79EA-40FA-9D0D-63CF55B85491}">
      <dsp:nvSpPr>
        <dsp:cNvPr id="0" name=""/>
        <dsp:cNvSpPr/>
      </dsp:nvSpPr>
      <dsp:spPr>
        <a:xfrm>
          <a:off x="0" y="0"/>
          <a:ext cx="8208912" cy="1920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змістом діяльності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лідер-натхненник, що пропонує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програму поведінки;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лідер-виконавець, що забезпечує виконання вже прийнятої програми;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лідер, який одночасно є 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натхненником, і організатором.</a:t>
          </a:r>
        </a:p>
      </dsp:txBody>
      <dsp:txXfrm>
        <a:off x="1766238" y="0"/>
        <a:ext cx="6442673" cy="1920449"/>
      </dsp:txXfrm>
    </dsp:sp>
    <dsp:sp modelId="{BAF5F933-BD5C-44C0-B808-5A73D9F72449}">
      <dsp:nvSpPr>
        <dsp:cNvPr id="0" name=""/>
        <dsp:cNvSpPr/>
      </dsp:nvSpPr>
      <dsp:spPr>
        <a:xfrm>
          <a:off x="124456" y="462399"/>
          <a:ext cx="1641782" cy="9956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B1843-40B4-4AC2-BC7C-300C17F1FE7B}">
      <dsp:nvSpPr>
        <dsp:cNvPr id="0" name=""/>
        <dsp:cNvSpPr/>
      </dsp:nvSpPr>
      <dsp:spPr>
        <a:xfrm>
          <a:off x="0" y="1960399"/>
          <a:ext cx="8208912" cy="15490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характером діяльності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універсальний, що постійно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проявляє свої якості лідера;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ситуаційний — якості лідера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проявляються лише в певних, специфічних ситуаціях</a:t>
          </a:r>
        </a:p>
      </dsp:txBody>
      <dsp:txXfrm>
        <a:off x="1766238" y="1960399"/>
        <a:ext cx="6442673" cy="1549083"/>
      </dsp:txXfrm>
    </dsp:sp>
    <dsp:sp modelId="{199811E9-2E53-463E-9110-B90441C520C5}">
      <dsp:nvSpPr>
        <dsp:cNvPr id="0" name=""/>
        <dsp:cNvSpPr/>
      </dsp:nvSpPr>
      <dsp:spPr>
        <a:xfrm>
          <a:off x="124456" y="2321622"/>
          <a:ext cx="1641782" cy="9956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892D5-55C7-4677-BB09-D39E09573C61}">
      <dsp:nvSpPr>
        <dsp:cNvPr id="0" name=""/>
        <dsp:cNvSpPr/>
      </dsp:nvSpPr>
      <dsp:spPr>
        <a:xfrm>
          <a:off x="0" y="3718446"/>
          <a:ext cx="8208912" cy="12445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стилем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лідерства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лідер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ліберальний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238" y="3718446"/>
        <a:ext cx="6442673" cy="1244564"/>
      </dsp:txXfrm>
    </dsp:sp>
    <dsp:sp modelId="{DC60EFF7-9EAA-4122-8CAF-0AAAF02591AA}">
      <dsp:nvSpPr>
        <dsp:cNvPr id="0" name=""/>
        <dsp:cNvSpPr/>
      </dsp:nvSpPr>
      <dsp:spPr>
        <a:xfrm>
          <a:off x="124456" y="3842902"/>
          <a:ext cx="1641782" cy="9956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A45584-D0C4-4F32-AD9B-2D546816B644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2AD4A9-EF24-42D4-9481-F2C305610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65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A2A8-5520-4D72-B9F8-CE6D45477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99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4E8C-649B-49D0-95B8-E5601C532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48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AFA1-49F2-49FC-8702-D9E4A6B7C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11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0BD9-E662-4DE8-9A74-47ED8D8AD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99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ACFD-D157-4181-B4A4-59DD1A935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84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D853-3E12-4079-A38D-A01DCDFFC3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06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34A0-C447-4795-BAA1-89B00E3D3B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36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6D93-6169-4BDC-9B07-586E707C2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36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A1FE-1385-4772-B231-E002C856C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018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0886-AA57-43C9-9706-7CD1669CAB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91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7A5E-3B06-4116-BA30-387F7271B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51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8273-5FE5-4E57-ABBD-76BDF9B09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9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662CC27-2A59-4EE6-B5F4-A087D1923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imgres?imgurl=http://umebiz.ru/upload/medialibrary/2d6/liderstvo_.jpeg&amp;imgrefurl=http://umebiz.ru/education/489/&amp;docid=fEDWR48ZXuV6-M&amp;tbnid=us45pghRYerr0M:&amp;vet=1&amp;w=520&amp;h=390&amp;bih=487&amp;biw=1093" TargetMode="Externa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9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301037" cy="1224806"/>
          </a:xfrm>
        </p:spPr>
        <p:txBody>
          <a:bodyPr/>
          <a:lstStyle/>
          <a:p>
            <a:pPr eaLnBrk="1" hangingPunct="1"/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підлеглий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988840"/>
            <a:ext cx="108876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5689862"/>
              </p:ext>
            </p:extLst>
          </p:nvPr>
        </p:nvGraphicFramePr>
        <p:xfrm>
          <a:off x="827584" y="2506239"/>
          <a:ext cx="7161096" cy="373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988840"/>
            <a:ext cx="5770984" cy="44973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</a:t>
            </a: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переговори</a:t>
            </a: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ризикувати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обдарованість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1520" y="548680"/>
            <a:ext cx="2880320" cy="18002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якості необхідні лідеру?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3751436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7804"/>
            <a:ext cx="2106935" cy="134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132856"/>
            <a:ext cx="5760640" cy="4320480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відкидає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з'ясовує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делегує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себе, не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втрачаючи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винуватця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головне -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виправити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548680"/>
            <a:ext cx="3275856" cy="216024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2106935" cy="157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519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i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4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справжнього</a:t>
            </a:r>
            <a:r>
              <a:rPr lang="ru-RU" sz="2400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4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А. </a:t>
            </a:r>
            <a:r>
              <a:rPr lang="ru-RU" sz="2400" i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Менегетті</a:t>
            </a:r>
            <a:r>
              <a:rPr lang="ru-RU" sz="2400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i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94775952"/>
              </p:ext>
            </p:extLst>
          </p:nvPr>
        </p:nvGraphicFramePr>
        <p:xfrm>
          <a:off x="1331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27" y="4869160"/>
            <a:ext cx="1279587" cy="9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03012"/>
            <a:ext cx="1355787" cy="99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68" y="3284984"/>
            <a:ext cx="1699164" cy="10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906979"/>
          <a:ext cx="8892480" cy="576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3419475" y="333375"/>
            <a:ext cx="2595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 i="0">
                <a:latin typeface="Times New Roman" pitchFamily="18" charset="0"/>
                <a:cs typeface="Times New Roman" pitchFamily="18" charset="0"/>
              </a:rPr>
              <a:t>Відмінності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36712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Похожее изображение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0" y="547166"/>
            <a:ext cx="1607329" cy="12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36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36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К. </a:t>
            </a:r>
            <a:r>
              <a:rPr lang="ru-RU" sz="36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Левіним</a:t>
            </a:r>
            <a:r>
              <a:rPr lang="ru-RU" sz="36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3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48478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39552" y="906979"/>
          <a:ext cx="8352928" cy="525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79638" y="260350"/>
            <a:ext cx="37782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Авторитарний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175"/>
            <a:ext cx="1542257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3040" y="1196752"/>
          <a:ext cx="8352928" cy="525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47664" y="333374"/>
            <a:ext cx="45132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Демократичний</a:t>
            </a:r>
            <a:r>
              <a:rPr lang="ru-RU" sz="36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8894"/>
            <a:ext cx="1766810" cy="117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3040" y="1196752"/>
          <a:ext cx="8352928" cy="525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3000" y="333375"/>
            <a:ext cx="36496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Дозвільний</a:t>
            </a:r>
            <a:r>
              <a:rPr lang="ru-RU" sz="36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2373"/>
            <a:ext cx="925711" cy="11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60623178"/>
              </p:ext>
            </p:extLst>
          </p:nvPr>
        </p:nvGraphicFramePr>
        <p:xfrm>
          <a:off x="153988" y="549275"/>
          <a:ext cx="8759825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476250"/>
          <a:ext cx="8229600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15" y="476672"/>
            <a:ext cx="18813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476672"/>
            <a:ext cx="3680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kumimoji="0" lang="ru-RU" sz="3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kumimoji="0" lang="ru-RU" sz="3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200" b="0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31489274"/>
              </p:ext>
            </p:extLst>
          </p:nvPr>
        </p:nvGraphicFramePr>
        <p:xfrm>
          <a:off x="179512" y="1196752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8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476250"/>
          <a:ext cx="8229600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1850730" cy="1231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476250"/>
          <a:ext cx="8229600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1699164" cy="10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476250"/>
          <a:ext cx="8229600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45" y="620688"/>
            <a:ext cx="1713161" cy="119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39388"/>
            <a:ext cx="545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0" i="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200" b="0" i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</a:t>
            </a:r>
            <a:r>
              <a:rPr lang="ru-RU" sz="3200" b="0" i="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3200" b="0" i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0" i="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2241090"/>
              </p:ext>
            </p:extLst>
          </p:nvPr>
        </p:nvGraphicFramePr>
        <p:xfrm>
          <a:off x="251520" y="924163"/>
          <a:ext cx="8712968" cy="574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800" b="0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0" i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ункції</a:t>
            </a:r>
            <a:r>
              <a:rPr lang="ru-RU" sz="2800" b="0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менеджера як </a:t>
            </a:r>
            <a:r>
              <a:rPr lang="ru-RU" sz="3200" b="0" i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організатора</a:t>
            </a:r>
            <a:r>
              <a:rPr lang="ru-RU" sz="32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endParaRPr lang="ru-RU" sz="3200" b="0" i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69638958"/>
              </p:ext>
            </p:extLst>
          </p:nvPr>
        </p:nvGraphicFramePr>
        <p:xfrm>
          <a:off x="395536" y="1340768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87505016"/>
              </p:ext>
            </p:extLst>
          </p:nvPr>
        </p:nvGraphicFramePr>
        <p:xfrm>
          <a:off x="539552" y="1196752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8913" y="260350"/>
            <a:ext cx="896461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підлеглий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9757675"/>
              </p:ext>
            </p:extLst>
          </p:nvPr>
        </p:nvGraphicFramePr>
        <p:xfrm>
          <a:off x="395536" y="1340768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8313" y="260350"/>
            <a:ext cx="82073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морально-</a:t>
            </a:r>
            <a:r>
              <a:rPr lang="ru-RU" sz="28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8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менеджера-</a:t>
            </a:r>
            <a:r>
              <a:rPr lang="ru-RU" sz="28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endParaRPr lang="ru-RU" sz="2800" b="0" i="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19" y="1196975"/>
          <a:ext cx="8641655" cy="504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92350" y="260350"/>
            <a:ext cx="37814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6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endParaRPr lang="ru-RU" sz="3600" b="0" i="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5815807"/>
              </p:ext>
            </p:extLst>
          </p:nvPr>
        </p:nvGraphicFramePr>
        <p:xfrm>
          <a:off x="467544" y="1268760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67744" y="332656"/>
            <a:ext cx="3985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0" i="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4000" b="0" i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b="0" i="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endParaRPr lang="ru-RU" sz="4000" b="0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04664"/>
            <a:ext cx="2856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Типи</a:t>
            </a:r>
            <a:r>
              <a:rPr lang="ru-RU" sz="3600" i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i="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лідерів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2006028"/>
              </p:ext>
            </p:extLst>
          </p:nvPr>
        </p:nvGraphicFramePr>
        <p:xfrm>
          <a:off x="539552" y="1268760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6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4236</TotalTime>
  <Words>911</Words>
  <Application>Microsoft Office PowerPoint</Application>
  <PresentationFormat>Экран (4:3)</PresentationFormat>
  <Paragraphs>174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Етика відносин у системі "керівник — підлеглий“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Shavkun I.</dc:creator>
  <cp:lastModifiedBy>userznu</cp:lastModifiedBy>
  <cp:revision>525</cp:revision>
  <dcterms:created xsi:type="dcterms:W3CDTF">2007-01-31T08:48:58Z</dcterms:created>
  <dcterms:modified xsi:type="dcterms:W3CDTF">2017-01-10T09:36:06Z</dcterms:modified>
</cp:coreProperties>
</file>