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86" y="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8C052F-F34A-4DF4-861C-34AD3E784FA3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5998FFA-3CE1-41C2-9BFC-83B685BC8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МОВА І МІЖПІВКУЛЬНА АСИМЕТРІЯ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9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</a:t>
            </a:r>
            <a:r>
              <a:rPr lang="ru-RU" dirty="0" smtClean="0"/>
              <a:t>МІЖПІВКУЛЬНОЇ АСІМЕТРІ</a:t>
            </a:r>
          </a:p>
          <a:p>
            <a:r>
              <a:rPr lang="ru-RU" dirty="0" err="1" smtClean="0"/>
              <a:t>ЇМета</a:t>
            </a:r>
            <a:r>
              <a:rPr lang="ru-RU" dirty="0" smtClean="0"/>
              <a:t>: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півкуль</a:t>
            </a:r>
            <a:r>
              <a:rPr lang="ru-RU" dirty="0" smtClean="0"/>
              <a:t> </a:t>
            </a:r>
            <a:r>
              <a:rPr lang="ru-RU" dirty="0" smtClean="0"/>
              <a:t>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Виконайте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Переплетіть</a:t>
            </a:r>
            <a:r>
              <a:rPr lang="ru-RU" dirty="0" smtClean="0"/>
              <a:t> </a:t>
            </a:r>
            <a:r>
              <a:rPr lang="ru-RU" dirty="0" err="1" smtClean="0"/>
              <a:t>пальці</a:t>
            </a:r>
            <a:r>
              <a:rPr lang="ru-RU" dirty="0" smtClean="0"/>
              <a:t> рук. </a:t>
            </a:r>
            <a:r>
              <a:rPr lang="ru-RU" dirty="0" err="1" smtClean="0"/>
              <a:t>Зверху</a:t>
            </a:r>
            <a:r>
              <a:rPr lang="ru-RU" dirty="0" smtClean="0"/>
              <a:t> </a:t>
            </a:r>
            <a:r>
              <a:rPr lang="ru-RU" dirty="0" err="1" smtClean="0"/>
              <a:t>виявився</a:t>
            </a:r>
            <a:r>
              <a:rPr lang="ru-RU" dirty="0" smtClean="0"/>
              <a:t> великий </a:t>
            </a:r>
            <a:r>
              <a:rPr lang="ru-RU" dirty="0" err="1" smtClean="0"/>
              <a:t>палець</a:t>
            </a:r>
            <a:r>
              <a:rPr lang="ru-RU" dirty="0" smtClean="0"/>
              <a:t> </a:t>
            </a:r>
            <a:r>
              <a:rPr lang="ru-RU" dirty="0" err="1" smtClean="0"/>
              <a:t>лівої</a:t>
            </a:r>
            <a:r>
              <a:rPr lang="ru-RU" dirty="0" smtClean="0"/>
              <a:t> руки </a:t>
            </a:r>
            <a:r>
              <a:rPr lang="ru-RU" dirty="0" smtClean="0"/>
              <a:t>(Л)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правої</a:t>
            </a:r>
            <a:r>
              <a:rPr lang="ru-RU" dirty="0" smtClean="0"/>
              <a:t> (П)? </a:t>
            </a:r>
            <a:r>
              <a:rPr lang="ru-RU" dirty="0" err="1" smtClean="0"/>
              <a:t>Запишіть</a:t>
            </a:r>
            <a:r>
              <a:rPr lang="ru-RU" dirty="0" smtClean="0"/>
              <a:t> результат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err="1" smtClean="0"/>
              <a:t>Зробіть</a:t>
            </a:r>
            <a:r>
              <a:rPr lang="ru-RU" dirty="0" smtClean="0"/>
              <a:t> у </a:t>
            </a:r>
            <a:r>
              <a:rPr lang="ru-RU" dirty="0" err="1" smtClean="0"/>
              <a:t>аркуші</a:t>
            </a:r>
            <a:r>
              <a:rPr lang="ru-RU" dirty="0" smtClean="0"/>
              <a:t> невеликий </a:t>
            </a:r>
            <a:r>
              <a:rPr lang="ru-RU" dirty="0" err="1" smtClean="0"/>
              <a:t>отвір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подивіться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очима</a:t>
            </a:r>
            <a:r>
              <a:rPr lang="ru-RU" dirty="0" smtClean="0"/>
              <a:t> на </a:t>
            </a:r>
            <a:r>
              <a:rPr lang="ru-RU" dirty="0" err="1" smtClean="0"/>
              <a:t>якийсь</a:t>
            </a:r>
            <a:r>
              <a:rPr lang="ru-RU" dirty="0" smtClean="0"/>
              <a:t> предмет. </a:t>
            </a:r>
            <a:r>
              <a:rPr lang="ru-RU" dirty="0" err="1" smtClean="0"/>
              <a:t>Почергово</a:t>
            </a:r>
            <a:r>
              <a:rPr lang="ru-RU" dirty="0" smtClean="0"/>
              <a:t> </a:t>
            </a:r>
            <a:r>
              <a:rPr lang="ru-RU" dirty="0" err="1" smtClean="0"/>
              <a:t>закривайтето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, то </a:t>
            </a:r>
            <a:r>
              <a:rPr lang="ru-RU" dirty="0" err="1" smtClean="0"/>
              <a:t>інше</a:t>
            </a:r>
            <a:r>
              <a:rPr lang="ru-RU" dirty="0" smtClean="0"/>
              <a:t> око. Предмет </a:t>
            </a:r>
            <a:r>
              <a:rPr lang="ru-RU" dirty="0" err="1" smtClean="0"/>
              <a:t>перемішується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закриваєте</a:t>
            </a:r>
            <a:r>
              <a:rPr lang="ru-RU" dirty="0" smtClean="0"/>
              <a:t> праве </a:t>
            </a:r>
            <a:r>
              <a:rPr lang="ru-RU" dirty="0" smtClean="0"/>
              <a:t>око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ліве</a:t>
            </a:r>
            <a:r>
              <a:rPr lang="ru-RU" dirty="0" smtClean="0"/>
              <a:t>? </a:t>
            </a:r>
            <a:r>
              <a:rPr lang="ru-RU" dirty="0" err="1" smtClean="0"/>
              <a:t>Запишіть</a:t>
            </a:r>
            <a:r>
              <a:rPr lang="ru-RU" dirty="0" smtClean="0"/>
              <a:t> результат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3</a:t>
            </a:r>
            <a:r>
              <a:rPr lang="ru-RU" dirty="0" smtClean="0"/>
              <a:t>. </a:t>
            </a:r>
            <a:r>
              <a:rPr lang="ru-RU" dirty="0" err="1" smtClean="0"/>
              <a:t>Схрестіть</a:t>
            </a:r>
            <a:r>
              <a:rPr lang="ru-RU" dirty="0" smtClean="0"/>
              <a:t> руки на грудях. Яка рука </a:t>
            </a:r>
            <a:r>
              <a:rPr lang="ru-RU" dirty="0" err="1" smtClean="0"/>
              <a:t>виявилася</a:t>
            </a:r>
            <a:r>
              <a:rPr lang="ru-RU" dirty="0" smtClean="0"/>
              <a:t> </a:t>
            </a:r>
            <a:r>
              <a:rPr lang="ru-RU" dirty="0" err="1" smtClean="0"/>
              <a:t>зверху</a:t>
            </a:r>
            <a:r>
              <a:rPr lang="ru-RU" dirty="0" smtClean="0"/>
              <a:t>? </a:t>
            </a:r>
            <a:r>
              <a:rPr lang="ru-RU" dirty="0" err="1" smtClean="0"/>
              <a:t>Запишіть</a:t>
            </a:r>
            <a:r>
              <a:rPr lang="ru-RU" dirty="0" smtClean="0"/>
              <a:t> результат.</a:t>
            </a:r>
          </a:p>
          <a:p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ru-RU" dirty="0" err="1" smtClean="0"/>
              <a:t>Спробуйте</a:t>
            </a:r>
            <a:r>
              <a:rPr lang="ru-RU" dirty="0" smtClean="0"/>
              <a:t> </a:t>
            </a:r>
            <a:r>
              <a:rPr lang="ru-RU" dirty="0" err="1" smtClean="0"/>
              <a:t>зобразити</a:t>
            </a:r>
            <a:r>
              <a:rPr lang="ru-RU" dirty="0" smtClean="0"/>
              <a:t> «</a:t>
            </a:r>
            <a:r>
              <a:rPr lang="ru-RU" dirty="0" err="1" smtClean="0"/>
              <a:t>бурхливі</a:t>
            </a:r>
            <a:r>
              <a:rPr lang="ru-RU" dirty="0" smtClean="0"/>
              <a:t> </a:t>
            </a:r>
            <a:r>
              <a:rPr lang="ru-RU" dirty="0" err="1" smtClean="0"/>
              <a:t>оплески</a:t>
            </a:r>
            <a:r>
              <a:rPr lang="ru-RU" dirty="0" smtClean="0"/>
              <a:t>». Яка </a:t>
            </a:r>
            <a:r>
              <a:rPr lang="ru-RU" dirty="0" err="1" smtClean="0"/>
              <a:t>долоня</a:t>
            </a:r>
            <a:r>
              <a:rPr lang="ru-RU" dirty="0" smtClean="0"/>
              <a:t> </a:t>
            </a:r>
            <a:r>
              <a:rPr lang="ru-RU" dirty="0" err="1" smtClean="0"/>
              <a:t>зверху</a:t>
            </a:r>
            <a:r>
              <a:rPr lang="ru-RU" dirty="0" smtClean="0"/>
              <a:t>? </a:t>
            </a:r>
            <a:r>
              <a:rPr lang="ru-RU" dirty="0" err="1" smtClean="0"/>
              <a:t>Запишіть</a:t>
            </a:r>
            <a:r>
              <a:rPr lang="ru-RU" dirty="0" smtClean="0"/>
              <a:t> результат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: </a:t>
            </a:r>
            <a:r>
              <a:rPr lang="ru-RU" dirty="0" err="1" smtClean="0"/>
              <a:t>якщо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дослідах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П, </a:t>
            </a:r>
            <a:r>
              <a:rPr lang="ru-RU" dirty="0" smtClean="0"/>
              <a:t>то у </a:t>
            </a:r>
            <a:r>
              <a:rPr lang="ru-RU" dirty="0" smtClean="0"/>
              <a:t>вас </a:t>
            </a:r>
            <a:r>
              <a:rPr lang="ru-RU" dirty="0" err="1" smtClean="0"/>
              <a:t>домінує</a:t>
            </a:r>
            <a:r>
              <a:rPr lang="ru-RU" dirty="0" smtClean="0"/>
              <a:t> </a:t>
            </a:r>
            <a:r>
              <a:rPr lang="ru-RU" dirty="0" err="1" smtClean="0"/>
              <a:t>ліва</a:t>
            </a:r>
            <a:r>
              <a:rPr lang="ru-RU" dirty="0" smtClean="0"/>
              <a:t> </a:t>
            </a:r>
            <a:r>
              <a:rPr lang="ru-RU" dirty="0" err="1" smtClean="0"/>
              <a:t>півкуля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переважає</a:t>
            </a:r>
            <a:r>
              <a:rPr lang="ru-RU" dirty="0" smtClean="0"/>
              <a:t> друга </a:t>
            </a:r>
            <a:r>
              <a:rPr lang="ru-RU" dirty="0" err="1" smtClean="0"/>
              <a:t>сигнальна</a:t>
            </a:r>
            <a:r>
              <a:rPr lang="ru-RU" dirty="0" smtClean="0"/>
              <a:t> система;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Л, то у вас </a:t>
            </a:r>
            <a:r>
              <a:rPr lang="ru-RU" dirty="0" err="1" smtClean="0"/>
              <a:t>домінує</a:t>
            </a:r>
            <a:r>
              <a:rPr lang="ru-RU" dirty="0" smtClean="0"/>
              <a:t> права </a:t>
            </a:r>
            <a:r>
              <a:rPr lang="ru-RU" dirty="0" err="1" smtClean="0"/>
              <a:t>півкуля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переважає</a:t>
            </a:r>
            <a:r>
              <a:rPr lang="ru-RU" dirty="0" smtClean="0"/>
              <a:t> перша </a:t>
            </a:r>
            <a:r>
              <a:rPr lang="ru-RU" dirty="0" err="1" smtClean="0"/>
              <a:t>сигнальна</a:t>
            </a:r>
            <a:r>
              <a:rPr lang="ru-RU" dirty="0" smtClean="0"/>
              <a:t> </a:t>
            </a:r>
            <a:r>
              <a:rPr lang="ru-RU" dirty="0" err="1" smtClean="0"/>
              <a:t>система.Людина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переважанням</a:t>
            </a:r>
            <a:r>
              <a:rPr lang="ru-RU" dirty="0" smtClean="0"/>
              <a:t> </a:t>
            </a:r>
            <a:r>
              <a:rPr lang="ru-RU" dirty="0" err="1" smtClean="0"/>
              <a:t>лівої</a:t>
            </a:r>
            <a:r>
              <a:rPr lang="ru-RU" dirty="0" smtClean="0"/>
              <a:t> </a:t>
            </a:r>
            <a:r>
              <a:rPr lang="ru-RU" dirty="0" err="1" smtClean="0"/>
              <a:t>півкулі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тяжіє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теорії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більший</a:t>
            </a:r>
            <a:r>
              <a:rPr lang="ru-RU" dirty="0" smtClean="0"/>
              <a:t> </a:t>
            </a:r>
            <a:r>
              <a:rPr lang="ru-RU" dirty="0" err="1" smtClean="0"/>
              <a:t>словниковий</a:t>
            </a:r>
            <a:r>
              <a:rPr lang="ru-RU" dirty="0" smtClean="0"/>
              <a:t> запас </a:t>
            </a:r>
            <a:r>
              <a:rPr lang="ru-RU" dirty="0" err="1" smtClean="0"/>
              <a:t>і</a:t>
            </a:r>
            <a:r>
              <a:rPr lang="ru-RU" dirty="0" smtClean="0"/>
              <a:t> активно ним </a:t>
            </a:r>
            <a:r>
              <a:rPr lang="ru-RU" dirty="0" err="1" smtClean="0"/>
              <a:t>користується</a:t>
            </a:r>
            <a:r>
              <a:rPr lang="ru-RU" dirty="0" smtClean="0"/>
              <a:t>,«</a:t>
            </a:r>
            <a:r>
              <a:rPr lang="ru-RU" dirty="0" err="1" smtClean="0"/>
              <a:t>правопівкульна</a:t>
            </a:r>
            <a:r>
              <a:rPr lang="ru-RU" dirty="0" smtClean="0"/>
              <a:t>»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тяжіє</a:t>
            </a:r>
            <a:r>
              <a:rPr lang="ru-RU" dirty="0" smtClean="0"/>
              <a:t> до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діяльності,у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менший</a:t>
            </a:r>
            <a:r>
              <a:rPr lang="ru-RU" dirty="0" smtClean="0"/>
              <a:t> </a:t>
            </a:r>
            <a:r>
              <a:rPr lang="ru-RU" dirty="0" err="1" smtClean="0"/>
              <a:t>словниковий</a:t>
            </a:r>
            <a:r>
              <a:rPr lang="ru-RU" dirty="0" smtClean="0"/>
              <a:t> запас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балакучий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нормальна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можлива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взаємопов'язаного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півкуль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ТИПУ НЕРВОВОЇ </a:t>
            </a:r>
            <a:r>
              <a:rPr lang="ru-RU" dirty="0" smtClean="0"/>
              <a:t>СИСТЕМИ</a:t>
            </a:r>
          </a:p>
          <a:p>
            <a:r>
              <a:rPr lang="ru-RU" sz="1600" dirty="0" smtClean="0"/>
              <a:t>Мета</a:t>
            </a:r>
            <a:r>
              <a:rPr lang="ru-RU" sz="1600" dirty="0" smtClean="0"/>
              <a:t>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ставлення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мисленевого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художнього</a:t>
            </a:r>
            <a:r>
              <a:rPr lang="ru-RU" sz="1600" dirty="0" smtClean="0"/>
              <a:t> тину </a:t>
            </a:r>
            <a:r>
              <a:rPr lang="ru-RU" sz="1600" dirty="0" err="1" smtClean="0"/>
              <a:t>нервової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Прочитайте </a:t>
            </a:r>
            <a:r>
              <a:rPr lang="ru-RU" sz="1600" dirty="0" err="1" smtClean="0"/>
              <a:t>твердження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оцініть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ставлення</a:t>
            </a:r>
            <a:r>
              <a:rPr lang="ru-RU" sz="1600" dirty="0" smtClean="0"/>
              <a:t> до </a:t>
            </a:r>
            <a:r>
              <a:rPr lang="ru-RU" sz="1600" dirty="0" smtClean="0"/>
              <a:t>них за </a:t>
            </a:r>
            <a:r>
              <a:rPr lang="ru-RU" sz="1600" dirty="0" err="1" smtClean="0"/>
              <a:t>десятибальною</a:t>
            </a:r>
            <a:r>
              <a:rPr lang="ru-RU" sz="1600" dirty="0" smtClean="0"/>
              <a:t> шкалою: </a:t>
            </a:r>
            <a:r>
              <a:rPr lang="ru-RU" sz="1600" dirty="0" err="1" smtClean="0"/>
              <a:t>категоричне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заперечення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smtClean="0"/>
              <a:t>0, </a:t>
            </a:r>
            <a:r>
              <a:rPr lang="ru-RU" sz="1600" dirty="0" err="1" smtClean="0"/>
              <a:t>беззастережна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згода</a:t>
            </a:r>
            <a:r>
              <a:rPr lang="ru-RU" sz="1600" dirty="0" smtClean="0"/>
              <a:t> - 10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;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вагаєтесь</a:t>
            </a:r>
            <a:r>
              <a:rPr lang="ru-RU" sz="1600" dirty="0" smtClean="0"/>
              <a:t> в </a:t>
            </a:r>
            <a:r>
              <a:rPr lang="ru-RU" sz="1600" dirty="0" err="1" smtClean="0"/>
              <a:t>оцінці</a:t>
            </a:r>
            <a:r>
              <a:rPr lang="ru-RU" sz="1600" dirty="0" smtClean="0"/>
              <a:t>, то у </a:t>
            </a:r>
            <a:r>
              <a:rPr lang="ru-RU" sz="1600" dirty="0" err="1" smtClean="0"/>
              <a:t>вашому</a:t>
            </a:r>
            <a:r>
              <a:rPr lang="ru-RU" sz="1600" dirty="0" smtClean="0"/>
              <a:t>  </a:t>
            </a:r>
            <a:r>
              <a:rPr lang="ru-RU" sz="1600" dirty="0" err="1" smtClean="0"/>
              <a:t>розпорядженні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1 до9. </a:t>
            </a:r>
            <a:r>
              <a:rPr lang="ru-RU" sz="1600" dirty="0" err="1" smtClean="0"/>
              <a:t>Намагайтеся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поставити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об'єктивну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1. У </a:t>
            </a:r>
            <a:r>
              <a:rPr lang="ru-RU" sz="1600" dirty="0" smtClean="0"/>
              <a:t>мене </a:t>
            </a:r>
            <a:r>
              <a:rPr lang="ru-RU" sz="1600" dirty="0" err="1" smtClean="0"/>
              <a:t>переважає</a:t>
            </a:r>
            <a:r>
              <a:rPr lang="ru-RU" sz="1600" dirty="0" smtClean="0"/>
              <a:t> </a:t>
            </a:r>
            <a:r>
              <a:rPr lang="ru-RU" sz="1600" dirty="0" err="1" smtClean="0"/>
              <a:t>гарний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настрій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Я </a:t>
            </a:r>
            <a:r>
              <a:rPr lang="ru-RU" sz="1600" dirty="0" err="1" smtClean="0"/>
              <a:t>пам'ятаю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тому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Прослухавши</a:t>
            </a:r>
            <a:r>
              <a:rPr lang="ru-RU" sz="1600" dirty="0" smtClean="0"/>
              <a:t> </a:t>
            </a:r>
            <a:r>
              <a:rPr lang="ru-RU" sz="1600" dirty="0" smtClean="0"/>
              <a:t>раз-два </a:t>
            </a:r>
            <a:r>
              <a:rPr lang="ru-RU" sz="1600" dirty="0" err="1" smtClean="0"/>
              <a:t>мелодію</a:t>
            </a:r>
            <a:r>
              <a:rPr lang="ru-RU" sz="1600" dirty="0" smtClean="0"/>
              <a:t>, я </a:t>
            </a:r>
            <a:r>
              <a:rPr lang="ru-RU" sz="1600" dirty="0" err="1" smtClean="0"/>
              <a:t>можу</a:t>
            </a:r>
            <a:r>
              <a:rPr lang="ru-RU" sz="1600" dirty="0" smtClean="0"/>
              <a:t> правильно </a:t>
            </a:r>
            <a:r>
              <a:rPr lang="ru-RU" sz="1600" dirty="0" err="1" smtClean="0"/>
              <a:t>відтворити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</a:t>
            </a:r>
            <a:r>
              <a:rPr lang="ru-RU" sz="1600" dirty="0" smtClean="0"/>
              <a:t>. Коли я </a:t>
            </a:r>
            <a:r>
              <a:rPr lang="ru-RU" sz="1600" dirty="0" err="1" smtClean="0"/>
              <a:t>слухаю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розповідь</a:t>
            </a:r>
            <a:r>
              <a:rPr lang="ru-RU" sz="1600" dirty="0" smtClean="0"/>
              <a:t>, то </a:t>
            </a:r>
            <a:r>
              <a:rPr lang="ru-RU" sz="1600" dirty="0" smtClean="0"/>
              <a:t>представляю  </a:t>
            </a:r>
            <a:r>
              <a:rPr lang="ru-RU" sz="1600" dirty="0" err="1" smtClean="0"/>
              <a:t>її</a:t>
            </a:r>
            <a:r>
              <a:rPr lang="ru-RU" sz="1600" dirty="0" smtClean="0"/>
              <a:t> в образах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</a:t>
            </a:r>
            <a:r>
              <a:rPr lang="ru-RU" sz="1600" dirty="0" smtClean="0"/>
              <a:t>. Я </a:t>
            </a:r>
            <a:r>
              <a:rPr lang="ru-RU" sz="1600" dirty="0" err="1" smtClean="0"/>
              <a:t>вважаю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емоції</a:t>
            </a:r>
            <a:r>
              <a:rPr lang="ru-RU" sz="1600" dirty="0" smtClean="0"/>
              <a:t> у </a:t>
            </a:r>
            <a:r>
              <a:rPr lang="ru-RU" sz="1600" dirty="0" err="1" smtClean="0"/>
              <a:t>розмові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заважають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</a:t>
            </a:r>
            <a:r>
              <a:rPr lang="ru-RU" sz="1600" dirty="0" smtClean="0"/>
              <a:t>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важко</a:t>
            </a:r>
            <a:r>
              <a:rPr lang="ru-RU" sz="1600" dirty="0" smtClean="0"/>
              <a:t> </a:t>
            </a:r>
            <a:r>
              <a:rPr lang="ru-RU" sz="1600" dirty="0" err="1" smtClean="0"/>
              <a:t>дається</a:t>
            </a:r>
            <a:r>
              <a:rPr lang="ru-RU" sz="1600" dirty="0" smtClean="0"/>
              <a:t> алгебра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</a:t>
            </a:r>
            <a:r>
              <a:rPr lang="ru-RU" sz="1600" dirty="0" smtClean="0"/>
              <a:t>. Я легко </a:t>
            </a:r>
            <a:r>
              <a:rPr lang="ru-RU" sz="1600" dirty="0" err="1" smtClean="0"/>
              <a:t>запам'ятовую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незнайомі</a:t>
            </a:r>
            <a:r>
              <a:rPr lang="ru-RU" sz="1600" dirty="0" smtClean="0"/>
              <a:t> </a:t>
            </a:r>
            <a:r>
              <a:rPr lang="ru-RU" sz="1600" dirty="0" err="1" smtClean="0"/>
              <a:t>обличчя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</a:t>
            </a:r>
            <a:r>
              <a:rPr lang="ru-RU" sz="1600" dirty="0" smtClean="0"/>
              <a:t>. У </a:t>
            </a:r>
            <a:r>
              <a:rPr lang="ru-RU" sz="1600" dirty="0" err="1" smtClean="0"/>
              <a:t>групі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друзів</a:t>
            </a:r>
            <a:r>
              <a:rPr lang="ru-RU" sz="1600" dirty="0" smtClean="0"/>
              <a:t> я першим починаю </a:t>
            </a:r>
            <a:r>
              <a:rPr lang="ru-RU" sz="1600" dirty="0" err="1" smtClean="0"/>
              <a:t>розмову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9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обговорюють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чиїсь</a:t>
            </a:r>
            <a:r>
              <a:rPr lang="ru-RU" sz="1600" dirty="0" smtClean="0"/>
              <a:t> </a:t>
            </a:r>
            <a:r>
              <a:rPr lang="ru-RU" sz="1600" dirty="0" err="1" smtClean="0"/>
              <a:t>ідеї</a:t>
            </a:r>
            <a:r>
              <a:rPr lang="ru-RU" sz="1600" dirty="0" smtClean="0"/>
              <a:t>, то я </a:t>
            </a:r>
            <a:r>
              <a:rPr lang="ru-RU" sz="1600" dirty="0" err="1" smtClean="0"/>
              <a:t>вимагаю</a:t>
            </a:r>
            <a:r>
              <a:rPr lang="ru-RU" sz="1600" dirty="0" smtClean="0"/>
              <a:t> </a:t>
            </a:r>
            <a:r>
              <a:rPr lang="ru-RU" sz="1600" dirty="0" err="1" smtClean="0"/>
              <a:t>аргументів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10</a:t>
            </a:r>
            <a:r>
              <a:rPr lang="ru-RU" sz="1600" dirty="0" smtClean="0"/>
              <a:t>. У мене </a:t>
            </a:r>
            <a:r>
              <a:rPr lang="ru-RU" sz="1600" dirty="0" err="1" smtClean="0"/>
              <a:t>переважає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поганий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настрій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Підрахуйте</a:t>
            </a:r>
            <a:r>
              <a:rPr lang="ru-RU" sz="1600" dirty="0" smtClean="0"/>
              <a:t> суму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за </a:t>
            </a:r>
            <a:r>
              <a:rPr lang="ru-RU" sz="1600" dirty="0" err="1" smtClean="0"/>
              <a:t>твердженнями:Л</a:t>
            </a:r>
            <a:r>
              <a:rPr lang="ru-RU" sz="1600" dirty="0" smtClean="0"/>
              <a:t> (</a:t>
            </a:r>
            <a:r>
              <a:rPr lang="ru-RU" sz="1600" dirty="0" err="1" smtClean="0"/>
              <a:t>лівопівкульний</a:t>
            </a:r>
            <a:r>
              <a:rPr lang="ru-RU" sz="1600" dirty="0" smtClean="0"/>
              <a:t>) - 1, 2, 5, 8, 9.П (</a:t>
            </a:r>
            <a:r>
              <a:rPr lang="ru-RU" sz="1600" dirty="0" err="1" smtClean="0"/>
              <a:t>правопівкульний</a:t>
            </a:r>
            <a:r>
              <a:rPr lang="ru-RU" sz="1600" dirty="0" smtClean="0"/>
              <a:t>) </a:t>
            </a:r>
            <a:r>
              <a:rPr lang="ru-RU" sz="1600" dirty="0" smtClean="0"/>
              <a:t>– 3, 4, 6, 7, 10.Якщо у вас </a:t>
            </a:r>
            <a:r>
              <a:rPr lang="ru-RU" sz="1600" dirty="0" err="1" smtClean="0"/>
              <a:t>лівопівкульний</a:t>
            </a:r>
            <a:r>
              <a:rPr lang="ru-RU" sz="1600" dirty="0" smtClean="0"/>
              <a:t> (Л) результат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на 5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перевищує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правопівкульний</a:t>
            </a:r>
            <a:r>
              <a:rPr lang="ru-RU" sz="1600" dirty="0" smtClean="0"/>
              <a:t> (П) результат, то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належите до </a:t>
            </a:r>
            <a:r>
              <a:rPr lang="ru-RU" sz="1600" dirty="0" smtClean="0"/>
              <a:t>людей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розумовим</a:t>
            </a:r>
            <a:r>
              <a:rPr lang="ru-RU" sz="1600" dirty="0" smtClean="0"/>
              <a:t> типом </a:t>
            </a:r>
            <a:r>
              <a:rPr lang="ru-RU" sz="1600" dirty="0" err="1" smtClean="0"/>
              <a:t>нервової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, </a:t>
            </a:r>
            <a:r>
              <a:rPr lang="ru-RU" sz="1600" dirty="0" err="1" smtClean="0"/>
              <a:t>я</a:t>
            </a:r>
            <a:r>
              <a:rPr lang="ru-RU" sz="1600" dirty="0" err="1" smtClean="0"/>
              <a:t>кщо</a:t>
            </a:r>
            <a:r>
              <a:rPr lang="ru-RU" sz="1600" dirty="0" smtClean="0"/>
              <a:t> </a:t>
            </a:r>
            <a:r>
              <a:rPr lang="ru-RU" sz="1600" dirty="0" smtClean="0"/>
              <a:t>у вас (П)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smtClean="0"/>
              <a:t>(Л), </a:t>
            </a:r>
            <a:r>
              <a:rPr lang="ru-RU" sz="1600" dirty="0" smtClean="0"/>
              <a:t>то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художнього</a:t>
            </a:r>
            <a:r>
              <a:rPr lang="ru-RU" sz="1600" dirty="0" smtClean="0"/>
              <a:t> складу.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ТВОРЧІСТЬ</a:t>
            </a:r>
          </a:p>
          <a:p>
            <a:endParaRPr lang="ru-RU" dirty="0" smtClean="0"/>
          </a:p>
          <a:p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специфічна</a:t>
            </a:r>
            <a:r>
              <a:rPr lang="ru-RU" dirty="0" smtClean="0"/>
              <a:t> </a:t>
            </a:r>
            <a:r>
              <a:rPr lang="ru-RU" dirty="0" err="1" smtClean="0"/>
              <a:t>людська</a:t>
            </a:r>
            <a:r>
              <a:rPr lang="ru-RU" dirty="0" smtClean="0"/>
              <a:t> форма </a:t>
            </a:r>
            <a:r>
              <a:rPr lang="ru-RU" dirty="0" err="1" smtClean="0"/>
              <a:t>діяльності,результатом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якісно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та </a:t>
            </a:r>
            <a:r>
              <a:rPr lang="ru-RU" dirty="0" err="1" smtClean="0"/>
              <a:t>духовних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продуктом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, </a:t>
            </a:r>
            <a:r>
              <a:rPr lang="ru-RU" dirty="0" err="1" smtClean="0"/>
              <a:t>спрямованої</a:t>
            </a:r>
            <a:r>
              <a:rPr lang="ru-RU" dirty="0" smtClean="0"/>
              <a:t> на </a:t>
            </a:r>
            <a:r>
              <a:rPr lang="ru-RU" dirty="0" err="1" smtClean="0"/>
              <a:t>активне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smtClean="0"/>
              <a:t>природного та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цілей</a:t>
            </a:r>
            <a:r>
              <a:rPr lang="ru-RU" dirty="0" smtClean="0"/>
              <a:t> та </a:t>
            </a:r>
            <a:r>
              <a:rPr lang="ru-RU" dirty="0" smtClean="0"/>
              <a:t>потреб </a:t>
            </a:r>
            <a:r>
              <a:rPr lang="ru-RU" dirty="0" err="1" smtClean="0"/>
              <a:t>людини.Для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акту </a:t>
            </a:r>
            <a:r>
              <a:rPr lang="ru-RU" dirty="0" err="1" smtClean="0"/>
              <a:t>необхідна</a:t>
            </a:r>
            <a:r>
              <a:rPr lang="ru-RU" dirty="0" smtClean="0"/>
              <a:t> </a:t>
            </a:r>
            <a:r>
              <a:rPr lang="ru-RU" dirty="0" err="1" smtClean="0"/>
              <a:t>якась</a:t>
            </a:r>
            <a:r>
              <a:rPr lang="ru-RU" dirty="0" smtClean="0"/>
              <a:t> </a:t>
            </a:r>
            <a:r>
              <a:rPr lang="ru-RU" dirty="0" err="1" smtClean="0"/>
              <a:t>передуготовленість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зосередження</a:t>
            </a:r>
            <a:r>
              <a:rPr lang="ru-RU" dirty="0" smtClean="0"/>
              <a:t> та </a:t>
            </a:r>
            <a:r>
              <a:rPr lang="ru-RU" dirty="0" err="1" smtClean="0"/>
              <a:t>спрямованість</a:t>
            </a:r>
            <a:r>
              <a:rPr lang="ru-RU" dirty="0" smtClean="0"/>
              <a:t> </a:t>
            </a:r>
            <a:r>
              <a:rPr lang="ru-RU" dirty="0" err="1" smtClean="0"/>
              <a:t>усієї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на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завдання.Складний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та </a:t>
            </a:r>
            <a:r>
              <a:rPr lang="ru-RU" dirty="0" err="1" smtClean="0"/>
              <a:t>дозрівання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несвідомий</a:t>
            </a:r>
            <a:r>
              <a:rPr lang="ru-RU" dirty="0" smtClean="0"/>
              <a:t> характер. А сам момент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переживається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яскравого</a:t>
            </a:r>
            <a:r>
              <a:rPr lang="ru-RU" dirty="0" smtClean="0"/>
              <a:t>, </a:t>
            </a:r>
            <a:r>
              <a:rPr lang="ru-RU" dirty="0" err="1" smtClean="0"/>
              <a:t>раптового</a:t>
            </a:r>
            <a:r>
              <a:rPr lang="ru-RU" dirty="0" smtClean="0"/>
              <a:t> стану </a:t>
            </a:r>
            <a:r>
              <a:rPr lang="ru-RU" dirty="0" err="1" smtClean="0"/>
              <a:t>свідомості</a:t>
            </a:r>
            <a:r>
              <a:rPr lang="ru-RU" dirty="0" smtClean="0"/>
              <a:t> - </a:t>
            </a:r>
            <a:r>
              <a:rPr lang="ru-RU" dirty="0" err="1" smtClean="0"/>
              <a:t>осяяння</a:t>
            </a:r>
            <a:r>
              <a:rPr lang="ru-RU" dirty="0" smtClean="0"/>
              <a:t>, момент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передбачити.Важливу</a:t>
            </a:r>
            <a:r>
              <a:rPr lang="ru-RU" dirty="0" smtClean="0"/>
              <a:t> </a:t>
            </a:r>
            <a:r>
              <a:rPr lang="ru-RU" dirty="0" smtClean="0"/>
              <a:t>роль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грає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уяви,різнобічність</a:t>
            </a:r>
            <a:r>
              <a:rPr lang="ru-RU" dirty="0" smtClean="0"/>
              <a:t> та </a:t>
            </a:r>
            <a:r>
              <a:rPr lang="ru-RU" dirty="0" err="1" smtClean="0"/>
              <a:t>гнучкість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стійкість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Мета</a:t>
            </a:r>
            <a:r>
              <a:rPr lang="ru-RU" dirty="0" smtClean="0"/>
              <a:t>: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та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нестандартні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</a:t>
            </a:r>
            <a:r>
              <a:rPr lang="ru-RU" sz="1600" dirty="0" err="1" smtClean="0"/>
              <a:t>Виберіть</a:t>
            </a:r>
            <a:r>
              <a:rPr lang="ru-RU" sz="1600" dirty="0" smtClean="0"/>
              <a:t> один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запропонованих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поведінки</a:t>
            </a: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даних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ситуаціях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навколишній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покращено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так;б</a:t>
            </a:r>
            <a:r>
              <a:rPr lang="ru-RU" sz="1600" dirty="0" smtClean="0"/>
              <a:t>) </a:t>
            </a:r>
            <a:r>
              <a:rPr lang="ru-RU" sz="1600" dirty="0" err="1" smtClean="0"/>
              <a:t>ні</a:t>
            </a:r>
            <a:r>
              <a:rPr lang="ru-RU" sz="1600" dirty="0" smtClean="0"/>
              <a:t>,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так </a:t>
            </a:r>
            <a:r>
              <a:rPr lang="ru-RU" sz="1600" dirty="0" err="1" smtClean="0"/>
              <a:t>досить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гарний;в</a:t>
            </a:r>
            <a:r>
              <a:rPr lang="ru-RU" sz="1600" dirty="0" smtClean="0"/>
              <a:t>) </a:t>
            </a:r>
            <a:r>
              <a:rPr lang="ru-RU" sz="1600" dirty="0" err="1" smtClean="0"/>
              <a:t>так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в </a:t>
            </a:r>
            <a:r>
              <a:rPr lang="ru-RU" sz="1600" dirty="0" err="1" smtClean="0"/>
              <a:t>дечому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думаєте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самі</a:t>
            </a:r>
            <a:r>
              <a:rPr lang="ru-RU" sz="1600" dirty="0" smtClean="0"/>
              <a:t> можете </a:t>
            </a:r>
            <a:r>
              <a:rPr lang="ru-RU" sz="1600" dirty="0" err="1" smtClean="0"/>
              <a:t>брати</a:t>
            </a:r>
            <a:r>
              <a:rPr lang="ru-RU" sz="1600" dirty="0" smtClean="0"/>
              <a:t> участь у </a:t>
            </a:r>
            <a:r>
              <a:rPr lang="ru-RU" sz="1600" dirty="0" err="1" smtClean="0"/>
              <a:t>значних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навколишнього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світу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так, </a:t>
            </a:r>
            <a:r>
              <a:rPr lang="ru-RU" sz="1600" dirty="0" err="1" smtClean="0"/>
              <a:t>здебільшого;б</a:t>
            </a:r>
            <a:r>
              <a:rPr lang="ru-RU" sz="1600" dirty="0" smtClean="0"/>
              <a:t>) </a:t>
            </a:r>
            <a:r>
              <a:rPr lang="ru-RU" sz="1600" dirty="0" err="1" smtClean="0"/>
              <a:t>ні;в</a:t>
            </a:r>
            <a:r>
              <a:rPr lang="ru-RU" sz="1600" dirty="0" smtClean="0"/>
              <a:t>) так, у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випадках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ваших </a:t>
            </a:r>
            <a:r>
              <a:rPr lang="ru-RU" sz="1600" dirty="0" err="1" smtClean="0"/>
              <a:t>ідей</a:t>
            </a:r>
            <a:r>
              <a:rPr lang="ru-RU" sz="1600" dirty="0" smtClean="0"/>
              <a:t> принесли б </a:t>
            </a:r>
            <a:r>
              <a:rPr lang="ru-RU" sz="1600" dirty="0" err="1" smtClean="0"/>
              <a:t>значний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прогрес</a:t>
            </a: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тій</a:t>
            </a:r>
            <a:r>
              <a:rPr lang="ru-RU" sz="1600" dirty="0" smtClean="0"/>
              <a:t> </a:t>
            </a:r>
            <a:r>
              <a:rPr lang="ru-RU" sz="1600" dirty="0" err="1" smtClean="0"/>
              <a:t>сфері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, в </a:t>
            </a:r>
            <a:r>
              <a:rPr lang="ru-RU" sz="1600" dirty="0" err="1" smtClean="0"/>
              <a:t>якій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працюєте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так;б</a:t>
            </a:r>
            <a:r>
              <a:rPr lang="ru-RU" sz="1600" dirty="0" smtClean="0"/>
              <a:t>) так, за </a:t>
            </a:r>
            <a:r>
              <a:rPr lang="ru-RU" sz="1600" dirty="0" err="1" smtClean="0"/>
              <a:t>сприятливих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обставин;в</a:t>
            </a:r>
            <a:r>
              <a:rPr lang="ru-RU" sz="1600" dirty="0" smtClean="0"/>
              <a:t>)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мірою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 </a:t>
            </a:r>
            <a:r>
              <a:rPr lang="ru-RU" sz="1600" dirty="0" err="1" smtClean="0"/>
              <a:t>майбутньому</a:t>
            </a:r>
            <a:r>
              <a:rPr lang="ru-RU" sz="1600" dirty="0" smtClean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гратимете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таку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важливу</a:t>
            </a:r>
            <a:r>
              <a:rPr lang="ru-RU" sz="1600" dirty="0" smtClean="0"/>
              <a:t> роль,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зможете</a:t>
            </a:r>
            <a:r>
              <a:rPr lang="ru-RU" sz="1600" dirty="0" smtClean="0"/>
              <a:t>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принципово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змінити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так, </a:t>
            </a:r>
            <a:r>
              <a:rPr lang="ru-RU" sz="1600" dirty="0" err="1" smtClean="0"/>
              <a:t>напевно;б</a:t>
            </a:r>
            <a:r>
              <a:rPr lang="ru-RU" sz="1600" dirty="0" smtClean="0"/>
              <a:t>)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малоймовірно;в</a:t>
            </a:r>
            <a:r>
              <a:rPr lang="ru-RU" sz="1600" dirty="0" smtClean="0"/>
              <a:t>) </a:t>
            </a:r>
            <a:r>
              <a:rPr lang="ru-RU" sz="1600" dirty="0" err="1" smtClean="0"/>
              <a:t>можливо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</a:t>
            </a:r>
            <a:r>
              <a:rPr lang="ru-RU" sz="1600" dirty="0" smtClean="0"/>
              <a:t>. Коли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вирішуєте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якусь</a:t>
            </a:r>
            <a:r>
              <a:rPr lang="ru-RU" sz="1600" dirty="0" smtClean="0"/>
              <a:t> </a:t>
            </a:r>
            <a:r>
              <a:rPr lang="ru-RU" sz="1600" dirty="0" err="1" smtClean="0"/>
              <a:t>дію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думаєте</a:t>
            </a:r>
            <a:r>
              <a:rPr lang="ru-RU" sz="1600" dirty="0" smtClean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здійснюєте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свій</a:t>
            </a:r>
            <a:r>
              <a:rPr lang="ru-RU" sz="1600" dirty="0" smtClean="0"/>
              <a:t> початок 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так;б</a:t>
            </a:r>
            <a:r>
              <a:rPr lang="ru-RU" sz="1600" dirty="0" smtClean="0"/>
              <a:t>) часто </a:t>
            </a:r>
            <a:r>
              <a:rPr lang="ru-RU" sz="1600" dirty="0" err="1" smtClean="0"/>
              <a:t>думаєте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зумієте;в</a:t>
            </a:r>
            <a:r>
              <a:rPr lang="ru-RU" sz="1600" dirty="0" smtClean="0"/>
              <a:t>) так, часто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бажання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зайнятися</a:t>
            </a:r>
            <a:r>
              <a:rPr lang="ru-RU" sz="1600" dirty="0" smtClean="0"/>
              <a:t> справою, </a:t>
            </a:r>
            <a:r>
              <a:rPr lang="ru-RU" sz="1600" dirty="0" smtClean="0"/>
              <a:t>яку </a:t>
            </a:r>
            <a:r>
              <a:rPr lang="ru-RU" sz="1600" dirty="0" smtClean="0"/>
              <a:t>абсолютно </a:t>
            </a:r>
            <a:r>
              <a:rPr lang="ru-RU" sz="1600" dirty="0" smtClean="0"/>
              <a:t>не </a:t>
            </a:r>
            <a:r>
              <a:rPr lang="ru-RU" sz="1600" dirty="0" err="1" smtClean="0"/>
              <a:t>знаєте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так, </a:t>
            </a:r>
            <a:r>
              <a:rPr lang="ru-RU" sz="1600" dirty="0" err="1" smtClean="0"/>
              <a:t>невідоме</a:t>
            </a:r>
            <a:r>
              <a:rPr lang="ru-RU" sz="1600" dirty="0" smtClean="0"/>
              <a:t> вас </a:t>
            </a:r>
            <a:r>
              <a:rPr lang="ru-RU" sz="1600" dirty="0" err="1" smtClean="0"/>
              <a:t>приваблює;б</a:t>
            </a:r>
            <a:r>
              <a:rPr lang="ru-RU" sz="1600" dirty="0" smtClean="0"/>
              <a:t>) </a:t>
            </a:r>
            <a:r>
              <a:rPr lang="ru-RU" sz="1600" dirty="0" err="1" smtClean="0"/>
              <a:t>невідоме</a:t>
            </a:r>
            <a:r>
              <a:rPr lang="ru-RU" sz="1600" dirty="0" smtClean="0"/>
              <a:t> </a:t>
            </a:r>
            <a:r>
              <a:rPr lang="ru-RU" sz="1600" dirty="0" err="1" smtClean="0"/>
              <a:t>вас</a:t>
            </a:r>
            <a:r>
              <a:rPr lang="ru-RU" sz="1600" dirty="0" smtClean="0"/>
              <a:t> не </a:t>
            </a:r>
            <a:r>
              <a:rPr lang="ru-RU" sz="1600" dirty="0" err="1" smtClean="0"/>
              <a:t>цікавить;в</a:t>
            </a:r>
            <a:r>
              <a:rPr lang="ru-RU" sz="1600" dirty="0" smtClean="0"/>
              <a:t>) все </a:t>
            </a:r>
            <a:r>
              <a:rPr lang="ru-RU" sz="1600" dirty="0" err="1" smtClean="0"/>
              <a:t>залежить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характеру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</a:t>
            </a:r>
            <a:r>
              <a:rPr lang="ru-RU" sz="1600" dirty="0" smtClean="0"/>
              <a:t>. Вам доводиться </a:t>
            </a:r>
            <a:r>
              <a:rPr lang="ru-RU" sz="1600" dirty="0" err="1" smtClean="0"/>
              <a:t>займатися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незнайомою</a:t>
            </a:r>
            <a:r>
              <a:rPr lang="ru-RU" sz="1600" dirty="0" smtClean="0"/>
              <a:t> справою.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бажання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досконалості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так;б</a:t>
            </a:r>
            <a:r>
              <a:rPr lang="ru-RU" sz="1600" dirty="0" smtClean="0"/>
              <a:t>) </a:t>
            </a:r>
            <a:r>
              <a:rPr lang="ru-RU" sz="1600" dirty="0" err="1" smtClean="0"/>
              <a:t>задовольняєтеся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,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встигли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досягти;в</a:t>
            </a:r>
            <a:r>
              <a:rPr lang="ru-RU" sz="1600" dirty="0" smtClean="0"/>
              <a:t>) так,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подобається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справа, яку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знаєте</a:t>
            </a:r>
            <a:r>
              <a:rPr lang="ru-RU" sz="1600" dirty="0" smtClean="0"/>
              <a:t>, вам </a:t>
            </a:r>
            <a:r>
              <a:rPr lang="ru-RU" sz="1600" dirty="0" err="1" smtClean="0"/>
              <a:t>подобається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хочете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знати </a:t>
            </a:r>
            <a:r>
              <a:rPr lang="ru-RU" sz="1600" dirty="0" smtClean="0"/>
              <a:t>про </a:t>
            </a:r>
            <a:r>
              <a:rPr lang="ru-RU" sz="1600" dirty="0" err="1" smtClean="0"/>
              <a:t>її</a:t>
            </a:r>
            <a:r>
              <a:rPr lang="ru-RU" sz="1600" dirty="0" smtClean="0"/>
              <a:t> все: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так;б</a:t>
            </a:r>
            <a:r>
              <a:rPr lang="ru-RU" sz="1600" dirty="0" smtClean="0"/>
              <a:t>) </a:t>
            </a:r>
            <a:r>
              <a:rPr lang="ru-RU" sz="1600" dirty="0" err="1" smtClean="0"/>
              <a:t>ні</a:t>
            </a:r>
            <a:r>
              <a:rPr lang="ru-RU" sz="1600" dirty="0" smtClean="0"/>
              <a:t>,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хочете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самому </a:t>
            </a:r>
            <a:r>
              <a:rPr lang="ru-RU" sz="1600" dirty="0" err="1" smtClean="0"/>
              <a:t>основному;в</a:t>
            </a:r>
            <a:r>
              <a:rPr lang="ru-RU" sz="1600" dirty="0" smtClean="0"/>
              <a:t>) </a:t>
            </a:r>
            <a:r>
              <a:rPr lang="ru-RU" sz="1600" dirty="0" err="1" smtClean="0"/>
              <a:t>ні</a:t>
            </a:r>
            <a:r>
              <a:rPr lang="ru-RU" sz="1600" dirty="0" smtClean="0"/>
              <a:t>,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хочете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задовольнити</a:t>
            </a:r>
            <a:r>
              <a:rPr lang="ru-RU" sz="1600" dirty="0" smtClean="0"/>
              <a:t> свою </a:t>
            </a:r>
            <a:r>
              <a:rPr lang="ru-RU" sz="1600" dirty="0" err="1" smtClean="0"/>
              <a:t>цікавість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9</a:t>
            </a:r>
            <a:r>
              <a:rPr lang="ru-RU" sz="1600" dirty="0" smtClean="0"/>
              <a:t>. Коли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зазнаєте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невдачі</a:t>
            </a:r>
            <a:r>
              <a:rPr lang="ru-RU" sz="1600" dirty="0" smtClean="0"/>
              <a:t>, то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якийсь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упираєтеся</a:t>
            </a:r>
            <a:r>
              <a:rPr lang="ru-RU" sz="1600" dirty="0" smtClean="0"/>
              <a:t>, </a:t>
            </a:r>
            <a:r>
              <a:rPr lang="ru-RU" sz="1600" dirty="0" err="1" smtClean="0"/>
              <a:t>всупереч</a:t>
            </a:r>
            <a:r>
              <a:rPr lang="ru-RU" sz="1600" dirty="0" smtClean="0"/>
              <a:t> здоровому </a:t>
            </a:r>
            <a:r>
              <a:rPr lang="ru-RU" sz="1600" dirty="0" err="1" smtClean="0"/>
              <a:t>глузду;б</a:t>
            </a:r>
            <a:r>
              <a:rPr lang="ru-RU" sz="1600" dirty="0" smtClean="0"/>
              <a:t>) махнете рукою на </a:t>
            </a:r>
            <a:r>
              <a:rPr lang="ru-RU" sz="1600" dirty="0" err="1" smtClean="0"/>
              <a:t>цю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витівку</a:t>
            </a:r>
            <a:r>
              <a:rPr lang="ru-RU" sz="1600" dirty="0" smtClean="0"/>
              <a:t>, тому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розумієте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нереальна;в</a:t>
            </a:r>
            <a:r>
              <a:rPr lang="ru-RU" sz="1600" dirty="0" smtClean="0"/>
              <a:t>) </a:t>
            </a:r>
            <a:r>
              <a:rPr lang="ru-RU" sz="1600" dirty="0" err="1" smtClean="0"/>
              <a:t>продовжуєте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свою справу,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коли </a:t>
            </a:r>
            <a:r>
              <a:rPr lang="ru-RU" sz="1600" dirty="0" err="1" smtClean="0"/>
              <a:t>стає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очевидним,що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перешкоди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непереборна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10. На вашу думку, </a:t>
            </a:r>
            <a:r>
              <a:rPr lang="ru-RU" sz="1600" dirty="0" err="1" smtClean="0"/>
              <a:t>професію</a:t>
            </a:r>
            <a:r>
              <a:rPr lang="ru-RU" sz="1600" dirty="0" smtClean="0"/>
              <a:t> треба </a:t>
            </a:r>
            <a:r>
              <a:rPr lang="ru-RU" sz="1600" dirty="0" err="1" smtClean="0"/>
              <a:t>вибирати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виходячи</a:t>
            </a:r>
            <a:r>
              <a:rPr lang="ru-RU" sz="1600" dirty="0" smtClean="0"/>
              <a:t> з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можливостей</a:t>
            </a:r>
            <a:r>
              <a:rPr lang="ru-RU" sz="1600" dirty="0" smtClean="0"/>
              <a:t>, </a:t>
            </a:r>
            <a:r>
              <a:rPr lang="ru-RU" sz="1600" dirty="0" err="1" smtClean="0"/>
              <a:t>подальших</a:t>
            </a:r>
            <a:r>
              <a:rPr lang="ru-RU" sz="1600" dirty="0" smtClean="0"/>
              <a:t> перспектив </a:t>
            </a:r>
            <a:r>
              <a:rPr lang="ru-RU" sz="1600" dirty="0" err="1" smtClean="0"/>
              <a:t>собі;б</a:t>
            </a:r>
            <a:r>
              <a:rPr lang="ru-RU" sz="1600" dirty="0" smtClean="0"/>
              <a:t>) </a:t>
            </a:r>
            <a:r>
              <a:rPr lang="ru-RU" sz="1600" dirty="0" err="1" smtClean="0"/>
              <a:t>стабільності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значущості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професії</a:t>
            </a:r>
            <a:r>
              <a:rPr lang="ru-RU" sz="1600" dirty="0" smtClean="0"/>
              <a:t>, потреби у </a:t>
            </a:r>
            <a:r>
              <a:rPr lang="ru-RU" sz="1600" dirty="0" err="1" smtClean="0"/>
              <a:t>ній;в</a:t>
            </a:r>
            <a:r>
              <a:rPr lang="ru-RU" sz="1600" dirty="0" smtClean="0"/>
              <a:t>) </a:t>
            </a:r>
            <a:r>
              <a:rPr lang="ru-RU" sz="1600" dirty="0" err="1" smtClean="0"/>
              <a:t>переваг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забезпечить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11</a:t>
            </a:r>
            <a:r>
              <a:rPr lang="ru-RU" sz="1600" dirty="0" smtClean="0"/>
              <a:t>. </a:t>
            </a:r>
            <a:r>
              <a:rPr lang="ru-RU" sz="1600" dirty="0" err="1" smtClean="0"/>
              <a:t>Подорожуючи</a:t>
            </a:r>
            <a:r>
              <a:rPr lang="ru-RU" sz="1600" dirty="0" smtClean="0"/>
              <a:t> могли б </a:t>
            </a:r>
            <a:r>
              <a:rPr lang="ru-RU" sz="1600" dirty="0" err="1" smtClean="0"/>
              <a:t>ви</a:t>
            </a:r>
            <a:r>
              <a:rPr lang="ru-RU" sz="1600" dirty="0" smtClean="0"/>
              <a:t> легко </a:t>
            </a:r>
            <a:r>
              <a:rPr lang="ru-RU" sz="1600" dirty="0" err="1" smtClean="0"/>
              <a:t>орієнтуватися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маршруті,якому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пройшли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так;б</a:t>
            </a:r>
            <a:r>
              <a:rPr lang="ru-RU" sz="1600" dirty="0" smtClean="0"/>
              <a:t>) </a:t>
            </a:r>
            <a:r>
              <a:rPr lang="ru-RU" sz="1600" dirty="0" err="1" smtClean="0"/>
              <a:t>ні</a:t>
            </a:r>
            <a:r>
              <a:rPr lang="ru-RU" sz="1600" dirty="0" smtClean="0"/>
              <a:t>, </a:t>
            </a:r>
            <a:r>
              <a:rPr lang="ru-RU" sz="1600" dirty="0" err="1" smtClean="0"/>
              <a:t>боїтеся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збитися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шляху;в</a:t>
            </a:r>
            <a:r>
              <a:rPr lang="ru-RU" sz="1600" dirty="0" smtClean="0"/>
              <a:t>) так,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там, де </a:t>
            </a:r>
            <a:r>
              <a:rPr lang="ru-RU" sz="1600" dirty="0" err="1" smtClean="0"/>
              <a:t>місцевість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сподобалася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запам'яталася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12</a:t>
            </a:r>
            <a:r>
              <a:rPr lang="ru-RU" sz="1600" dirty="0" smtClean="0"/>
              <a:t>. </a:t>
            </a:r>
            <a:r>
              <a:rPr lang="ru-RU" sz="1600" dirty="0" err="1" smtClean="0"/>
              <a:t>Відразу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якоїсь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зможете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згадати</a:t>
            </a:r>
            <a:r>
              <a:rPr lang="ru-RU" sz="1600" dirty="0" smtClean="0"/>
              <a:t> все,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говорилося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так, </a:t>
            </a:r>
            <a:r>
              <a:rPr lang="ru-RU" sz="1600" dirty="0" err="1" smtClean="0"/>
              <a:t>легко;б</a:t>
            </a:r>
            <a:r>
              <a:rPr lang="ru-RU" sz="1600" dirty="0" smtClean="0"/>
              <a:t>)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пригадати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можете;в</a:t>
            </a:r>
            <a:r>
              <a:rPr lang="ru-RU" sz="1600" dirty="0" smtClean="0"/>
              <a:t>) </a:t>
            </a:r>
            <a:r>
              <a:rPr lang="ru-RU" sz="1600" dirty="0" err="1" smtClean="0"/>
              <a:t>запам'ятовуєте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вас </a:t>
            </a:r>
            <a:r>
              <a:rPr lang="ru-RU" sz="1600" dirty="0" err="1" smtClean="0"/>
              <a:t>цікавить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13</a:t>
            </a:r>
            <a:r>
              <a:rPr lang="ru-RU" sz="1600" dirty="0" smtClean="0"/>
              <a:t>. Коли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чуєте</a:t>
            </a:r>
            <a:r>
              <a:rPr lang="ru-RU" sz="1600" dirty="0" smtClean="0"/>
              <a:t> слово </a:t>
            </a:r>
            <a:r>
              <a:rPr lang="ru-RU" sz="1600" dirty="0" err="1" smtClean="0"/>
              <a:t>незнайомою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мовою</a:t>
            </a:r>
            <a:r>
              <a:rPr lang="ru-RU" sz="1600" dirty="0" smtClean="0"/>
              <a:t>, то можете </a:t>
            </a:r>
            <a:r>
              <a:rPr lang="ru-RU" sz="1600" dirty="0" err="1" smtClean="0"/>
              <a:t>повторити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smtClean="0"/>
              <a:t>за складами, без </a:t>
            </a:r>
            <a:r>
              <a:rPr lang="ru-RU" sz="1600" dirty="0" err="1" smtClean="0"/>
              <a:t>помилки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знаючи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так, без </a:t>
            </a:r>
            <a:r>
              <a:rPr lang="ru-RU" sz="1600" dirty="0" err="1" smtClean="0"/>
              <a:t>труднощів;б</a:t>
            </a:r>
            <a:r>
              <a:rPr lang="ru-RU" sz="1600" dirty="0" smtClean="0"/>
              <a:t>) так,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слово легко </a:t>
            </a:r>
            <a:r>
              <a:rPr lang="ru-RU" sz="1600" dirty="0" err="1" smtClean="0"/>
              <a:t>запам'ятати;в</a:t>
            </a:r>
            <a:r>
              <a:rPr lang="ru-RU" sz="1600" dirty="0" smtClean="0"/>
              <a:t>) </a:t>
            </a:r>
            <a:r>
              <a:rPr lang="ru-RU" sz="1600" dirty="0" err="1" smtClean="0"/>
              <a:t>повторіть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зовсім</a:t>
            </a:r>
            <a:r>
              <a:rPr lang="ru-RU" sz="1600" dirty="0" smtClean="0"/>
              <a:t> </a:t>
            </a:r>
            <a:r>
              <a:rPr lang="ru-RU" sz="1600" dirty="0" smtClean="0"/>
              <a:t>правильно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14</a:t>
            </a:r>
            <a:r>
              <a:rPr lang="ru-RU" sz="1600" dirty="0" smtClean="0"/>
              <a:t>. У </a:t>
            </a:r>
            <a:r>
              <a:rPr lang="ru-RU" sz="1600" dirty="0" err="1" smtClean="0"/>
              <a:t>вільний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віддаєте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перевагу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залишатися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наодинці</a:t>
            </a:r>
            <a:r>
              <a:rPr lang="ru-RU" sz="1600" dirty="0" smtClean="0"/>
              <a:t>, </a:t>
            </a:r>
            <a:r>
              <a:rPr lang="ru-RU" sz="1600" dirty="0" err="1" smtClean="0"/>
              <a:t>подумати;б</a:t>
            </a:r>
            <a:r>
              <a:rPr lang="ru-RU" sz="1600" dirty="0" smtClean="0"/>
              <a:t>) </a:t>
            </a:r>
            <a:r>
              <a:rPr lang="ru-RU" sz="1600" dirty="0" err="1" smtClean="0"/>
              <a:t>перебувати</a:t>
            </a:r>
            <a:r>
              <a:rPr lang="ru-RU" sz="1600" dirty="0" smtClean="0"/>
              <a:t> у </a:t>
            </a:r>
            <a:r>
              <a:rPr lang="ru-RU" sz="1600" dirty="0" err="1" smtClean="0"/>
              <a:t>компанії;в</a:t>
            </a:r>
            <a:r>
              <a:rPr lang="ru-RU" sz="1600" dirty="0" smtClean="0"/>
              <a:t>) вам </a:t>
            </a:r>
            <a:r>
              <a:rPr lang="ru-RU" sz="1600" dirty="0" err="1" smtClean="0"/>
              <a:t>байдуже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будете </a:t>
            </a:r>
            <a:r>
              <a:rPr lang="ru-RU" sz="1600" dirty="0" err="1" smtClean="0"/>
              <a:t>ви</a:t>
            </a:r>
            <a:r>
              <a:rPr lang="ru-RU" sz="1600" dirty="0" smtClean="0"/>
              <a:t> один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в </a:t>
            </a:r>
            <a:r>
              <a:rPr lang="ru-RU" sz="1600" dirty="0" err="1" smtClean="0"/>
              <a:t>компанії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15</a:t>
            </a:r>
            <a:r>
              <a:rPr lang="ru-RU" sz="1600" dirty="0" smtClean="0"/>
              <a:t>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займаєтесь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якоюсь</a:t>
            </a:r>
            <a:r>
              <a:rPr lang="ru-RU" sz="1600" dirty="0" smtClean="0"/>
              <a:t> справою. </a:t>
            </a:r>
            <a:r>
              <a:rPr lang="ru-RU" sz="1600" dirty="0" err="1" smtClean="0"/>
              <a:t>Вирішаєте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припинити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заняття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smtClean="0"/>
              <a:t>коли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справа </a:t>
            </a:r>
            <a:r>
              <a:rPr lang="ru-RU" sz="1600" dirty="0" err="1" smtClean="0"/>
              <a:t>закінчена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здається</a:t>
            </a:r>
            <a:r>
              <a:rPr lang="ru-RU" sz="1600" dirty="0" smtClean="0"/>
              <a:t> вам добре </a:t>
            </a:r>
            <a:r>
              <a:rPr lang="ru-RU" sz="1600" dirty="0" err="1" smtClean="0"/>
              <a:t>виконаною</a:t>
            </a:r>
            <a:endParaRPr lang="ru-RU" sz="1600" dirty="0" smtClean="0"/>
          </a:p>
          <a:p>
            <a:r>
              <a:rPr lang="ru-RU" sz="1600" dirty="0" smtClean="0"/>
              <a:t>б</a:t>
            </a:r>
            <a:r>
              <a:rPr lang="ru-RU" sz="1600" dirty="0" smtClean="0"/>
              <a:t>)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більш-менш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задоволені;в</a:t>
            </a:r>
            <a:r>
              <a:rPr lang="ru-RU" sz="1600" dirty="0" smtClean="0"/>
              <a:t>) вам </a:t>
            </a:r>
            <a:r>
              <a:rPr lang="ru-RU" sz="1600" dirty="0" err="1" smtClean="0"/>
              <a:t>ще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вдалося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16</a:t>
            </a:r>
            <a:r>
              <a:rPr lang="ru-RU" sz="1600" dirty="0" smtClean="0"/>
              <a:t>. Коли </a:t>
            </a:r>
            <a:r>
              <a:rPr lang="ru-RU" sz="1600" dirty="0" err="1" smtClean="0"/>
              <a:t>ви</a:t>
            </a:r>
            <a:r>
              <a:rPr lang="ru-RU" sz="1600" dirty="0" smtClean="0"/>
              <a:t> один (одна</a:t>
            </a:r>
            <a:r>
              <a:rPr lang="ru-RU" sz="1600" dirty="0" smtClean="0"/>
              <a:t>):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любите </a:t>
            </a:r>
            <a:r>
              <a:rPr lang="ru-RU" sz="1600" dirty="0" err="1" smtClean="0"/>
              <a:t>мріяти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якісь</a:t>
            </a:r>
            <a:r>
              <a:rPr lang="ru-RU" sz="1600" dirty="0" smtClean="0"/>
              <a:t>,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,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бити</a:t>
            </a:r>
            <a:r>
              <a:rPr lang="ru-RU" sz="1600" dirty="0" smtClean="0"/>
              <a:t>, </a:t>
            </a:r>
            <a:r>
              <a:rPr lang="ru-RU" sz="1600" dirty="0" err="1" smtClean="0"/>
              <a:t>абстрактні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речі;б</a:t>
            </a:r>
            <a:r>
              <a:rPr lang="ru-RU" sz="1600" dirty="0" smtClean="0"/>
              <a:t>) за </a:t>
            </a:r>
            <a:r>
              <a:rPr lang="ru-RU" sz="1600" dirty="0" err="1" smtClean="0"/>
              <a:t>будь-яку</a:t>
            </a:r>
            <a:r>
              <a:rPr lang="ru-RU" sz="1600" dirty="0" smtClean="0"/>
              <a:t> </a:t>
            </a:r>
            <a:r>
              <a:rPr lang="ru-RU" sz="1600" dirty="0" err="1" smtClean="0"/>
              <a:t>ціну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намагаєтеся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конкретне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заняття;в</a:t>
            </a:r>
            <a:r>
              <a:rPr lang="ru-RU" sz="1600" dirty="0" smtClean="0"/>
              <a:t>)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любите </a:t>
            </a:r>
            <a:r>
              <a:rPr lang="ru-RU" sz="1600" dirty="0" err="1" smtClean="0"/>
              <a:t>помріяти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речі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пов'язані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вашою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17</a:t>
            </a:r>
            <a:r>
              <a:rPr lang="ru-RU" sz="1600" dirty="0" smtClean="0"/>
              <a:t>. Коли </a:t>
            </a:r>
            <a:r>
              <a:rPr lang="ru-RU" sz="1600" dirty="0" err="1" smtClean="0"/>
              <a:t>якась</a:t>
            </a:r>
            <a:r>
              <a:rPr lang="ru-RU" sz="1600" dirty="0" smtClean="0"/>
              <a:t> </a:t>
            </a:r>
            <a:r>
              <a:rPr lang="ru-RU" sz="1600" dirty="0" err="1" smtClean="0"/>
              <a:t>ідея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захоплює</a:t>
            </a:r>
            <a:r>
              <a:rPr lang="ru-RU" sz="1600" dirty="0" smtClean="0"/>
              <a:t> вас, </a:t>
            </a:r>
            <a:r>
              <a:rPr lang="ru-RU" sz="1600" dirty="0" err="1" smtClean="0"/>
              <a:t>ви</a:t>
            </a:r>
            <a:r>
              <a:rPr lang="ru-RU" sz="1600" dirty="0" smtClean="0"/>
              <a:t> будете </a:t>
            </a:r>
            <a:r>
              <a:rPr lang="ru-RU" sz="1600" dirty="0" err="1" smtClean="0"/>
              <a:t>думати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неї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незалежно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того, де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перебуваєте;б</a:t>
            </a:r>
            <a:r>
              <a:rPr lang="ru-RU" sz="1600" dirty="0" smtClean="0"/>
              <a:t>) </a:t>
            </a:r>
            <a:r>
              <a:rPr lang="ru-RU" sz="1600" dirty="0" err="1" smtClean="0"/>
              <a:t>ви</a:t>
            </a:r>
            <a:r>
              <a:rPr lang="ru-RU" sz="1600" dirty="0" smtClean="0"/>
              <a:t> можете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наодинці;в</a:t>
            </a:r>
            <a:r>
              <a:rPr lang="ru-RU" sz="1600" dirty="0" smtClean="0"/>
              <a:t>)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там, де буде не </a:t>
            </a:r>
            <a:r>
              <a:rPr lang="ru-RU" sz="1600" dirty="0" err="1" smtClean="0"/>
              <a:t>надто</a:t>
            </a:r>
            <a:r>
              <a:rPr lang="ru-RU" sz="1600" dirty="0" smtClean="0"/>
              <a:t> </a:t>
            </a:r>
            <a:r>
              <a:rPr lang="ru-RU" sz="1600" dirty="0" err="1" smtClean="0"/>
              <a:t>галасливо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18</a:t>
            </a:r>
            <a:r>
              <a:rPr lang="ru-RU" sz="1600" dirty="0" smtClean="0"/>
              <a:t>. Коли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відстоюєте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якусь</a:t>
            </a:r>
            <a:r>
              <a:rPr lang="ru-RU" sz="1600" dirty="0" smtClean="0"/>
              <a:t> </a:t>
            </a:r>
            <a:r>
              <a:rPr lang="ru-RU" sz="1600" dirty="0" err="1" smtClean="0"/>
              <a:t>ідею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можете </a:t>
            </a:r>
            <a:r>
              <a:rPr lang="ru-RU" sz="1600" dirty="0" err="1" smtClean="0"/>
              <a:t>відмовитися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неї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вислухаєте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переконливі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аргументи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опонентів;б</a:t>
            </a:r>
            <a:r>
              <a:rPr lang="ru-RU" sz="1600" dirty="0" smtClean="0"/>
              <a:t>) </a:t>
            </a:r>
            <a:r>
              <a:rPr lang="ru-RU" sz="1600" dirty="0" err="1" smtClean="0"/>
              <a:t>залишитеся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своїй</a:t>
            </a:r>
            <a:r>
              <a:rPr lang="ru-RU" sz="1600" dirty="0" smtClean="0"/>
              <a:t> </a:t>
            </a:r>
            <a:r>
              <a:rPr lang="ru-RU" sz="1600" dirty="0" err="1" smtClean="0"/>
              <a:t>думці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б </a:t>
            </a:r>
            <a:r>
              <a:rPr lang="ru-RU" sz="1600" dirty="0" err="1" smtClean="0"/>
              <a:t>аргументи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вислухали;в</a:t>
            </a:r>
            <a:r>
              <a:rPr lang="ru-RU" sz="1600" dirty="0" smtClean="0"/>
              <a:t>) </a:t>
            </a:r>
            <a:r>
              <a:rPr lang="ru-RU" sz="1600" dirty="0" err="1" smtClean="0"/>
              <a:t>змініть</a:t>
            </a:r>
            <a:r>
              <a:rPr lang="ru-RU" sz="1600" dirty="0" smtClean="0"/>
              <a:t> свою думку,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опір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виявиться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занадто</a:t>
            </a:r>
            <a:r>
              <a:rPr lang="ru-RU" sz="1600" dirty="0" smtClean="0"/>
              <a:t> </a:t>
            </a:r>
            <a:r>
              <a:rPr lang="ru-RU" sz="1600" dirty="0" err="1" smtClean="0"/>
              <a:t>сильним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92696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За </a:t>
            </a:r>
            <a:r>
              <a:rPr lang="ru-RU" dirty="0" err="1" smtClean="0"/>
              <a:t>відповідь</a:t>
            </a:r>
            <a:r>
              <a:rPr lang="ru-RU" dirty="0" smtClean="0"/>
              <a:t> «а» </a:t>
            </a:r>
            <a:r>
              <a:rPr lang="ru-RU" dirty="0" err="1" smtClean="0"/>
              <a:t>нарахуйте</a:t>
            </a:r>
            <a:r>
              <a:rPr lang="ru-RU" dirty="0" smtClean="0"/>
              <a:t> 3 </a:t>
            </a:r>
            <a:r>
              <a:rPr lang="ru-RU" dirty="0" err="1" smtClean="0"/>
              <a:t>бали</a:t>
            </a:r>
            <a:r>
              <a:rPr lang="ru-RU" dirty="0" smtClean="0"/>
              <a:t>; </a:t>
            </a:r>
            <a:r>
              <a:rPr lang="ru-RU" dirty="0" err="1" smtClean="0"/>
              <a:t>відповідь</a:t>
            </a:r>
            <a:r>
              <a:rPr lang="ru-RU" dirty="0" smtClean="0"/>
              <a:t> «б» - </a:t>
            </a:r>
            <a:r>
              <a:rPr lang="ru-RU" dirty="0" smtClean="0"/>
              <a:t>1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відповідь</a:t>
            </a:r>
            <a:r>
              <a:rPr lang="ru-RU" dirty="0" smtClean="0"/>
              <a:t> "в" - 2 </a:t>
            </a:r>
            <a:r>
              <a:rPr lang="ru-RU" dirty="0" err="1" smtClean="0"/>
              <a:t>бали</a:t>
            </a:r>
            <a:r>
              <a:rPr lang="ru-RU" dirty="0" smtClean="0"/>
              <a:t>. </a:t>
            </a:r>
            <a:r>
              <a:rPr lang="ru-RU" dirty="0" err="1" smtClean="0"/>
              <a:t>Підрахуйте</a:t>
            </a:r>
            <a:r>
              <a:rPr lang="ru-RU" dirty="0" smtClean="0"/>
              <a:t> </a:t>
            </a:r>
            <a:r>
              <a:rPr lang="ru-RU" dirty="0" err="1" smtClean="0"/>
              <a:t>набрані</a:t>
            </a:r>
            <a:r>
              <a:rPr lang="ru-RU" dirty="0" smtClean="0"/>
              <a:t> </a:t>
            </a:r>
            <a:r>
              <a:rPr lang="ru-RU" dirty="0" err="1" smtClean="0"/>
              <a:t>бали.Основні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можливості:допитливість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визначається</a:t>
            </a:r>
            <a:r>
              <a:rPr lang="ru-RU" dirty="0" smtClean="0"/>
              <a:t> 1,6, 7, 8 </a:t>
            </a:r>
            <a:r>
              <a:rPr lang="ru-RU" dirty="0" err="1" smtClean="0"/>
              <a:t>питаннями;віра</a:t>
            </a:r>
            <a:r>
              <a:rPr lang="ru-RU" dirty="0" smtClean="0"/>
              <a:t> в себе - </a:t>
            </a:r>
            <a:r>
              <a:rPr lang="ru-RU" dirty="0" err="1" smtClean="0"/>
              <a:t>визначається</a:t>
            </a:r>
            <a:r>
              <a:rPr lang="ru-RU" dirty="0" smtClean="0"/>
              <a:t> 2, 3, 4, 5 </a:t>
            </a:r>
            <a:r>
              <a:rPr lang="ru-RU" dirty="0" err="1" smtClean="0"/>
              <a:t>питаннями;сталість</a:t>
            </a:r>
            <a:r>
              <a:rPr lang="ru-RU" dirty="0" smtClean="0"/>
              <a:t> - </a:t>
            </a:r>
            <a:r>
              <a:rPr lang="ru-RU" dirty="0" err="1" smtClean="0"/>
              <a:t>визначається</a:t>
            </a:r>
            <a:r>
              <a:rPr lang="ru-RU" dirty="0" smtClean="0"/>
              <a:t> 9 та 15 </a:t>
            </a:r>
            <a:r>
              <a:rPr lang="ru-RU" dirty="0" err="1" smtClean="0"/>
              <a:t>питаннями;амбітність</a:t>
            </a:r>
            <a:r>
              <a:rPr lang="ru-RU" dirty="0" smtClean="0"/>
              <a:t> - </a:t>
            </a:r>
            <a:r>
              <a:rPr lang="ru-RU" dirty="0" err="1" smtClean="0"/>
              <a:t>визначається</a:t>
            </a:r>
            <a:r>
              <a:rPr lang="ru-RU" dirty="0" smtClean="0"/>
              <a:t> 10 </a:t>
            </a:r>
            <a:r>
              <a:rPr lang="ru-RU" dirty="0" err="1" smtClean="0"/>
              <a:t>питанням;слухова</a:t>
            </a:r>
            <a:r>
              <a:rPr lang="ru-RU" dirty="0" smtClean="0"/>
              <a:t> </a:t>
            </a:r>
            <a:r>
              <a:rPr lang="ru-RU" dirty="0" err="1" smtClean="0"/>
              <a:t>пам'ять</a:t>
            </a:r>
            <a:r>
              <a:rPr lang="ru-RU" dirty="0" smtClean="0"/>
              <a:t> - </a:t>
            </a:r>
            <a:r>
              <a:rPr lang="ru-RU" dirty="0" err="1" smtClean="0"/>
              <a:t>визначається</a:t>
            </a:r>
            <a:r>
              <a:rPr lang="ru-RU" dirty="0" smtClean="0"/>
              <a:t> 12 та 13 </a:t>
            </a:r>
            <a:r>
              <a:rPr lang="ru-RU" dirty="0" err="1" smtClean="0"/>
              <a:t>питаннями;зорова</a:t>
            </a:r>
            <a:r>
              <a:rPr lang="ru-RU" dirty="0" smtClean="0"/>
              <a:t> </a:t>
            </a:r>
            <a:r>
              <a:rPr lang="ru-RU" dirty="0" err="1" smtClean="0"/>
              <a:t>пам'ять</a:t>
            </a:r>
            <a:r>
              <a:rPr lang="ru-RU" dirty="0" smtClean="0"/>
              <a:t> - </a:t>
            </a:r>
            <a:r>
              <a:rPr lang="ru-RU" dirty="0" err="1" smtClean="0"/>
              <a:t>визначається</a:t>
            </a:r>
            <a:r>
              <a:rPr lang="ru-RU" dirty="0" smtClean="0"/>
              <a:t> 11 </a:t>
            </a:r>
            <a:r>
              <a:rPr lang="ru-RU" dirty="0" err="1" smtClean="0"/>
              <a:t>питанням;прагнення</a:t>
            </a:r>
            <a:r>
              <a:rPr lang="ru-RU" dirty="0" smtClean="0"/>
              <a:t> бути </a:t>
            </a:r>
            <a:r>
              <a:rPr lang="ru-RU" dirty="0" err="1" smtClean="0"/>
              <a:t>незалежним</a:t>
            </a:r>
            <a:r>
              <a:rPr lang="ru-RU" dirty="0" smtClean="0"/>
              <a:t> – </a:t>
            </a:r>
            <a:r>
              <a:rPr lang="ru-RU" dirty="0" err="1" smtClean="0"/>
              <a:t>визначається</a:t>
            </a:r>
            <a:r>
              <a:rPr lang="ru-RU" dirty="0" smtClean="0"/>
              <a:t> 14 </a:t>
            </a:r>
            <a:r>
              <a:rPr lang="ru-RU" dirty="0" err="1" smtClean="0"/>
              <a:t>питанням;здатність</a:t>
            </a:r>
            <a:r>
              <a:rPr lang="ru-RU" dirty="0" smtClean="0"/>
              <a:t> </a:t>
            </a:r>
            <a:r>
              <a:rPr lang="ru-RU" dirty="0" err="1" smtClean="0"/>
              <a:t>абстрагуватися</a:t>
            </a:r>
            <a:r>
              <a:rPr lang="ru-RU" dirty="0" smtClean="0"/>
              <a:t> -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питаннями</a:t>
            </a:r>
            <a:r>
              <a:rPr lang="ru-RU" dirty="0" smtClean="0"/>
              <a:t> 16 та 17;ступінь </a:t>
            </a:r>
            <a:r>
              <a:rPr lang="ru-RU" dirty="0" err="1" smtClean="0"/>
              <a:t>зосередженості</a:t>
            </a:r>
            <a:r>
              <a:rPr lang="ru-RU" dirty="0" smtClean="0"/>
              <a:t> – </a:t>
            </a:r>
            <a:r>
              <a:rPr lang="ru-RU" dirty="0" err="1" smtClean="0"/>
              <a:t>визначається</a:t>
            </a:r>
            <a:r>
              <a:rPr lang="ru-RU" dirty="0" smtClean="0"/>
              <a:t> 18 </a:t>
            </a:r>
            <a:r>
              <a:rPr lang="ru-RU" dirty="0" err="1" smtClean="0"/>
              <a:t>питанням.Загальна</a:t>
            </a:r>
            <a:r>
              <a:rPr lang="ru-RU" dirty="0" smtClean="0"/>
              <a:t> сума </a:t>
            </a:r>
            <a:r>
              <a:rPr lang="ru-RU" dirty="0" err="1" smtClean="0"/>
              <a:t>набраних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:</a:t>
            </a:r>
          </a:p>
          <a:p>
            <a:r>
              <a:rPr lang="ru-RU" dirty="0" smtClean="0"/>
              <a:t>49 </a:t>
            </a:r>
            <a:r>
              <a:rPr lang="ru-RU" dirty="0" smtClean="0"/>
              <a:t>та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. У вас </a:t>
            </a:r>
            <a:r>
              <a:rPr lang="ru-RU" dirty="0" err="1" smtClean="0"/>
              <a:t>закладено</a:t>
            </a:r>
            <a:r>
              <a:rPr lang="ru-RU" dirty="0" smtClean="0"/>
              <a:t>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творчий</a:t>
            </a:r>
            <a:r>
              <a:rPr lang="ru-RU" dirty="0" smtClean="0"/>
              <a:t> </a:t>
            </a:r>
            <a:r>
              <a:rPr lang="ru-RU" dirty="0" err="1" smtClean="0"/>
              <a:t>потенціал,який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вам </a:t>
            </a:r>
            <a:r>
              <a:rPr lang="ru-RU" dirty="0" err="1" smtClean="0"/>
              <a:t>багатий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творчих</a:t>
            </a:r>
            <a:r>
              <a:rPr lang="ru-RU" dirty="0" smtClean="0"/>
              <a:t> </a:t>
            </a:r>
            <a:r>
              <a:rPr lang="ru-RU" dirty="0" err="1" smtClean="0"/>
              <a:t>здібностей.Якщо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 err="1" smtClean="0"/>
              <a:t>зможете</a:t>
            </a:r>
            <a:r>
              <a:rPr lang="ru-RU" dirty="0" smtClean="0"/>
              <a:t> </a:t>
            </a:r>
            <a:r>
              <a:rPr lang="ru-RU" dirty="0" err="1" smtClean="0"/>
              <a:t>застосувати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r>
              <a:rPr lang="ru-RU" dirty="0" smtClean="0"/>
              <a:t>, то </a:t>
            </a:r>
            <a:r>
              <a:rPr lang="ru-RU" dirty="0" smtClean="0"/>
              <a:t>вам </a:t>
            </a:r>
            <a:r>
              <a:rPr lang="ru-RU" dirty="0" err="1" smtClean="0"/>
              <a:t>доступні</a:t>
            </a:r>
            <a:r>
              <a:rPr lang="ru-RU" dirty="0" smtClean="0"/>
              <a:t> </a:t>
            </a:r>
            <a:r>
              <a:rPr lang="ru-RU" dirty="0" err="1" smtClean="0"/>
              <a:t>найрізноманітніші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smtClean="0"/>
              <a:t>24 до 48 </a:t>
            </a:r>
            <a:r>
              <a:rPr lang="ru-RU" dirty="0" err="1" smtClean="0"/>
              <a:t>балів</a:t>
            </a:r>
            <a:r>
              <a:rPr lang="ru-RU" dirty="0" smtClean="0"/>
              <a:t>. У вас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творчий</a:t>
            </a:r>
            <a:r>
              <a:rPr lang="ru-RU" dirty="0" smtClean="0"/>
              <a:t> </a:t>
            </a:r>
            <a:r>
              <a:rPr lang="ru-RU" dirty="0" err="1" smtClean="0"/>
              <a:t>потенціал.Ви</a:t>
            </a:r>
            <a:r>
              <a:rPr lang="ru-RU" dirty="0" smtClean="0"/>
              <a:t> </a:t>
            </a:r>
            <a:r>
              <a:rPr lang="ru-RU" dirty="0" err="1" smtClean="0"/>
              <a:t>маєте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вам </a:t>
            </a:r>
            <a:r>
              <a:rPr lang="ru-RU" dirty="0" err="1" smtClean="0"/>
              <a:t>творити,але</a:t>
            </a:r>
            <a:r>
              <a:rPr lang="ru-RU" dirty="0" smtClean="0"/>
              <a:t> у вас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гальмують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</a:t>
            </a:r>
            <a:r>
              <a:rPr lang="ru-RU" dirty="0" err="1" smtClean="0"/>
              <a:t>П</a:t>
            </a:r>
            <a:r>
              <a:rPr lang="ru-RU" dirty="0" err="1" smtClean="0"/>
              <a:t>ринаймні</a:t>
            </a:r>
            <a:r>
              <a:rPr lang="ru-RU" dirty="0" smtClean="0"/>
              <a:t>, ваш </a:t>
            </a:r>
            <a:r>
              <a:rPr lang="ru-RU" dirty="0" err="1" smtClean="0"/>
              <a:t>потенціал</a:t>
            </a:r>
            <a:r>
              <a:rPr lang="ru-RU" dirty="0" smtClean="0"/>
              <a:t> дозволить вам </a:t>
            </a:r>
            <a:r>
              <a:rPr lang="ru-RU" dirty="0" err="1" smtClean="0"/>
              <a:t>творчо</a:t>
            </a:r>
            <a:r>
              <a:rPr lang="ru-RU" dirty="0" smtClean="0"/>
              <a:t> </a:t>
            </a:r>
            <a:r>
              <a:rPr lang="ru-RU" dirty="0" err="1" smtClean="0"/>
              <a:t>проявити</a:t>
            </a:r>
            <a:r>
              <a:rPr lang="ru-RU" dirty="0" smtClean="0"/>
              <a:t> </a:t>
            </a:r>
            <a:r>
              <a:rPr lang="ru-RU" dirty="0" err="1" smtClean="0"/>
              <a:t>себе,якщо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, </a:t>
            </a:r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забажаєте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23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. Ваш </a:t>
            </a:r>
            <a:r>
              <a:rPr lang="ru-RU" dirty="0" err="1" smtClean="0"/>
              <a:t>творчий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невеликий. </a:t>
            </a:r>
            <a:r>
              <a:rPr lang="ru-RU" dirty="0" err="1" smtClean="0"/>
              <a:t>Можливо,ви</a:t>
            </a:r>
            <a:r>
              <a:rPr lang="ru-RU" dirty="0" smtClean="0"/>
              <a:t> просто </a:t>
            </a:r>
            <a:r>
              <a:rPr lang="ru-RU" dirty="0" err="1" smtClean="0"/>
              <a:t>недооцінили</a:t>
            </a:r>
            <a:r>
              <a:rPr lang="ru-RU" dirty="0" smtClean="0"/>
              <a:t> себе,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r>
              <a:rPr lang="ru-RU" dirty="0" smtClean="0"/>
              <a:t>.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віри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привести вас до думки,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не </a:t>
            </a:r>
            <a:r>
              <a:rPr lang="ru-RU" dirty="0" err="1" smtClean="0"/>
              <a:t>здатні</a:t>
            </a:r>
            <a:r>
              <a:rPr lang="ru-RU" smtClean="0"/>
              <a:t> </a:t>
            </a:r>
            <a:r>
              <a:rPr lang="ru-RU" smtClean="0"/>
              <a:t>до творчості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</TotalTime>
  <Words>1485</Words>
  <Application>Microsoft Office PowerPoint</Application>
  <PresentationFormat>Экран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Практична робота 9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9</dc:title>
  <dc:creator>Руслан Аминов</dc:creator>
  <cp:lastModifiedBy>Руслан Аминов</cp:lastModifiedBy>
  <cp:revision>15</cp:revision>
  <dcterms:created xsi:type="dcterms:W3CDTF">2023-01-24T12:39:44Z</dcterms:created>
  <dcterms:modified xsi:type="dcterms:W3CDTF">2023-01-26T18:07:34Z</dcterms:modified>
</cp:coreProperties>
</file>