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6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C72164-450B-4A36-A55A-45F804B7A08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7CFE39F-763A-4BB6-8AB5-DCED2F44D9F4}">
      <dgm:prSet phldrT="[Текст]"/>
      <dgm:spPr/>
      <dgm:t>
        <a:bodyPr/>
        <a:lstStyle/>
        <a:p>
          <a:r>
            <a:rPr lang="uk-UA" dirty="0" smtClean="0"/>
            <a:t>Розробка товару</a:t>
          </a:r>
          <a:endParaRPr lang="ru-RU" dirty="0"/>
        </a:p>
      </dgm:t>
    </dgm:pt>
    <dgm:pt modelId="{B6FE0E3D-0A45-48B3-BB00-7177FA16EC85}" type="parTrans" cxnId="{8F1D259C-C55A-44DC-A2BE-E523B2EC0CFB}">
      <dgm:prSet/>
      <dgm:spPr/>
      <dgm:t>
        <a:bodyPr/>
        <a:lstStyle/>
        <a:p>
          <a:endParaRPr lang="ru-RU"/>
        </a:p>
      </dgm:t>
    </dgm:pt>
    <dgm:pt modelId="{3083B262-946B-420F-B53E-01DF3F2D27D5}" type="sibTrans" cxnId="{8F1D259C-C55A-44DC-A2BE-E523B2EC0CFB}">
      <dgm:prSet/>
      <dgm:spPr/>
      <dgm:t>
        <a:bodyPr/>
        <a:lstStyle/>
        <a:p>
          <a:endParaRPr lang="ru-RU"/>
        </a:p>
      </dgm:t>
    </dgm:pt>
    <dgm:pt modelId="{FDDD6CC6-F5FC-4E66-8F3C-C7DDA0741FE8}">
      <dgm:prSet phldrT="[Текст]"/>
      <dgm:spPr/>
      <dgm:t>
        <a:bodyPr/>
        <a:lstStyle/>
        <a:p>
          <a:r>
            <a:rPr lang="uk-UA" dirty="0" err="1" smtClean="0"/>
            <a:t>Обслуговавання</a:t>
          </a:r>
          <a:r>
            <a:rPr lang="uk-UA" dirty="0" smtClean="0"/>
            <a:t> товару</a:t>
          </a:r>
          <a:endParaRPr lang="ru-RU" dirty="0"/>
        </a:p>
      </dgm:t>
    </dgm:pt>
    <dgm:pt modelId="{8A764AC0-9A4A-4353-8D6D-C5BFA2487B5D}" type="parTrans" cxnId="{A319920A-969B-41D0-85D6-F8374B1F5592}">
      <dgm:prSet/>
      <dgm:spPr/>
      <dgm:t>
        <a:bodyPr/>
        <a:lstStyle/>
        <a:p>
          <a:endParaRPr lang="ru-RU"/>
        </a:p>
      </dgm:t>
    </dgm:pt>
    <dgm:pt modelId="{3DA10333-9939-485F-BC85-2B3F50F6309F}" type="sibTrans" cxnId="{A319920A-969B-41D0-85D6-F8374B1F5592}">
      <dgm:prSet/>
      <dgm:spPr/>
      <dgm:t>
        <a:bodyPr/>
        <a:lstStyle/>
        <a:p>
          <a:endParaRPr lang="ru-RU"/>
        </a:p>
      </dgm:t>
    </dgm:pt>
    <dgm:pt modelId="{C008A4E6-BA3C-492A-BCD2-0882A8192194}">
      <dgm:prSet phldrT="[Текст]"/>
      <dgm:spPr/>
      <dgm:t>
        <a:bodyPr/>
        <a:lstStyle/>
        <a:p>
          <a:r>
            <a:rPr lang="uk-UA" dirty="0" smtClean="0"/>
            <a:t>Елімінування товару</a:t>
          </a:r>
          <a:endParaRPr lang="ru-RU" dirty="0"/>
        </a:p>
      </dgm:t>
    </dgm:pt>
    <dgm:pt modelId="{6841E007-8FCD-4E7C-B1DE-B3F191AB7A00}" type="parTrans" cxnId="{57959EDD-BADD-4C0C-A121-DB512EEB47E9}">
      <dgm:prSet/>
      <dgm:spPr/>
      <dgm:t>
        <a:bodyPr/>
        <a:lstStyle/>
        <a:p>
          <a:endParaRPr lang="ru-RU"/>
        </a:p>
      </dgm:t>
    </dgm:pt>
    <dgm:pt modelId="{F02F2B65-C832-4625-9605-7E8104879805}" type="sibTrans" cxnId="{57959EDD-BADD-4C0C-A121-DB512EEB47E9}">
      <dgm:prSet/>
      <dgm:spPr/>
      <dgm:t>
        <a:bodyPr/>
        <a:lstStyle/>
        <a:p>
          <a:endParaRPr lang="ru-RU"/>
        </a:p>
      </dgm:t>
    </dgm:pt>
    <dgm:pt modelId="{BD124747-C950-458D-B968-0CCC611C1ADA}" type="pres">
      <dgm:prSet presAssocID="{5FC72164-450B-4A36-A55A-45F804B7A08C}" presName="Name0" presStyleCnt="0">
        <dgm:presLayoutVars>
          <dgm:dir/>
          <dgm:resizeHandles val="exact"/>
        </dgm:presLayoutVars>
      </dgm:prSet>
      <dgm:spPr/>
    </dgm:pt>
    <dgm:pt modelId="{8856ED8F-1269-44C4-84AF-5B5DEDC3CA1F}" type="pres">
      <dgm:prSet presAssocID="{D7CFE39F-763A-4BB6-8AB5-DCED2F44D9F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D6516A-1665-422B-974D-B35238AEFBBC}" type="pres">
      <dgm:prSet presAssocID="{3083B262-946B-420F-B53E-01DF3F2D27D5}" presName="sibTrans" presStyleLbl="sibTrans2D1" presStyleIdx="0" presStyleCnt="2" custScaleX="86259" custScaleY="55136"/>
      <dgm:spPr/>
      <dgm:t>
        <a:bodyPr/>
        <a:lstStyle/>
        <a:p>
          <a:endParaRPr lang="ru-RU"/>
        </a:p>
      </dgm:t>
    </dgm:pt>
    <dgm:pt modelId="{CAEE6D20-AF11-4130-B8E0-802D000B76AE}" type="pres">
      <dgm:prSet presAssocID="{3083B262-946B-420F-B53E-01DF3F2D27D5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8466E2D3-49F5-4B4A-B826-1B21CD0F1376}" type="pres">
      <dgm:prSet presAssocID="{FDDD6CC6-F5FC-4E66-8F3C-C7DDA0741FE8}" presName="node" presStyleLbl="node1" presStyleIdx="1" presStyleCnt="3" custScaleX="113502" custScaleY="1025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7A2B81-264E-4922-9880-831CC3A5CF2B}" type="pres">
      <dgm:prSet presAssocID="{3DA10333-9939-485F-BC85-2B3F50F6309F}" presName="sibTrans" presStyleLbl="sibTrans2D1" presStyleIdx="1" presStyleCnt="2" custScaleX="89516" custScaleY="55136"/>
      <dgm:spPr/>
      <dgm:t>
        <a:bodyPr/>
        <a:lstStyle/>
        <a:p>
          <a:endParaRPr lang="ru-RU"/>
        </a:p>
      </dgm:t>
    </dgm:pt>
    <dgm:pt modelId="{D376AA02-BC3A-4164-82B9-139F46551F28}" type="pres">
      <dgm:prSet presAssocID="{3DA10333-9939-485F-BC85-2B3F50F6309F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352D413E-261D-4656-A47E-43D27D1F750E}" type="pres">
      <dgm:prSet presAssocID="{C008A4E6-BA3C-492A-BCD2-0882A819219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19920A-969B-41D0-85D6-F8374B1F5592}" srcId="{5FC72164-450B-4A36-A55A-45F804B7A08C}" destId="{FDDD6CC6-F5FC-4E66-8F3C-C7DDA0741FE8}" srcOrd="1" destOrd="0" parTransId="{8A764AC0-9A4A-4353-8D6D-C5BFA2487B5D}" sibTransId="{3DA10333-9939-485F-BC85-2B3F50F6309F}"/>
    <dgm:cxn modelId="{E00717A3-596D-4D01-9F18-88AF8475A267}" type="presOf" srcId="{3083B262-946B-420F-B53E-01DF3F2D27D5}" destId="{D6D6516A-1665-422B-974D-B35238AEFBBC}" srcOrd="0" destOrd="0" presId="urn:microsoft.com/office/officeart/2005/8/layout/process1"/>
    <dgm:cxn modelId="{1091757F-BFC0-41FB-BE24-4C1852FFAAEF}" type="presOf" srcId="{FDDD6CC6-F5FC-4E66-8F3C-C7DDA0741FE8}" destId="{8466E2D3-49F5-4B4A-B826-1B21CD0F1376}" srcOrd="0" destOrd="0" presId="urn:microsoft.com/office/officeart/2005/8/layout/process1"/>
    <dgm:cxn modelId="{D45C988F-0DF5-4904-875F-67B38D4752D9}" type="presOf" srcId="{3083B262-946B-420F-B53E-01DF3F2D27D5}" destId="{CAEE6D20-AF11-4130-B8E0-802D000B76AE}" srcOrd="1" destOrd="0" presId="urn:microsoft.com/office/officeart/2005/8/layout/process1"/>
    <dgm:cxn modelId="{B54B74EB-9B1F-48F0-BF1F-26513D0C96E1}" type="presOf" srcId="{3DA10333-9939-485F-BC85-2B3F50F6309F}" destId="{C77A2B81-264E-4922-9880-831CC3A5CF2B}" srcOrd="0" destOrd="0" presId="urn:microsoft.com/office/officeart/2005/8/layout/process1"/>
    <dgm:cxn modelId="{8F1D259C-C55A-44DC-A2BE-E523B2EC0CFB}" srcId="{5FC72164-450B-4A36-A55A-45F804B7A08C}" destId="{D7CFE39F-763A-4BB6-8AB5-DCED2F44D9F4}" srcOrd="0" destOrd="0" parTransId="{B6FE0E3D-0A45-48B3-BB00-7177FA16EC85}" sibTransId="{3083B262-946B-420F-B53E-01DF3F2D27D5}"/>
    <dgm:cxn modelId="{2586F1D0-31A0-4121-B3F8-0FB6C716D7BF}" type="presOf" srcId="{C008A4E6-BA3C-492A-BCD2-0882A8192194}" destId="{352D413E-261D-4656-A47E-43D27D1F750E}" srcOrd="0" destOrd="0" presId="urn:microsoft.com/office/officeart/2005/8/layout/process1"/>
    <dgm:cxn modelId="{D91EF33C-A51E-4CD8-B1E8-EB9525B49E98}" type="presOf" srcId="{5FC72164-450B-4A36-A55A-45F804B7A08C}" destId="{BD124747-C950-458D-B968-0CCC611C1ADA}" srcOrd="0" destOrd="0" presId="urn:microsoft.com/office/officeart/2005/8/layout/process1"/>
    <dgm:cxn modelId="{ABF6F434-A3F4-439F-9F5E-FCF55DFA706E}" type="presOf" srcId="{D7CFE39F-763A-4BB6-8AB5-DCED2F44D9F4}" destId="{8856ED8F-1269-44C4-84AF-5B5DEDC3CA1F}" srcOrd="0" destOrd="0" presId="urn:microsoft.com/office/officeart/2005/8/layout/process1"/>
    <dgm:cxn modelId="{E6AA18A5-5ACE-4E51-B6B5-A45A555798AB}" type="presOf" srcId="{3DA10333-9939-485F-BC85-2B3F50F6309F}" destId="{D376AA02-BC3A-4164-82B9-139F46551F28}" srcOrd="1" destOrd="0" presId="urn:microsoft.com/office/officeart/2005/8/layout/process1"/>
    <dgm:cxn modelId="{57959EDD-BADD-4C0C-A121-DB512EEB47E9}" srcId="{5FC72164-450B-4A36-A55A-45F804B7A08C}" destId="{C008A4E6-BA3C-492A-BCD2-0882A8192194}" srcOrd="2" destOrd="0" parTransId="{6841E007-8FCD-4E7C-B1DE-B3F191AB7A00}" sibTransId="{F02F2B65-C832-4625-9605-7E8104879805}"/>
    <dgm:cxn modelId="{0DE7D053-C0E3-40B8-91D7-3032AE64842E}" type="presParOf" srcId="{BD124747-C950-458D-B968-0CCC611C1ADA}" destId="{8856ED8F-1269-44C4-84AF-5B5DEDC3CA1F}" srcOrd="0" destOrd="0" presId="urn:microsoft.com/office/officeart/2005/8/layout/process1"/>
    <dgm:cxn modelId="{81B21D0A-3CF6-4CDC-AB1A-F696BFC40339}" type="presParOf" srcId="{BD124747-C950-458D-B968-0CCC611C1ADA}" destId="{D6D6516A-1665-422B-974D-B35238AEFBBC}" srcOrd="1" destOrd="0" presId="urn:microsoft.com/office/officeart/2005/8/layout/process1"/>
    <dgm:cxn modelId="{1F50DC38-E3DA-4185-9AE6-D64201AE9012}" type="presParOf" srcId="{D6D6516A-1665-422B-974D-B35238AEFBBC}" destId="{CAEE6D20-AF11-4130-B8E0-802D000B76AE}" srcOrd="0" destOrd="0" presId="urn:microsoft.com/office/officeart/2005/8/layout/process1"/>
    <dgm:cxn modelId="{E5A3CD96-8811-485C-B36D-FA4CE50FCF36}" type="presParOf" srcId="{BD124747-C950-458D-B968-0CCC611C1ADA}" destId="{8466E2D3-49F5-4B4A-B826-1B21CD0F1376}" srcOrd="2" destOrd="0" presId="urn:microsoft.com/office/officeart/2005/8/layout/process1"/>
    <dgm:cxn modelId="{FC3494A5-5376-47FA-AE62-BE5BF8BAB63D}" type="presParOf" srcId="{BD124747-C950-458D-B968-0CCC611C1ADA}" destId="{C77A2B81-264E-4922-9880-831CC3A5CF2B}" srcOrd="3" destOrd="0" presId="urn:microsoft.com/office/officeart/2005/8/layout/process1"/>
    <dgm:cxn modelId="{E472AFA5-D958-473D-B170-95140F90F591}" type="presParOf" srcId="{C77A2B81-264E-4922-9880-831CC3A5CF2B}" destId="{D376AA02-BC3A-4164-82B9-139F46551F28}" srcOrd="0" destOrd="0" presId="urn:microsoft.com/office/officeart/2005/8/layout/process1"/>
    <dgm:cxn modelId="{1B717465-CBD2-4FFC-AB89-A7C63D82615A}" type="presParOf" srcId="{BD124747-C950-458D-B968-0CCC611C1ADA}" destId="{352D413E-261D-4656-A47E-43D27D1F750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DE0649-90F5-4894-BE8F-6E3C71E604ED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5B77A8F-47C9-4BFE-BC6F-BA2FF84A61F7}">
      <dgm:prSet phldrT="[Текст]"/>
      <dgm:spPr/>
      <dgm:t>
        <a:bodyPr/>
        <a:lstStyle/>
        <a:p>
          <a:r>
            <a:rPr lang="uk-UA" dirty="0" smtClean="0"/>
            <a:t>Передпродажне обслуговування</a:t>
          </a:r>
          <a:endParaRPr lang="ru-RU" dirty="0"/>
        </a:p>
      </dgm:t>
    </dgm:pt>
    <dgm:pt modelId="{CD7E3CEA-1B22-4FBE-86F3-481AF8A4FE8C}" type="parTrans" cxnId="{8615B0DD-7DFC-4F61-9E0B-4E0D555D1ADE}">
      <dgm:prSet/>
      <dgm:spPr/>
      <dgm:t>
        <a:bodyPr/>
        <a:lstStyle/>
        <a:p>
          <a:endParaRPr lang="ru-RU"/>
        </a:p>
      </dgm:t>
    </dgm:pt>
    <dgm:pt modelId="{07B00F33-5B1E-415B-A64E-7523A02EC76C}" type="sibTrans" cxnId="{8615B0DD-7DFC-4F61-9E0B-4E0D555D1ADE}">
      <dgm:prSet/>
      <dgm:spPr/>
      <dgm:t>
        <a:bodyPr/>
        <a:lstStyle/>
        <a:p>
          <a:endParaRPr lang="ru-RU"/>
        </a:p>
      </dgm:t>
    </dgm:pt>
    <dgm:pt modelId="{D40229BB-6233-464C-B254-9B083E532123}">
      <dgm:prSet phldrT="[Текст]"/>
      <dgm:spPr/>
      <dgm:t>
        <a:bodyPr/>
        <a:lstStyle/>
        <a:p>
          <a:r>
            <a:rPr lang="uk-UA" dirty="0" smtClean="0"/>
            <a:t>Після продажне обслуговування</a:t>
          </a:r>
          <a:endParaRPr lang="ru-RU" dirty="0"/>
        </a:p>
      </dgm:t>
    </dgm:pt>
    <dgm:pt modelId="{D3CC1FBF-5C8F-40B8-A92F-25C8C36F88DB}" type="parTrans" cxnId="{BBA678F4-376D-4A1D-B0B8-72B2216C1560}">
      <dgm:prSet/>
      <dgm:spPr/>
      <dgm:t>
        <a:bodyPr/>
        <a:lstStyle/>
        <a:p>
          <a:endParaRPr lang="ru-RU"/>
        </a:p>
      </dgm:t>
    </dgm:pt>
    <dgm:pt modelId="{7ACBE5E8-8083-4837-9D15-BC4768B1ADAB}" type="sibTrans" cxnId="{BBA678F4-376D-4A1D-B0B8-72B2216C1560}">
      <dgm:prSet/>
      <dgm:spPr/>
      <dgm:t>
        <a:bodyPr/>
        <a:lstStyle/>
        <a:p>
          <a:endParaRPr lang="ru-RU"/>
        </a:p>
      </dgm:t>
    </dgm:pt>
    <dgm:pt modelId="{A3E9BD67-F6D8-4268-A55F-E7CC297E58A5}" type="pres">
      <dgm:prSet presAssocID="{84DE0649-90F5-4894-BE8F-6E3C71E604ED}" presName="linearFlow" presStyleCnt="0">
        <dgm:presLayoutVars>
          <dgm:resizeHandles val="exact"/>
        </dgm:presLayoutVars>
      </dgm:prSet>
      <dgm:spPr/>
    </dgm:pt>
    <dgm:pt modelId="{D789DB27-CF48-4574-B415-A57A83CE649E}" type="pres">
      <dgm:prSet presAssocID="{25B77A8F-47C9-4BFE-BC6F-BA2FF84A61F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8889B4-AACC-45AA-8A16-B3A46C93C1F5}" type="pres">
      <dgm:prSet presAssocID="{07B00F33-5B1E-415B-A64E-7523A02EC76C}" presName="sibTrans" presStyleLbl="sibTrans2D1" presStyleIdx="0" presStyleCnt="1"/>
      <dgm:spPr/>
      <dgm:t>
        <a:bodyPr/>
        <a:lstStyle/>
        <a:p>
          <a:endParaRPr lang="ru-RU"/>
        </a:p>
      </dgm:t>
    </dgm:pt>
    <dgm:pt modelId="{770299F1-D3C3-4BBF-9BBB-2048862793FC}" type="pres">
      <dgm:prSet presAssocID="{07B00F33-5B1E-415B-A64E-7523A02EC76C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DDA43953-2C5D-4F07-A673-2B4515CBD9AF}" type="pres">
      <dgm:prSet presAssocID="{D40229BB-6233-464C-B254-9B083E53212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CCFBB7-BC9B-4E05-B29B-38E7F5CF29FF}" type="presOf" srcId="{D40229BB-6233-464C-B254-9B083E532123}" destId="{DDA43953-2C5D-4F07-A673-2B4515CBD9AF}" srcOrd="0" destOrd="0" presId="urn:microsoft.com/office/officeart/2005/8/layout/process2"/>
    <dgm:cxn modelId="{47F99CAD-4278-42B5-8D84-7F0C8B16A1EF}" type="presOf" srcId="{25B77A8F-47C9-4BFE-BC6F-BA2FF84A61F7}" destId="{D789DB27-CF48-4574-B415-A57A83CE649E}" srcOrd="0" destOrd="0" presId="urn:microsoft.com/office/officeart/2005/8/layout/process2"/>
    <dgm:cxn modelId="{A82E6158-301A-4612-992F-BE792048BEBA}" type="presOf" srcId="{07B00F33-5B1E-415B-A64E-7523A02EC76C}" destId="{988889B4-AACC-45AA-8A16-B3A46C93C1F5}" srcOrd="0" destOrd="0" presId="urn:microsoft.com/office/officeart/2005/8/layout/process2"/>
    <dgm:cxn modelId="{8615B0DD-7DFC-4F61-9E0B-4E0D555D1ADE}" srcId="{84DE0649-90F5-4894-BE8F-6E3C71E604ED}" destId="{25B77A8F-47C9-4BFE-BC6F-BA2FF84A61F7}" srcOrd="0" destOrd="0" parTransId="{CD7E3CEA-1B22-4FBE-86F3-481AF8A4FE8C}" sibTransId="{07B00F33-5B1E-415B-A64E-7523A02EC76C}"/>
    <dgm:cxn modelId="{BBA678F4-376D-4A1D-B0B8-72B2216C1560}" srcId="{84DE0649-90F5-4894-BE8F-6E3C71E604ED}" destId="{D40229BB-6233-464C-B254-9B083E532123}" srcOrd="1" destOrd="0" parTransId="{D3CC1FBF-5C8F-40B8-A92F-25C8C36F88DB}" sibTransId="{7ACBE5E8-8083-4837-9D15-BC4768B1ADAB}"/>
    <dgm:cxn modelId="{0BDAB645-8A28-41A8-B768-77D73C9657F0}" type="presOf" srcId="{07B00F33-5B1E-415B-A64E-7523A02EC76C}" destId="{770299F1-D3C3-4BBF-9BBB-2048862793FC}" srcOrd="1" destOrd="0" presId="urn:microsoft.com/office/officeart/2005/8/layout/process2"/>
    <dgm:cxn modelId="{A2E827CC-0B9A-4553-A486-D8E4352D0C6B}" type="presOf" srcId="{84DE0649-90F5-4894-BE8F-6E3C71E604ED}" destId="{A3E9BD67-F6D8-4268-A55F-E7CC297E58A5}" srcOrd="0" destOrd="0" presId="urn:microsoft.com/office/officeart/2005/8/layout/process2"/>
    <dgm:cxn modelId="{0FBBD023-603D-4E11-B145-B073F99E4475}" type="presParOf" srcId="{A3E9BD67-F6D8-4268-A55F-E7CC297E58A5}" destId="{D789DB27-CF48-4574-B415-A57A83CE649E}" srcOrd="0" destOrd="0" presId="urn:microsoft.com/office/officeart/2005/8/layout/process2"/>
    <dgm:cxn modelId="{4D660185-F2F9-4CFB-8824-F6A58A7A6876}" type="presParOf" srcId="{A3E9BD67-F6D8-4268-A55F-E7CC297E58A5}" destId="{988889B4-AACC-45AA-8A16-B3A46C93C1F5}" srcOrd="1" destOrd="0" presId="urn:microsoft.com/office/officeart/2005/8/layout/process2"/>
    <dgm:cxn modelId="{E029BF3A-4D5A-4238-9672-4F48FC36849F}" type="presParOf" srcId="{988889B4-AACC-45AA-8A16-B3A46C93C1F5}" destId="{770299F1-D3C3-4BBF-9BBB-2048862793FC}" srcOrd="0" destOrd="0" presId="urn:microsoft.com/office/officeart/2005/8/layout/process2"/>
    <dgm:cxn modelId="{1ED3FC32-5080-4817-A637-221B0BBD1FFE}" type="presParOf" srcId="{A3E9BD67-F6D8-4268-A55F-E7CC297E58A5}" destId="{DDA43953-2C5D-4F07-A673-2B4515CBD9AF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8B9A45-B967-4C5A-B7D3-0D57D9B5A8C5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A5C68D-E372-40D0-9D7E-FACC3ED3DA2C}">
      <dgm:prSet phldrT="[Текст]"/>
      <dgm:spPr/>
      <dgm:t>
        <a:bodyPr/>
        <a:lstStyle/>
        <a:p>
          <a:r>
            <a:rPr lang="uk-UA" dirty="0" smtClean="0"/>
            <a:t>Рівень конкуренції</a:t>
          </a:r>
          <a:endParaRPr lang="ru-RU" dirty="0"/>
        </a:p>
      </dgm:t>
    </dgm:pt>
    <dgm:pt modelId="{B7B337DB-8B6A-4665-AA2E-8C551951A7F8}" type="parTrans" cxnId="{D6AFF3F5-9A70-46A4-82C4-EBDBB05B2778}">
      <dgm:prSet/>
      <dgm:spPr/>
      <dgm:t>
        <a:bodyPr/>
        <a:lstStyle/>
        <a:p>
          <a:endParaRPr lang="ru-RU"/>
        </a:p>
      </dgm:t>
    </dgm:pt>
    <dgm:pt modelId="{75EA5149-BEB5-48DF-89C2-C8F0CB6C0BBB}" type="sibTrans" cxnId="{D6AFF3F5-9A70-46A4-82C4-EBDBB05B2778}">
      <dgm:prSet/>
      <dgm:spPr/>
      <dgm:t>
        <a:bodyPr/>
        <a:lstStyle/>
        <a:p>
          <a:endParaRPr lang="ru-RU"/>
        </a:p>
      </dgm:t>
    </dgm:pt>
    <dgm:pt modelId="{A56AD96A-6E24-4DC0-8D02-A7D226527BB2}">
      <dgm:prSet phldrT="[Текст]"/>
      <dgm:spPr/>
      <dgm:t>
        <a:bodyPr/>
        <a:lstStyle/>
        <a:p>
          <a:r>
            <a:rPr lang="uk-UA" dirty="0" smtClean="0"/>
            <a:t>Ринкова сила споживачів</a:t>
          </a:r>
          <a:endParaRPr lang="ru-RU" dirty="0"/>
        </a:p>
      </dgm:t>
    </dgm:pt>
    <dgm:pt modelId="{CB23BDA8-174B-4BED-BD5E-46C5451CFA2D}" type="parTrans" cxnId="{0AA9FE6A-4906-45FE-9E1D-FE480DE6A7E8}">
      <dgm:prSet/>
      <dgm:spPr/>
      <dgm:t>
        <a:bodyPr/>
        <a:lstStyle/>
        <a:p>
          <a:endParaRPr lang="ru-RU"/>
        </a:p>
      </dgm:t>
    </dgm:pt>
    <dgm:pt modelId="{BAE12E93-35C4-4DB8-90F5-55ED10BB26CA}" type="sibTrans" cxnId="{0AA9FE6A-4906-45FE-9E1D-FE480DE6A7E8}">
      <dgm:prSet/>
      <dgm:spPr/>
      <dgm:t>
        <a:bodyPr/>
        <a:lstStyle/>
        <a:p>
          <a:endParaRPr lang="ru-RU"/>
        </a:p>
      </dgm:t>
    </dgm:pt>
    <dgm:pt modelId="{0BDE26CB-6435-4991-907A-7E7105F80485}">
      <dgm:prSet phldrT="[Текст]"/>
      <dgm:spPr/>
      <dgm:t>
        <a:bodyPr/>
        <a:lstStyle/>
        <a:p>
          <a:r>
            <a:rPr lang="uk-UA" dirty="0" smtClean="0"/>
            <a:t>Ринкова сила поставщиків</a:t>
          </a:r>
          <a:endParaRPr lang="ru-RU" dirty="0"/>
        </a:p>
      </dgm:t>
    </dgm:pt>
    <dgm:pt modelId="{0106F440-A165-43CD-B66C-968771D9F31F}" type="parTrans" cxnId="{7BEBBC09-6B46-457E-9C93-B5874504E7D8}">
      <dgm:prSet/>
      <dgm:spPr/>
      <dgm:t>
        <a:bodyPr/>
        <a:lstStyle/>
        <a:p>
          <a:endParaRPr lang="ru-RU"/>
        </a:p>
      </dgm:t>
    </dgm:pt>
    <dgm:pt modelId="{8F590B7E-F012-43F1-9C30-C827A76D8159}" type="sibTrans" cxnId="{7BEBBC09-6B46-457E-9C93-B5874504E7D8}">
      <dgm:prSet/>
      <dgm:spPr/>
      <dgm:t>
        <a:bodyPr/>
        <a:lstStyle/>
        <a:p>
          <a:endParaRPr lang="ru-RU"/>
        </a:p>
      </dgm:t>
    </dgm:pt>
    <dgm:pt modelId="{565B2A9F-28BD-48DB-826D-BA732EF31A68}">
      <dgm:prSet phldrT="[Текст]"/>
      <dgm:spPr/>
      <dgm:t>
        <a:bodyPr/>
        <a:lstStyle/>
        <a:p>
          <a:r>
            <a:rPr lang="uk-UA" dirty="0" smtClean="0"/>
            <a:t>Загроза появи товарів-аналогів</a:t>
          </a:r>
          <a:endParaRPr lang="ru-RU" dirty="0"/>
        </a:p>
      </dgm:t>
    </dgm:pt>
    <dgm:pt modelId="{75C401F0-C907-4EAE-A7EB-9C1D00F308D6}" type="parTrans" cxnId="{B0BB35B5-76BA-489D-B2A3-38EECB5B30C3}">
      <dgm:prSet/>
      <dgm:spPr/>
      <dgm:t>
        <a:bodyPr/>
        <a:lstStyle/>
        <a:p>
          <a:endParaRPr lang="ru-RU"/>
        </a:p>
      </dgm:t>
    </dgm:pt>
    <dgm:pt modelId="{0A1D6BFC-25D1-45CF-8E82-DF91EDECA692}" type="sibTrans" cxnId="{B0BB35B5-76BA-489D-B2A3-38EECB5B30C3}">
      <dgm:prSet/>
      <dgm:spPr/>
      <dgm:t>
        <a:bodyPr/>
        <a:lstStyle/>
        <a:p>
          <a:endParaRPr lang="ru-RU"/>
        </a:p>
      </dgm:t>
    </dgm:pt>
    <dgm:pt modelId="{5C272CD2-4402-4962-9E37-CBC9D28CFA33}">
      <dgm:prSet phldrT="[Текст]"/>
      <dgm:spPr/>
      <dgm:t>
        <a:bodyPr/>
        <a:lstStyle/>
        <a:p>
          <a:r>
            <a:rPr lang="uk-UA" dirty="0" smtClean="0"/>
            <a:t>Загроза появи нових гравців</a:t>
          </a:r>
          <a:endParaRPr lang="ru-RU" dirty="0"/>
        </a:p>
      </dgm:t>
    </dgm:pt>
    <dgm:pt modelId="{138622D1-71F9-44D3-AB4B-BA9826D3EB9C}" type="parTrans" cxnId="{8FCFB8C7-CFED-418A-9C30-EF1C5098AB56}">
      <dgm:prSet/>
      <dgm:spPr/>
      <dgm:t>
        <a:bodyPr/>
        <a:lstStyle/>
        <a:p>
          <a:endParaRPr lang="ru-RU"/>
        </a:p>
      </dgm:t>
    </dgm:pt>
    <dgm:pt modelId="{B562DF65-D51B-4EE6-9FA6-132B081E2C22}" type="sibTrans" cxnId="{8FCFB8C7-CFED-418A-9C30-EF1C5098AB56}">
      <dgm:prSet/>
      <dgm:spPr/>
      <dgm:t>
        <a:bodyPr/>
        <a:lstStyle/>
        <a:p>
          <a:endParaRPr lang="ru-RU"/>
        </a:p>
      </dgm:t>
    </dgm:pt>
    <dgm:pt modelId="{4D6B95A5-8307-45C9-A987-834D659AA20B}" type="pres">
      <dgm:prSet presAssocID="{AD8B9A45-B967-4C5A-B7D3-0D57D9B5A8C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5679720-34DF-47A8-9F12-DBF5670422FD}" type="pres">
      <dgm:prSet presAssocID="{A4A5C68D-E372-40D0-9D7E-FACC3ED3DA2C}" presName="vertOne" presStyleCnt="0"/>
      <dgm:spPr/>
    </dgm:pt>
    <dgm:pt modelId="{63A10A6B-3678-4C44-92E6-85415E2796B7}" type="pres">
      <dgm:prSet presAssocID="{A4A5C68D-E372-40D0-9D7E-FACC3ED3DA2C}" presName="txOne" presStyleLbl="node0" presStyleIdx="0" presStyleCnt="1" custScaleY="522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908CCC-3C92-410F-A118-B14AA5924802}" type="pres">
      <dgm:prSet presAssocID="{A4A5C68D-E372-40D0-9D7E-FACC3ED3DA2C}" presName="parTransOne" presStyleCnt="0"/>
      <dgm:spPr/>
    </dgm:pt>
    <dgm:pt modelId="{65A65FE3-6C7B-42AB-B951-6221DFF733F3}" type="pres">
      <dgm:prSet presAssocID="{A4A5C68D-E372-40D0-9D7E-FACC3ED3DA2C}" presName="horzOne" presStyleCnt="0"/>
      <dgm:spPr/>
    </dgm:pt>
    <dgm:pt modelId="{B8F2CDC2-9A32-4F65-A3E6-30507951E74E}" type="pres">
      <dgm:prSet presAssocID="{A56AD96A-6E24-4DC0-8D02-A7D226527BB2}" presName="vertTwo" presStyleCnt="0"/>
      <dgm:spPr/>
    </dgm:pt>
    <dgm:pt modelId="{B09D8BAD-8CC8-46E5-813D-9B39929926E8}" type="pres">
      <dgm:prSet presAssocID="{A56AD96A-6E24-4DC0-8D02-A7D226527BB2}" presName="txTwo" presStyleLbl="node2" presStyleIdx="0" presStyleCnt="4" custScaleX="66685" custScaleY="330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315CA4-30F8-4DC1-968B-2F40608DD26F}" type="pres">
      <dgm:prSet presAssocID="{A56AD96A-6E24-4DC0-8D02-A7D226527BB2}" presName="horzTwo" presStyleCnt="0"/>
      <dgm:spPr/>
    </dgm:pt>
    <dgm:pt modelId="{E98562BE-27E5-474C-BE83-A5D3E7AB6857}" type="pres">
      <dgm:prSet presAssocID="{BAE12E93-35C4-4DB8-90F5-55ED10BB26CA}" presName="sibSpaceTwo" presStyleCnt="0"/>
      <dgm:spPr/>
    </dgm:pt>
    <dgm:pt modelId="{1E08B51F-5EF2-465D-8725-79A07708E2DB}" type="pres">
      <dgm:prSet presAssocID="{0BDE26CB-6435-4991-907A-7E7105F80485}" presName="vertTwo" presStyleCnt="0"/>
      <dgm:spPr/>
    </dgm:pt>
    <dgm:pt modelId="{38468469-3C8F-4C28-B04E-2A73FEE027F2}" type="pres">
      <dgm:prSet presAssocID="{0BDE26CB-6435-4991-907A-7E7105F80485}" presName="txTwo" presStyleLbl="node2" presStyleIdx="1" presStyleCnt="4" custScaleX="66685" custScaleY="330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DE7F4D-9759-4E4E-89C1-5C2E7670F7B8}" type="pres">
      <dgm:prSet presAssocID="{0BDE26CB-6435-4991-907A-7E7105F80485}" presName="horzTwo" presStyleCnt="0"/>
      <dgm:spPr/>
    </dgm:pt>
    <dgm:pt modelId="{B561BFE3-C9FA-4CF4-8B77-2FE01ECD307E}" type="pres">
      <dgm:prSet presAssocID="{8F590B7E-F012-43F1-9C30-C827A76D8159}" presName="sibSpaceTwo" presStyleCnt="0"/>
      <dgm:spPr/>
    </dgm:pt>
    <dgm:pt modelId="{33ED0CC1-B396-40BD-A04B-865BC6C9EB83}" type="pres">
      <dgm:prSet presAssocID="{565B2A9F-28BD-48DB-826D-BA732EF31A68}" presName="vertTwo" presStyleCnt="0"/>
      <dgm:spPr/>
    </dgm:pt>
    <dgm:pt modelId="{A2B503AE-888F-4BE6-80DF-E727BFB267C6}" type="pres">
      <dgm:prSet presAssocID="{565B2A9F-28BD-48DB-826D-BA732EF31A68}" presName="txTwo" presStyleLbl="node2" presStyleIdx="2" presStyleCnt="4" custScaleX="66685" custScaleY="330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4E02B1-E443-45E1-B189-16A4A80E65A5}" type="pres">
      <dgm:prSet presAssocID="{565B2A9F-28BD-48DB-826D-BA732EF31A68}" presName="horzTwo" presStyleCnt="0"/>
      <dgm:spPr/>
    </dgm:pt>
    <dgm:pt modelId="{E85285E7-C8E8-4E7E-8293-21B63DC203D7}" type="pres">
      <dgm:prSet presAssocID="{0A1D6BFC-25D1-45CF-8E82-DF91EDECA692}" presName="sibSpaceTwo" presStyleCnt="0"/>
      <dgm:spPr/>
    </dgm:pt>
    <dgm:pt modelId="{143A06E3-735B-485B-8DD6-B851A0947812}" type="pres">
      <dgm:prSet presAssocID="{5C272CD2-4402-4962-9E37-CBC9D28CFA33}" presName="vertTwo" presStyleCnt="0"/>
      <dgm:spPr/>
    </dgm:pt>
    <dgm:pt modelId="{9AA05F6B-C8B8-4769-A024-863BB2B0150E}" type="pres">
      <dgm:prSet presAssocID="{5C272CD2-4402-4962-9E37-CBC9D28CFA33}" presName="txTwo" presStyleLbl="node2" presStyleIdx="3" presStyleCnt="4" custScaleX="66685" custScaleY="330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0C9B75-F28C-462B-B7A7-2B766F4E062D}" type="pres">
      <dgm:prSet presAssocID="{5C272CD2-4402-4962-9E37-CBC9D28CFA33}" presName="horzTwo" presStyleCnt="0"/>
      <dgm:spPr/>
    </dgm:pt>
  </dgm:ptLst>
  <dgm:cxnLst>
    <dgm:cxn modelId="{0F8333D9-07DE-4E57-B475-72EDDEFBE8D6}" type="presOf" srcId="{A56AD96A-6E24-4DC0-8D02-A7D226527BB2}" destId="{B09D8BAD-8CC8-46E5-813D-9B39929926E8}" srcOrd="0" destOrd="0" presId="urn:microsoft.com/office/officeart/2005/8/layout/hierarchy4"/>
    <dgm:cxn modelId="{B9CC7736-48A5-4387-BFF2-A49B6A0481E9}" type="presOf" srcId="{A4A5C68D-E372-40D0-9D7E-FACC3ED3DA2C}" destId="{63A10A6B-3678-4C44-92E6-85415E2796B7}" srcOrd="0" destOrd="0" presId="urn:microsoft.com/office/officeart/2005/8/layout/hierarchy4"/>
    <dgm:cxn modelId="{0F7430F1-DC46-4CC8-A3C1-74EC52B5A540}" type="presOf" srcId="{AD8B9A45-B967-4C5A-B7D3-0D57D9B5A8C5}" destId="{4D6B95A5-8307-45C9-A987-834D659AA20B}" srcOrd="0" destOrd="0" presId="urn:microsoft.com/office/officeart/2005/8/layout/hierarchy4"/>
    <dgm:cxn modelId="{B0BB35B5-76BA-489D-B2A3-38EECB5B30C3}" srcId="{A4A5C68D-E372-40D0-9D7E-FACC3ED3DA2C}" destId="{565B2A9F-28BD-48DB-826D-BA732EF31A68}" srcOrd="2" destOrd="0" parTransId="{75C401F0-C907-4EAE-A7EB-9C1D00F308D6}" sibTransId="{0A1D6BFC-25D1-45CF-8E82-DF91EDECA692}"/>
    <dgm:cxn modelId="{7BEBBC09-6B46-457E-9C93-B5874504E7D8}" srcId="{A4A5C68D-E372-40D0-9D7E-FACC3ED3DA2C}" destId="{0BDE26CB-6435-4991-907A-7E7105F80485}" srcOrd="1" destOrd="0" parTransId="{0106F440-A165-43CD-B66C-968771D9F31F}" sibTransId="{8F590B7E-F012-43F1-9C30-C827A76D8159}"/>
    <dgm:cxn modelId="{1E1199C5-ED60-49C5-A023-9F74C0FE653C}" type="presOf" srcId="{0BDE26CB-6435-4991-907A-7E7105F80485}" destId="{38468469-3C8F-4C28-B04E-2A73FEE027F2}" srcOrd="0" destOrd="0" presId="urn:microsoft.com/office/officeart/2005/8/layout/hierarchy4"/>
    <dgm:cxn modelId="{479E84DE-940D-4B3C-939D-D628FDB01B61}" type="presOf" srcId="{5C272CD2-4402-4962-9E37-CBC9D28CFA33}" destId="{9AA05F6B-C8B8-4769-A024-863BB2B0150E}" srcOrd="0" destOrd="0" presId="urn:microsoft.com/office/officeart/2005/8/layout/hierarchy4"/>
    <dgm:cxn modelId="{0AA9FE6A-4906-45FE-9E1D-FE480DE6A7E8}" srcId="{A4A5C68D-E372-40D0-9D7E-FACC3ED3DA2C}" destId="{A56AD96A-6E24-4DC0-8D02-A7D226527BB2}" srcOrd="0" destOrd="0" parTransId="{CB23BDA8-174B-4BED-BD5E-46C5451CFA2D}" sibTransId="{BAE12E93-35C4-4DB8-90F5-55ED10BB26CA}"/>
    <dgm:cxn modelId="{8FCFB8C7-CFED-418A-9C30-EF1C5098AB56}" srcId="{A4A5C68D-E372-40D0-9D7E-FACC3ED3DA2C}" destId="{5C272CD2-4402-4962-9E37-CBC9D28CFA33}" srcOrd="3" destOrd="0" parTransId="{138622D1-71F9-44D3-AB4B-BA9826D3EB9C}" sibTransId="{B562DF65-D51B-4EE6-9FA6-132B081E2C22}"/>
    <dgm:cxn modelId="{E1B10D4E-1AFD-47D7-A378-74820CA7B532}" type="presOf" srcId="{565B2A9F-28BD-48DB-826D-BA732EF31A68}" destId="{A2B503AE-888F-4BE6-80DF-E727BFB267C6}" srcOrd="0" destOrd="0" presId="urn:microsoft.com/office/officeart/2005/8/layout/hierarchy4"/>
    <dgm:cxn modelId="{D6AFF3F5-9A70-46A4-82C4-EBDBB05B2778}" srcId="{AD8B9A45-B967-4C5A-B7D3-0D57D9B5A8C5}" destId="{A4A5C68D-E372-40D0-9D7E-FACC3ED3DA2C}" srcOrd="0" destOrd="0" parTransId="{B7B337DB-8B6A-4665-AA2E-8C551951A7F8}" sibTransId="{75EA5149-BEB5-48DF-89C2-C8F0CB6C0BBB}"/>
    <dgm:cxn modelId="{6FB0F172-76F9-431D-8CCE-3B5F256C8C8A}" type="presParOf" srcId="{4D6B95A5-8307-45C9-A987-834D659AA20B}" destId="{15679720-34DF-47A8-9F12-DBF5670422FD}" srcOrd="0" destOrd="0" presId="urn:microsoft.com/office/officeart/2005/8/layout/hierarchy4"/>
    <dgm:cxn modelId="{0F61808C-63A0-4737-BA1C-F44265A168F8}" type="presParOf" srcId="{15679720-34DF-47A8-9F12-DBF5670422FD}" destId="{63A10A6B-3678-4C44-92E6-85415E2796B7}" srcOrd="0" destOrd="0" presId="urn:microsoft.com/office/officeart/2005/8/layout/hierarchy4"/>
    <dgm:cxn modelId="{27564A89-ECA5-4249-A71A-722C75CFF033}" type="presParOf" srcId="{15679720-34DF-47A8-9F12-DBF5670422FD}" destId="{50908CCC-3C92-410F-A118-B14AA5924802}" srcOrd="1" destOrd="0" presId="urn:microsoft.com/office/officeart/2005/8/layout/hierarchy4"/>
    <dgm:cxn modelId="{67CD8DFE-CA66-4E64-A89A-AFCF0EB4EC89}" type="presParOf" srcId="{15679720-34DF-47A8-9F12-DBF5670422FD}" destId="{65A65FE3-6C7B-42AB-B951-6221DFF733F3}" srcOrd="2" destOrd="0" presId="urn:microsoft.com/office/officeart/2005/8/layout/hierarchy4"/>
    <dgm:cxn modelId="{FACF8C77-13BB-400E-BAD6-FA7EE82D4323}" type="presParOf" srcId="{65A65FE3-6C7B-42AB-B951-6221DFF733F3}" destId="{B8F2CDC2-9A32-4F65-A3E6-30507951E74E}" srcOrd="0" destOrd="0" presId="urn:microsoft.com/office/officeart/2005/8/layout/hierarchy4"/>
    <dgm:cxn modelId="{D357F309-2049-4252-A8C4-A4A8D387FD22}" type="presParOf" srcId="{B8F2CDC2-9A32-4F65-A3E6-30507951E74E}" destId="{B09D8BAD-8CC8-46E5-813D-9B39929926E8}" srcOrd="0" destOrd="0" presId="urn:microsoft.com/office/officeart/2005/8/layout/hierarchy4"/>
    <dgm:cxn modelId="{18EEF8F3-32B2-4B22-B9DB-E6FA6123EBD1}" type="presParOf" srcId="{B8F2CDC2-9A32-4F65-A3E6-30507951E74E}" destId="{5D315CA4-30F8-4DC1-968B-2F40608DD26F}" srcOrd="1" destOrd="0" presId="urn:microsoft.com/office/officeart/2005/8/layout/hierarchy4"/>
    <dgm:cxn modelId="{1664D7D7-7E60-4CC2-98A8-33C8083A7F28}" type="presParOf" srcId="{65A65FE3-6C7B-42AB-B951-6221DFF733F3}" destId="{E98562BE-27E5-474C-BE83-A5D3E7AB6857}" srcOrd="1" destOrd="0" presId="urn:microsoft.com/office/officeart/2005/8/layout/hierarchy4"/>
    <dgm:cxn modelId="{83B7AAE3-0769-4480-8BF6-3C32D73D7F18}" type="presParOf" srcId="{65A65FE3-6C7B-42AB-B951-6221DFF733F3}" destId="{1E08B51F-5EF2-465D-8725-79A07708E2DB}" srcOrd="2" destOrd="0" presId="urn:microsoft.com/office/officeart/2005/8/layout/hierarchy4"/>
    <dgm:cxn modelId="{FFA9331E-B565-4BDF-8642-E32B68E53AE5}" type="presParOf" srcId="{1E08B51F-5EF2-465D-8725-79A07708E2DB}" destId="{38468469-3C8F-4C28-B04E-2A73FEE027F2}" srcOrd="0" destOrd="0" presId="urn:microsoft.com/office/officeart/2005/8/layout/hierarchy4"/>
    <dgm:cxn modelId="{D6231615-FB96-4A81-9047-D4B39E633712}" type="presParOf" srcId="{1E08B51F-5EF2-465D-8725-79A07708E2DB}" destId="{8FDE7F4D-9759-4E4E-89C1-5C2E7670F7B8}" srcOrd="1" destOrd="0" presId="urn:microsoft.com/office/officeart/2005/8/layout/hierarchy4"/>
    <dgm:cxn modelId="{5795B5F0-A6A8-4EEB-917A-739C8D1BDB19}" type="presParOf" srcId="{65A65FE3-6C7B-42AB-B951-6221DFF733F3}" destId="{B561BFE3-C9FA-4CF4-8B77-2FE01ECD307E}" srcOrd="3" destOrd="0" presId="urn:microsoft.com/office/officeart/2005/8/layout/hierarchy4"/>
    <dgm:cxn modelId="{4585FEC0-0C1F-4EEA-B328-824B788FC733}" type="presParOf" srcId="{65A65FE3-6C7B-42AB-B951-6221DFF733F3}" destId="{33ED0CC1-B396-40BD-A04B-865BC6C9EB83}" srcOrd="4" destOrd="0" presId="urn:microsoft.com/office/officeart/2005/8/layout/hierarchy4"/>
    <dgm:cxn modelId="{C79AF726-533B-4B18-8B22-5BC94B0B9F00}" type="presParOf" srcId="{33ED0CC1-B396-40BD-A04B-865BC6C9EB83}" destId="{A2B503AE-888F-4BE6-80DF-E727BFB267C6}" srcOrd="0" destOrd="0" presId="urn:microsoft.com/office/officeart/2005/8/layout/hierarchy4"/>
    <dgm:cxn modelId="{FC3918CF-F643-4C5B-86ED-629FCABF247C}" type="presParOf" srcId="{33ED0CC1-B396-40BD-A04B-865BC6C9EB83}" destId="{154E02B1-E443-45E1-B189-16A4A80E65A5}" srcOrd="1" destOrd="0" presId="urn:microsoft.com/office/officeart/2005/8/layout/hierarchy4"/>
    <dgm:cxn modelId="{D4BA11FE-383E-4D55-AF01-D39ABBFBB43C}" type="presParOf" srcId="{65A65FE3-6C7B-42AB-B951-6221DFF733F3}" destId="{E85285E7-C8E8-4E7E-8293-21B63DC203D7}" srcOrd="5" destOrd="0" presId="urn:microsoft.com/office/officeart/2005/8/layout/hierarchy4"/>
    <dgm:cxn modelId="{F4A84103-20AC-4E33-8276-473768512427}" type="presParOf" srcId="{65A65FE3-6C7B-42AB-B951-6221DFF733F3}" destId="{143A06E3-735B-485B-8DD6-B851A0947812}" srcOrd="6" destOrd="0" presId="urn:microsoft.com/office/officeart/2005/8/layout/hierarchy4"/>
    <dgm:cxn modelId="{2E43AEC9-EE17-4D3A-9284-A14E4ABF028A}" type="presParOf" srcId="{143A06E3-735B-485B-8DD6-B851A0947812}" destId="{9AA05F6B-C8B8-4769-A024-863BB2B0150E}" srcOrd="0" destOrd="0" presId="urn:microsoft.com/office/officeart/2005/8/layout/hierarchy4"/>
    <dgm:cxn modelId="{C3D2FF47-11FE-4B1A-A20D-D7EE6960DF3F}" type="presParOf" srcId="{143A06E3-735B-485B-8DD6-B851A0947812}" destId="{760C9B75-F28C-462B-B7A7-2B766F4E062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56ED8F-1269-44C4-84AF-5B5DEDC3CA1F}">
      <dsp:nvSpPr>
        <dsp:cNvPr id="0" name=""/>
        <dsp:cNvSpPr/>
      </dsp:nvSpPr>
      <dsp:spPr>
        <a:xfrm>
          <a:off x="3595" y="1659135"/>
          <a:ext cx="2089546" cy="1253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Розробка товару</a:t>
          </a:r>
          <a:endParaRPr lang="ru-RU" sz="1900" kern="1200" dirty="0"/>
        </a:p>
      </dsp:txBody>
      <dsp:txXfrm>
        <a:off x="40315" y="1695855"/>
        <a:ext cx="2016106" cy="1180288"/>
      </dsp:txXfrm>
    </dsp:sp>
    <dsp:sp modelId="{D6D6516A-1665-422B-974D-B35238AEFBBC}">
      <dsp:nvSpPr>
        <dsp:cNvPr id="0" name=""/>
        <dsp:cNvSpPr/>
      </dsp:nvSpPr>
      <dsp:spPr>
        <a:xfrm>
          <a:off x="2332532" y="2143140"/>
          <a:ext cx="382113" cy="2857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2332532" y="2200284"/>
        <a:ext cx="296398" cy="171430"/>
      </dsp:txXfrm>
    </dsp:sp>
    <dsp:sp modelId="{8466E2D3-49F5-4B4A-B826-1B21CD0F1376}">
      <dsp:nvSpPr>
        <dsp:cNvPr id="0" name=""/>
        <dsp:cNvSpPr/>
      </dsp:nvSpPr>
      <dsp:spPr>
        <a:xfrm>
          <a:off x="2928961" y="1643075"/>
          <a:ext cx="2371677" cy="12858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err="1" smtClean="0"/>
            <a:t>Обслуговавання</a:t>
          </a:r>
          <a:r>
            <a:rPr lang="uk-UA" sz="1900" kern="1200" dirty="0" smtClean="0"/>
            <a:t> товару</a:t>
          </a:r>
          <a:endParaRPr lang="ru-RU" sz="1900" kern="1200" dirty="0"/>
        </a:p>
      </dsp:txBody>
      <dsp:txXfrm>
        <a:off x="2966622" y="1680736"/>
        <a:ext cx="2296355" cy="1210526"/>
      </dsp:txXfrm>
    </dsp:sp>
    <dsp:sp modelId="{C77A2B81-264E-4922-9880-831CC3A5CF2B}">
      <dsp:nvSpPr>
        <dsp:cNvPr id="0" name=""/>
        <dsp:cNvSpPr/>
      </dsp:nvSpPr>
      <dsp:spPr>
        <a:xfrm>
          <a:off x="5532814" y="2143140"/>
          <a:ext cx="396541" cy="2857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5532814" y="2200284"/>
        <a:ext cx="310826" cy="171430"/>
      </dsp:txXfrm>
    </dsp:sp>
    <dsp:sp modelId="{352D413E-261D-4656-A47E-43D27D1F750E}">
      <dsp:nvSpPr>
        <dsp:cNvPr id="0" name=""/>
        <dsp:cNvSpPr/>
      </dsp:nvSpPr>
      <dsp:spPr>
        <a:xfrm>
          <a:off x="6136457" y="1659135"/>
          <a:ext cx="2089546" cy="1253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Елімінування товару</a:t>
          </a:r>
          <a:endParaRPr lang="ru-RU" sz="1900" kern="1200" dirty="0"/>
        </a:p>
      </dsp:txBody>
      <dsp:txXfrm>
        <a:off x="6173177" y="1695855"/>
        <a:ext cx="2016106" cy="11802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89DB27-CF48-4574-B415-A57A83CE649E}">
      <dsp:nvSpPr>
        <dsp:cNvPr id="0" name=""/>
        <dsp:cNvSpPr/>
      </dsp:nvSpPr>
      <dsp:spPr>
        <a:xfrm>
          <a:off x="2469281" y="558"/>
          <a:ext cx="3291036" cy="18283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Передпродажне обслуговування</a:t>
          </a:r>
          <a:endParaRPr lang="ru-RU" sz="2700" kern="1200" dirty="0"/>
        </a:p>
      </dsp:txBody>
      <dsp:txXfrm>
        <a:off x="2522832" y="54109"/>
        <a:ext cx="3183934" cy="1721251"/>
      </dsp:txXfrm>
    </dsp:sp>
    <dsp:sp modelId="{988889B4-AACC-45AA-8A16-B3A46C93C1F5}">
      <dsp:nvSpPr>
        <dsp:cNvPr id="0" name=""/>
        <dsp:cNvSpPr/>
      </dsp:nvSpPr>
      <dsp:spPr>
        <a:xfrm rot="5400000">
          <a:off x="3771983" y="1874620"/>
          <a:ext cx="685632" cy="8227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-5400000">
        <a:off x="3867972" y="1943183"/>
        <a:ext cx="493655" cy="479942"/>
      </dsp:txXfrm>
    </dsp:sp>
    <dsp:sp modelId="{DDA43953-2C5D-4F07-A673-2B4515CBD9AF}">
      <dsp:nvSpPr>
        <dsp:cNvPr id="0" name=""/>
        <dsp:cNvSpPr/>
      </dsp:nvSpPr>
      <dsp:spPr>
        <a:xfrm>
          <a:off x="2469281" y="2743088"/>
          <a:ext cx="3291036" cy="18283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Після продажне обслуговування</a:t>
          </a:r>
          <a:endParaRPr lang="ru-RU" sz="2700" kern="1200" dirty="0"/>
        </a:p>
      </dsp:txBody>
      <dsp:txXfrm>
        <a:off x="2522832" y="2796639"/>
        <a:ext cx="3183934" cy="17212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Тема 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Сутність, зміст і завдання маркетингової товарної політики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Бар’єри входу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Впізнанність</a:t>
            </a:r>
            <a:r>
              <a:rPr lang="uk-UA" dirty="0" smtClean="0"/>
              <a:t>;</a:t>
            </a:r>
          </a:p>
          <a:p>
            <a:r>
              <a:rPr lang="uk-UA" dirty="0" smtClean="0"/>
              <a:t>Географічна віддаленість;</a:t>
            </a:r>
          </a:p>
          <a:p>
            <a:r>
              <a:rPr lang="uk-UA" dirty="0" smtClean="0"/>
              <a:t>Специфічні норми перемовин;</a:t>
            </a:r>
          </a:p>
          <a:p>
            <a:r>
              <a:rPr lang="uk-UA" dirty="0" smtClean="0"/>
              <a:t>Мовний бар’єр;</a:t>
            </a:r>
          </a:p>
          <a:p>
            <a:r>
              <a:rPr lang="uk-UA" dirty="0" smtClean="0"/>
              <a:t>Інша податкова система;</a:t>
            </a:r>
          </a:p>
          <a:p>
            <a:r>
              <a:rPr lang="uk-UA" dirty="0" smtClean="0"/>
              <a:t>Форма конкуренції, наявні лідери.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Сутність МТП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ru-RU" dirty="0" err="1" smtClean="0"/>
              <a:t>Маркетингова</a:t>
            </a:r>
            <a:r>
              <a:rPr lang="ru-RU" dirty="0" smtClean="0"/>
              <a:t> </a:t>
            </a:r>
            <a:r>
              <a:rPr lang="ru-RU" dirty="0" err="1" smtClean="0"/>
              <a:t>товарна</a:t>
            </a:r>
            <a:r>
              <a:rPr lang="ru-RU" dirty="0" smtClean="0"/>
              <a:t> </a:t>
            </a:r>
            <a:r>
              <a:rPr lang="ru-RU" dirty="0" err="1" smtClean="0"/>
              <a:t>політика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комплекс </a:t>
            </a:r>
            <a:r>
              <a:rPr lang="ru-RU" dirty="0" err="1" smtClean="0"/>
              <a:t>заходів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ефективного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комерційної</a:t>
            </a:r>
            <a:r>
              <a:rPr lang="ru-RU" dirty="0" smtClean="0"/>
              <a:t> точки </a:t>
            </a:r>
            <a:r>
              <a:rPr lang="ru-RU" dirty="0" err="1" smtClean="0"/>
              <a:t>зору</a:t>
            </a:r>
            <a:r>
              <a:rPr lang="ru-RU" dirty="0" smtClean="0"/>
              <a:t>, </a:t>
            </a:r>
            <a:r>
              <a:rPr lang="ru-RU" dirty="0" err="1" smtClean="0"/>
              <a:t>асортименту</a:t>
            </a:r>
            <a:r>
              <a:rPr lang="ru-RU" dirty="0" smtClean="0"/>
              <a:t>, </a:t>
            </a:r>
            <a:r>
              <a:rPr lang="ru-RU" dirty="0" err="1" smtClean="0"/>
              <a:t>спрямований</a:t>
            </a:r>
            <a:r>
              <a:rPr lang="ru-RU" dirty="0" smtClean="0"/>
              <a:t> на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конкурентоспроможності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,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, </a:t>
            </a:r>
            <a:r>
              <a:rPr lang="ru-RU" dirty="0" err="1" smtClean="0"/>
              <a:t>оптимізації</a:t>
            </a:r>
            <a:r>
              <a:rPr lang="ru-RU" dirty="0" smtClean="0"/>
              <a:t> </a:t>
            </a:r>
            <a:r>
              <a:rPr lang="ru-RU" dirty="0" err="1" smtClean="0"/>
              <a:t>асортименту</a:t>
            </a:r>
            <a:r>
              <a:rPr lang="ru-RU" dirty="0" smtClean="0"/>
              <a:t>, </a:t>
            </a:r>
            <a:r>
              <a:rPr lang="ru-RU" dirty="0" err="1" smtClean="0"/>
              <a:t>продовження</a:t>
            </a:r>
            <a:r>
              <a:rPr lang="ru-RU" dirty="0" smtClean="0"/>
              <a:t> </a:t>
            </a:r>
            <a:r>
              <a:rPr lang="ru-RU" dirty="0" err="1" smtClean="0"/>
              <a:t>життєвого</a:t>
            </a:r>
            <a:r>
              <a:rPr lang="ru-RU" dirty="0" smtClean="0"/>
              <a:t> циклу товару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Маркетингова товарна політика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85926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1307118103_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642918"/>
            <a:ext cx="7000924" cy="579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Процес розробки нового товару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пропозиція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відбір</a:t>
            </a:r>
            <a:r>
              <a:rPr lang="ru-RU" dirty="0" smtClean="0"/>
              <a:t> </a:t>
            </a:r>
            <a:r>
              <a:rPr lang="ru-RU" dirty="0" err="1" smtClean="0"/>
              <a:t>відповідного</a:t>
            </a:r>
            <a:r>
              <a:rPr lang="ru-RU" dirty="0" smtClean="0"/>
              <a:t> </a:t>
            </a:r>
            <a:r>
              <a:rPr lang="ru-RU" dirty="0" err="1" smtClean="0"/>
              <a:t>варіанту</a:t>
            </a:r>
            <a:r>
              <a:rPr lang="ru-RU" dirty="0" smtClean="0"/>
              <a:t>;</a:t>
            </a:r>
          </a:p>
          <a:p>
            <a:r>
              <a:rPr lang="ru-RU" b="1" dirty="0" err="1" smtClean="0"/>
              <a:t>розробка</a:t>
            </a:r>
            <a:r>
              <a:rPr lang="ru-RU" dirty="0" smtClean="0"/>
              <a:t> </a:t>
            </a:r>
            <a:r>
              <a:rPr lang="ru-RU" dirty="0" err="1" smtClean="0"/>
              <a:t>моделі</a:t>
            </a:r>
            <a:r>
              <a:rPr lang="ru-RU" dirty="0" smtClean="0"/>
              <a:t> </a:t>
            </a:r>
            <a:r>
              <a:rPr lang="ru-RU" b="1" dirty="0" smtClean="0"/>
              <a:t>нового товару</a:t>
            </a:r>
            <a:r>
              <a:rPr lang="ru-RU" dirty="0" smtClean="0"/>
              <a:t> 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перевірка</a:t>
            </a:r>
            <a:r>
              <a:rPr lang="ru-RU" dirty="0" smtClean="0"/>
              <a:t>;</a:t>
            </a:r>
          </a:p>
          <a:p>
            <a:r>
              <a:rPr lang="ru-RU" b="1" dirty="0" err="1" smtClean="0"/>
              <a:t>розробка</a:t>
            </a:r>
            <a:r>
              <a:rPr lang="ru-RU" dirty="0" smtClean="0"/>
              <a:t> </a:t>
            </a:r>
            <a:r>
              <a:rPr lang="ru-RU" dirty="0" err="1" smtClean="0"/>
              <a:t>стратегії</a:t>
            </a:r>
            <a:r>
              <a:rPr lang="ru-RU" dirty="0" smtClean="0"/>
              <a:t> маркетингу;</a:t>
            </a:r>
          </a:p>
          <a:p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збуту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випробування</a:t>
            </a:r>
            <a:r>
              <a:rPr lang="ru-RU" dirty="0" smtClean="0"/>
              <a:t> </a:t>
            </a:r>
            <a:r>
              <a:rPr lang="ru-RU" b="1" dirty="0" smtClean="0"/>
              <a:t>товару</a:t>
            </a:r>
            <a:r>
              <a:rPr lang="ru-RU" dirty="0" smtClean="0"/>
              <a:t> в </a:t>
            </a:r>
            <a:r>
              <a:rPr lang="ru-RU" dirty="0" err="1" smtClean="0"/>
              <a:t>ринкових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розгортання</a:t>
            </a:r>
            <a:r>
              <a:rPr lang="ru-RU" dirty="0" smtClean="0"/>
              <a:t> комплексу </a:t>
            </a:r>
            <a:r>
              <a:rPr lang="ru-RU" dirty="0" err="1" smtClean="0"/>
              <a:t>виробництва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Обслуговування товару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Елімінування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Зняття з виробництва у випадку:</a:t>
            </a:r>
          </a:p>
          <a:p>
            <a:r>
              <a:rPr lang="uk-UA" dirty="0" smtClean="0"/>
              <a:t>технічна або моральна застарілість товару;</a:t>
            </a:r>
          </a:p>
          <a:p>
            <a:r>
              <a:rPr lang="uk-UA" dirty="0" smtClean="0"/>
              <a:t>неприбутковість його вироблення;</a:t>
            </a:r>
          </a:p>
          <a:p>
            <a:r>
              <a:rPr lang="uk-UA" dirty="0" smtClean="0"/>
              <a:t>падіння попиту;</a:t>
            </a:r>
          </a:p>
          <a:p>
            <a:r>
              <a:rPr lang="uk-UA" dirty="0" smtClean="0"/>
              <a:t>заборони місцевим законодавством або інші юридичні аспекти.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ownloads\img-Kefd6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8107372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 5 сил </a:t>
            </a:r>
            <a:r>
              <a:rPr lang="uk-UA" dirty="0" err="1" smtClean="0"/>
              <a:t>Портера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2285992"/>
          <a:ext cx="9144000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</TotalTime>
  <Words>146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Тема 1</vt:lpstr>
      <vt:lpstr>Сутність МТП</vt:lpstr>
      <vt:lpstr>Маркетингова товарна політика</vt:lpstr>
      <vt:lpstr>Презентация PowerPoint</vt:lpstr>
      <vt:lpstr>Процес розробки нового товару</vt:lpstr>
      <vt:lpstr>Обслуговування товару</vt:lpstr>
      <vt:lpstr>Елімінування</vt:lpstr>
      <vt:lpstr>Презентация PowerPoint</vt:lpstr>
      <vt:lpstr> 5 сил Портера</vt:lpstr>
      <vt:lpstr>Бар’єри входу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</dc:title>
  <dc:creator>User</dc:creator>
  <cp:lastModifiedBy>RePack by Diakov</cp:lastModifiedBy>
  <cp:revision>8</cp:revision>
  <dcterms:created xsi:type="dcterms:W3CDTF">2021-10-11T09:02:45Z</dcterms:created>
  <dcterms:modified xsi:type="dcterms:W3CDTF">2021-10-11T10:00:56Z</dcterms:modified>
</cp:coreProperties>
</file>