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9" r:id="rId15"/>
    <p:sldId id="280" r:id="rId16"/>
    <p:sldId id="281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ADF2B1-181C-40C5-AC5F-AE1B179A54D0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9A730D6-72F8-4EE8-94B2-123786543280}">
      <dgm:prSet/>
      <dgm:spPr/>
      <dgm:t>
        <a:bodyPr/>
        <a:lstStyle/>
        <a:p>
          <a:pPr rtl="0"/>
          <a:r>
            <a:rPr lang="uk-UA" smtClean="0"/>
            <a:t>− Запровадження процесів роботи з клієнтами. Це допоможе компанії забезпечити постійну підтримку клієнтів і постійний доступ до важливої інформації. </a:t>
          </a:r>
          <a:endParaRPr lang="uk-UA"/>
        </a:p>
      </dgm:t>
    </dgm:pt>
    <dgm:pt modelId="{B3A5BE3D-D7C0-4D9D-9EB7-761924904B18}" type="parTrans" cxnId="{CE001E53-F993-439C-9916-625B6705495E}">
      <dgm:prSet/>
      <dgm:spPr/>
      <dgm:t>
        <a:bodyPr/>
        <a:lstStyle/>
        <a:p>
          <a:endParaRPr lang="uk-UA"/>
        </a:p>
      </dgm:t>
    </dgm:pt>
    <dgm:pt modelId="{2F6F191B-19F0-45C4-B3C2-D044969D64E5}" type="sibTrans" cxnId="{CE001E53-F993-439C-9916-625B6705495E}">
      <dgm:prSet/>
      <dgm:spPr/>
      <dgm:t>
        <a:bodyPr/>
        <a:lstStyle/>
        <a:p>
          <a:endParaRPr lang="uk-UA"/>
        </a:p>
      </dgm:t>
    </dgm:pt>
    <dgm:pt modelId="{BEDE4890-3A9B-4584-A1C7-2D77295A90A4}">
      <dgm:prSet/>
      <dgm:spPr/>
      <dgm:t>
        <a:bodyPr/>
        <a:lstStyle/>
        <a:p>
          <a:pPr rtl="0"/>
          <a:r>
            <a:rPr lang="uk-UA" smtClean="0"/>
            <a:t>− Запровадження процесів аналізу даних. Це дасть змогу компанії зрозуміти, які потреби клієнтів і які продукти і послуги потрібно пропонувати. </a:t>
          </a:r>
          <a:endParaRPr lang="uk-UA"/>
        </a:p>
      </dgm:t>
    </dgm:pt>
    <dgm:pt modelId="{4D7C326E-5CB8-4184-B7A4-380FD44C7665}" type="parTrans" cxnId="{D4EBB708-916A-4BD2-AD37-03613E0567D8}">
      <dgm:prSet/>
      <dgm:spPr/>
      <dgm:t>
        <a:bodyPr/>
        <a:lstStyle/>
        <a:p>
          <a:endParaRPr lang="uk-UA"/>
        </a:p>
      </dgm:t>
    </dgm:pt>
    <dgm:pt modelId="{1198573D-77D7-4DE4-A0D0-9F4A6F04E8F3}" type="sibTrans" cxnId="{D4EBB708-916A-4BD2-AD37-03613E0567D8}">
      <dgm:prSet/>
      <dgm:spPr/>
      <dgm:t>
        <a:bodyPr/>
        <a:lstStyle/>
        <a:p>
          <a:endParaRPr lang="uk-UA"/>
        </a:p>
      </dgm:t>
    </dgm:pt>
    <dgm:pt modelId="{B56A7C95-C8E4-4A79-8549-DCA1C1904326}" type="pres">
      <dgm:prSet presAssocID="{79ADF2B1-181C-40C5-AC5F-AE1B179A54D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F613D81-945B-42DF-9559-617D0E3C4030}" type="pres">
      <dgm:prSet presAssocID="{A9A730D6-72F8-4EE8-94B2-123786543280}" presName="circle1" presStyleLbl="node1" presStyleIdx="0" presStyleCnt="2"/>
      <dgm:spPr/>
    </dgm:pt>
    <dgm:pt modelId="{F04078F7-1AA2-40ED-B34C-E03FB3715EA0}" type="pres">
      <dgm:prSet presAssocID="{A9A730D6-72F8-4EE8-94B2-123786543280}" presName="space" presStyleCnt="0"/>
      <dgm:spPr/>
    </dgm:pt>
    <dgm:pt modelId="{5619E665-8A00-4800-AF6B-FC31B5774BEB}" type="pres">
      <dgm:prSet presAssocID="{A9A730D6-72F8-4EE8-94B2-123786543280}" presName="rect1" presStyleLbl="alignAcc1" presStyleIdx="0" presStyleCnt="2"/>
      <dgm:spPr/>
    </dgm:pt>
    <dgm:pt modelId="{A3BB3CC2-9E75-4233-9AB9-64D9759A7740}" type="pres">
      <dgm:prSet presAssocID="{BEDE4890-3A9B-4584-A1C7-2D77295A90A4}" presName="vertSpace2" presStyleLbl="node1" presStyleIdx="0" presStyleCnt="2"/>
      <dgm:spPr/>
    </dgm:pt>
    <dgm:pt modelId="{03208CB3-B9C8-4664-A7E7-A936F77670A4}" type="pres">
      <dgm:prSet presAssocID="{BEDE4890-3A9B-4584-A1C7-2D77295A90A4}" presName="circle2" presStyleLbl="node1" presStyleIdx="1" presStyleCnt="2"/>
      <dgm:spPr/>
    </dgm:pt>
    <dgm:pt modelId="{66E1F2AF-4011-48DD-8269-80C5D38A8A99}" type="pres">
      <dgm:prSet presAssocID="{BEDE4890-3A9B-4584-A1C7-2D77295A90A4}" presName="rect2" presStyleLbl="alignAcc1" presStyleIdx="1" presStyleCnt="2"/>
      <dgm:spPr/>
    </dgm:pt>
    <dgm:pt modelId="{8FCBCC31-2404-4696-8CA2-DC5F22EA1F43}" type="pres">
      <dgm:prSet presAssocID="{A9A730D6-72F8-4EE8-94B2-123786543280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5E70BCBD-850D-4757-8A21-E579F6F63115}" type="pres">
      <dgm:prSet presAssocID="{BEDE4890-3A9B-4584-A1C7-2D77295A90A4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4AFF7517-F49E-44CB-A3CA-738959D4E082}" type="presOf" srcId="{79ADF2B1-181C-40C5-AC5F-AE1B179A54D0}" destId="{B56A7C95-C8E4-4A79-8549-DCA1C1904326}" srcOrd="0" destOrd="0" presId="urn:microsoft.com/office/officeart/2005/8/layout/target3"/>
    <dgm:cxn modelId="{F878868E-CF2F-4D88-8277-08D1F613EB5A}" type="presOf" srcId="{BEDE4890-3A9B-4584-A1C7-2D77295A90A4}" destId="{66E1F2AF-4011-48DD-8269-80C5D38A8A99}" srcOrd="0" destOrd="0" presId="urn:microsoft.com/office/officeart/2005/8/layout/target3"/>
    <dgm:cxn modelId="{D4EBB708-916A-4BD2-AD37-03613E0567D8}" srcId="{79ADF2B1-181C-40C5-AC5F-AE1B179A54D0}" destId="{BEDE4890-3A9B-4584-A1C7-2D77295A90A4}" srcOrd="1" destOrd="0" parTransId="{4D7C326E-5CB8-4184-B7A4-380FD44C7665}" sibTransId="{1198573D-77D7-4DE4-A0D0-9F4A6F04E8F3}"/>
    <dgm:cxn modelId="{CE001E53-F993-439C-9916-625B6705495E}" srcId="{79ADF2B1-181C-40C5-AC5F-AE1B179A54D0}" destId="{A9A730D6-72F8-4EE8-94B2-123786543280}" srcOrd="0" destOrd="0" parTransId="{B3A5BE3D-D7C0-4D9D-9EB7-761924904B18}" sibTransId="{2F6F191B-19F0-45C4-B3C2-D044969D64E5}"/>
    <dgm:cxn modelId="{6857D0BC-8941-4DEE-A102-4948F3718ED3}" type="presOf" srcId="{A9A730D6-72F8-4EE8-94B2-123786543280}" destId="{5619E665-8A00-4800-AF6B-FC31B5774BEB}" srcOrd="0" destOrd="0" presId="urn:microsoft.com/office/officeart/2005/8/layout/target3"/>
    <dgm:cxn modelId="{6EF283CD-D184-4666-B031-542F70D8C5A0}" type="presOf" srcId="{BEDE4890-3A9B-4584-A1C7-2D77295A90A4}" destId="{5E70BCBD-850D-4757-8A21-E579F6F63115}" srcOrd="1" destOrd="0" presId="urn:microsoft.com/office/officeart/2005/8/layout/target3"/>
    <dgm:cxn modelId="{ED3E947F-8756-4D9A-99F7-6EAEE0AE9AEE}" type="presOf" srcId="{A9A730D6-72F8-4EE8-94B2-123786543280}" destId="{8FCBCC31-2404-4696-8CA2-DC5F22EA1F43}" srcOrd="1" destOrd="0" presId="urn:microsoft.com/office/officeart/2005/8/layout/target3"/>
    <dgm:cxn modelId="{85AF9A5D-803C-47A2-83C3-48483D38CF55}" type="presParOf" srcId="{B56A7C95-C8E4-4A79-8549-DCA1C1904326}" destId="{CF613D81-945B-42DF-9559-617D0E3C4030}" srcOrd="0" destOrd="0" presId="urn:microsoft.com/office/officeart/2005/8/layout/target3"/>
    <dgm:cxn modelId="{157966EC-2C6C-4CD1-8218-AD6C673F202B}" type="presParOf" srcId="{B56A7C95-C8E4-4A79-8549-DCA1C1904326}" destId="{F04078F7-1AA2-40ED-B34C-E03FB3715EA0}" srcOrd="1" destOrd="0" presId="urn:microsoft.com/office/officeart/2005/8/layout/target3"/>
    <dgm:cxn modelId="{D35D1450-21BE-40B5-8FC9-DCB8BBF45D16}" type="presParOf" srcId="{B56A7C95-C8E4-4A79-8549-DCA1C1904326}" destId="{5619E665-8A00-4800-AF6B-FC31B5774BEB}" srcOrd="2" destOrd="0" presId="urn:microsoft.com/office/officeart/2005/8/layout/target3"/>
    <dgm:cxn modelId="{29B2E3FA-1101-4823-85BC-C78F756BF201}" type="presParOf" srcId="{B56A7C95-C8E4-4A79-8549-DCA1C1904326}" destId="{A3BB3CC2-9E75-4233-9AB9-64D9759A7740}" srcOrd="3" destOrd="0" presId="urn:microsoft.com/office/officeart/2005/8/layout/target3"/>
    <dgm:cxn modelId="{0162080F-66B3-41C2-9EC2-D23F24A1631E}" type="presParOf" srcId="{B56A7C95-C8E4-4A79-8549-DCA1C1904326}" destId="{03208CB3-B9C8-4664-A7E7-A936F77670A4}" srcOrd="4" destOrd="0" presId="urn:microsoft.com/office/officeart/2005/8/layout/target3"/>
    <dgm:cxn modelId="{DCBB7ECE-1740-4E4D-97CB-1FB6358B05FE}" type="presParOf" srcId="{B56A7C95-C8E4-4A79-8549-DCA1C1904326}" destId="{66E1F2AF-4011-48DD-8269-80C5D38A8A99}" srcOrd="5" destOrd="0" presId="urn:microsoft.com/office/officeart/2005/8/layout/target3"/>
    <dgm:cxn modelId="{3194142D-8A60-4438-936A-8FD9278C5C56}" type="presParOf" srcId="{B56A7C95-C8E4-4A79-8549-DCA1C1904326}" destId="{8FCBCC31-2404-4696-8CA2-DC5F22EA1F43}" srcOrd="6" destOrd="0" presId="urn:microsoft.com/office/officeart/2005/8/layout/target3"/>
    <dgm:cxn modelId="{C4261B5B-0F34-4D64-A310-1F76CA79751B}" type="presParOf" srcId="{B56A7C95-C8E4-4A79-8549-DCA1C1904326}" destId="{5E70BCBD-850D-4757-8A21-E579F6F63115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3053DE-0C20-4A20-9B9B-1E26CB626D0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25CA1AD-77E8-4960-AF18-5ECA96B5F9C7}">
      <dgm:prSet/>
      <dgm:spPr/>
      <dgm:t>
        <a:bodyPr/>
        <a:lstStyle/>
        <a:p>
          <a:pPr rtl="0"/>
          <a:r>
            <a:rPr lang="uk-UA" smtClean="0"/>
            <a:t>1. Наявність технічної підтримки. </a:t>
          </a:r>
          <a:endParaRPr lang="uk-UA"/>
        </a:p>
      </dgm:t>
    </dgm:pt>
    <dgm:pt modelId="{55D6446A-B9B8-4CCF-8B13-2AB86E58794D}" type="parTrans" cxnId="{24F53504-F877-42A1-907F-73D8E10D1FAA}">
      <dgm:prSet/>
      <dgm:spPr/>
      <dgm:t>
        <a:bodyPr/>
        <a:lstStyle/>
        <a:p>
          <a:endParaRPr lang="uk-UA"/>
        </a:p>
      </dgm:t>
    </dgm:pt>
    <dgm:pt modelId="{1FACE92B-FBA3-4B77-B070-E9CF09C68C54}" type="sibTrans" cxnId="{24F53504-F877-42A1-907F-73D8E10D1FAA}">
      <dgm:prSet/>
      <dgm:spPr/>
      <dgm:t>
        <a:bodyPr/>
        <a:lstStyle/>
        <a:p>
          <a:endParaRPr lang="uk-UA"/>
        </a:p>
      </dgm:t>
    </dgm:pt>
    <dgm:pt modelId="{0E4BA451-C597-412E-B79D-2BAFC67BBB8A}">
      <dgm:prSet/>
      <dgm:spPr/>
      <dgm:t>
        <a:bodyPr/>
        <a:lstStyle/>
        <a:p>
          <a:pPr rtl="0"/>
          <a:r>
            <a:rPr lang="uk-UA" smtClean="0"/>
            <a:t>Слід оцінити наявність технічної підтримки, щоб визначити, чи достатньо її для задоволення потреб системи </a:t>
          </a:r>
          <a:r>
            <a:rPr lang="en-US" smtClean="0"/>
            <a:t>CRM. </a:t>
          </a:r>
          <a:r>
            <a:rPr lang="uk-UA" smtClean="0"/>
            <a:t>Це включає наявність допоміжного персоналу, час реагування допоміжного персоналу та якість наданої підтримки. </a:t>
          </a:r>
          <a:endParaRPr lang="uk-UA"/>
        </a:p>
      </dgm:t>
    </dgm:pt>
    <dgm:pt modelId="{8C800E1A-4AA5-4777-A847-DD48ABD0E2B0}" type="parTrans" cxnId="{69CBAC40-9395-4E7F-8F1C-1BA7F627DB33}">
      <dgm:prSet/>
      <dgm:spPr/>
      <dgm:t>
        <a:bodyPr/>
        <a:lstStyle/>
        <a:p>
          <a:endParaRPr lang="uk-UA"/>
        </a:p>
      </dgm:t>
    </dgm:pt>
    <dgm:pt modelId="{52C0C785-FB76-483B-B3CF-FB915F7CBF66}" type="sibTrans" cxnId="{69CBAC40-9395-4E7F-8F1C-1BA7F627DB33}">
      <dgm:prSet/>
      <dgm:spPr/>
      <dgm:t>
        <a:bodyPr/>
        <a:lstStyle/>
        <a:p>
          <a:endParaRPr lang="uk-UA"/>
        </a:p>
      </dgm:t>
    </dgm:pt>
    <dgm:pt modelId="{EFBD7DF9-E4A4-44D9-B592-0DF7754ACDBE}">
      <dgm:prSet/>
      <dgm:spPr/>
      <dgm:t>
        <a:bodyPr/>
        <a:lstStyle/>
        <a:p>
          <a:pPr rtl="0"/>
          <a:r>
            <a:rPr lang="uk-UA" smtClean="0"/>
            <a:t>2. Якість технічних ресурсів. </a:t>
          </a:r>
          <a:endParaRPr lang="uk-UA"/>
        </a:p>
      </dgm:t>
    </dgm:pt>
    <dgm:pt modelId="{91E0B175-4FDC-4161-9218-F7D645803C56}" type="parTrans" cxnId="{BFC011F4-5DE3-4275-A75D-E620746BB7B3}">
      <dgm:prSet/>
      <dgm:spPr/>
      <dgm:t>
        <a:bodyPr/>
        <a:lstStyle/>
        <a:p>
          <a:endParaRPr lang="uk-UA"/>
        </a:p>
      </dgm:t>
    </dgm:pt>
    <dgm:pt modelId="{A7165C34-DFEC-4A89-9FB8-D5A9AF092339}" type="sibTrans" cxnId="{BFC011F4-5DE3-4275-A75D-E620746BB7B3}">
      <dgm:prSet/>
      <dgm:spPr/>
      <dgm:t>
        <a:bodyPr/>
        <a:lstStyle/>
        <a:p>
          <a:endParaRPr lang="uk-UA"/>
        </a:p>
      </dgm:t>
    </dgm:pt>
    <dgm:pt modelId="{FA6D4A9D-9A86-485F-A739-82E527D910AF}">
      <dgm:prSet/>
      <dgm:spPr/>
      <dgm:t>
        <a:bodyPr/>
        <a:lstStyle/>
        <a:p>
          <a:pPr rtl="0"/>
          <a:r>
            <a:rPr lang="uk-UA" smtClean="0"/>
            <a:t>Необхідно оцінити якість технічних ресурсів, доступних для підтримки </a:t>
          </a:r>
          <a:r>
            <a:rPr lang="en-US" smtClean="0"/>
            <a:t>CRM-</a:t>
          </a:r>
          <a:r>
            <a:rPr lang="uk-UA" smtClean="0"/>
            <a:t>системи. Це включає документацію, навчальні посібники та інші ресурси, доступні користувачам. </a:t>
          </a:r>
          <a:endParaRPr lang="uk-UA"/>
        </a:p>
      </dgm:t>
    </dgm:pt>
    <dgm:pt modelId="{A7F0F9E4-BBC3-4434-933D-24D06BC13792}" type="parTrans" cxnId="{B88DF706-7FE9-4B1D-8C25-BD2D39F6570A}">
      <dgm:prSet/>
      <dgm:spPr/>
      <dgm:t>
        <a:bodyPr/>
        <a:lstStyle/>
        <a:p>
          <a:endParaRPr lang="uk-UA"/>
        </a:p>
      </dgm:t>
    </dgm:pt>
    <dgm:pt modelId="{CBCE0E9E-30C3-43F5-9AAB-C450D97D7AAF}" type="sibTrans" cxnId="{B88DF706-7FE9-4B1D-8C25-BD2D39F6570A}">
      <dgm:prSet/>
      <dgm:spPr/>
      <dgm:t>
        <a:bodyPr/>
        <a:lstStyle/>
        <a:p>
          <a:endParaRPr lang="uk-UA"/>
        </a:p>
      </dgm:t>
    </dgm:pt>
    <dgm:pt modelId="{CFE2E2FF-6F7F-4A64-8C3F-156CFD3F7FB9}" type="pres">
      <dgm:prSet presAssocID="{223053DE-0C20-4A20-9B9B-1E26CB626D02}" presName="Name0" presStyleCnt="0">
        <dgm:presLayoutVars>
          <dgm:dir/>
          <dgm:animLvl val="lvl"/>
          <dgm:resizeHandles val="exact"/>
        </dgm:presLayoutVars>
      </dgm:prSet>
      <dgm:spPr/>
    </dgm:pt>
    <dgm:pt modelId="{4AC0C185-2AFD-45D2-BDA6-C2CBF6E5A87A}" type="pres">
      <dgm:prSet presAssocID="{E25CA1AD-77E8-4960-AF18-5ECA96B5F9C7}" presName="linNode" presStyleCnt="0"/>
      <dgm:spPr/>
    </dgm:pt>
    <dgm:pt modelId="{D21D703C-1BD7-477A-BBF2-604CCEFD77F7}" type="pres">
      <dgm:prSet presAssocID="{E25CA1AD-77E8-4960-AF18-5ECA96B5F9C7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EBCE7BD-C12A-470B-B246-88A22F888E9D}" type="pres">
      <dgm:prSet presAssocID="{E25CA1AD-77E8-4960-AF18-5ECA96B5F9C7}" presName="descendantText" presStyleLbl="alignAccFollowNode1" presStyleIdx="0" presStyleCnt="2">
        <dgm:presLayoutVars>
          <dgm:bulletEnabled val="1"/>
        </dgm:presLayoutVars>
      </dgm:prSet>
      <dgm:spPr/>
    </dgm:pt>
    <dgm:pt modelId="{0A725E52-2470-4661-A46D-36903E94E2F7}" type="pres">
      <dgm:prSet presAssocID="{1FACE92B-FBA3-4B77-B070-E9CF09C68C54}" presName="sp" presStyleCnt="0"/>
      <dgm:spPr/>
    </dgm:pt>
    <dgm:pt modelId="{169B0001-4E03-472A-975A-07E492E98735}" type="pres">
      <dgm:prSet presAssocID="{EFBD7DF9-E4A4-44D9-B592-0DF7754ACDBE}" presName="linNode" presStyleCnt="0"/>
      <dgm:spPr/>
    </dgm:pt>
    <dgm:pt modelId="{00C1FDA1-C3E9-47D5-837B-6668607C0280}" type="pres">
      <dgm:prSet presAssocID="{EFBD7DF9-E4A4-44D9-B592-0DF7754ACDB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DFD95025-0F91-4E4E-A044-C03A85D56EA9}" type="pres">
      <dgm:prSet presAssocID="{EFBD7DF9-E4A4-44D9-B592-0DF7754ACDBE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24F53504-F877-42A1-907F-73D8E10D1FAA}" srcId="{223053DE-0C20-4A20-9B9B-1E26CB626D02}" destId="{E25CA1AD-77E8-4960-AF18-5ECA96B5F9C7}" srcOrd="0" destOrd="0" parTransId="{55D6446A-B9B8-4CCF-8B13-2AB86E58794D}" sibTransId="{1FACE92B-FBA3-4B77-B070-E9CF09C68C54}"/>
    <dgm:cxn modelId="{B88DF706-7FE9-4B1D-8C25-BD2D39F6570A}" srcId="{EFBD7DF9-E4A4-44D9-B592-0DF7754ACDBE}" destId="{FA6D4A9D-9A86-485F-A739-82E527D910AF}" srcOrd="0" destOrd="0" parTransId="{A7F0F9E4-BBC3-4434-933D-24D06BC13792}" sibTransId="{CBCE0E9E-30C3-43F5-9AAB-C450D97D7AAF}"/>
    <dgm:cxn modelId="{3D2DC43E-92C4-4E30-A8DF-DE129B6333A2}" type="presOf" srcId="{223053DE-0C20-4A20-9B9B-1E26CB626D02}" destId="{CFE2E2FF-6F7F-4A64-8C3F-156CFD3F7FB9}" srcOrd="0" destOrd="0" presId="urn:microsoft.com/office/officeart/2005/8/layout/vList5"/>
    <dgm:cxn modelId="{5447FA98-391D-4010-90A2-3A55F46FF88B}" type="presOf" srcId="{EFBD7DF9-E4A4-44D9-B592-0DF7754ACDBE}" destId="{00C1FDA1-C3E9-47D5-837B-6668607C0280}" srcOrd="0" destOrd="0" presId="urn:microsoft.com/office/officeart/2005/8/layout/vList5"/>
    <dgm:cxn modelId="{FE874224-AE14-4BAC-AEE2-AF1EE141905B}" type="presOf" srcId="{FA6D4A9D-9A86-485F-A739-82E527D910AF}" destId="{DFD95025-0F91-4E4E-A044-C03A85D56EA9}" srcOrd="0" destOrd="0" presId="urn:microsoft.com/office/officeart/2005/8/layout/vList5"/>
    <dgm:cxn modelId="{BFC011F4-5DE3-4275-A75D-E620746BB7B3}" srcId="{223053DE-0C20-4A20-9B9B-1E26CB626D02}" destId="{EFBD7DF9-E4A4-44D9-B592-0DF7754ACDBE}" srcOrd="1" destOrd="0" parTransId="{91E0B175-4FDC-4161-9218-F7D645803C56}" sibTransId="{A7165C34-DFEC-4A89-9FB8-D5A9AF092339}"/>
    <dgm:cxn modelId="{A7CBD852-A3F7-433E-948D-DFE83AD71290}" type="presOf" srcId="{E25CA1AD-77E8-4960-AF18-5ECA96B5F9C7}" destId="{D21D703C-1BD7-477A-BBF2-604CCEFD77F7}" srcOrd="0" destOrd="0" presId="urn:microsoft.com/office/officeart/2005/8/layout/vList5"/>
    <dgm:cxn modelId="{217FB899-62D2-4C4C-8BA0-C55BF368BCDA}" type="presOf" srcId="{0E4BA451-C597-412E-B79D-2BAFC67BBB8A}" destId="{6EBCE7BD-C12A-470B-B246-88A22F888E9D}" srcOrd="0" destOrd="0" presId="urn:microsoft.com/office/officeart/2005/8/layout/vList5"/>
    <dgm:cxn modelId="{69CBAC40-9395-4E7F-8F1C-1BA7F627DB33}" srcId="{E25CA1AD-77E8-4960-AF18-5ECA96B5F9C7}" destId="{0E4BA451-C597-412E-B79D-2BAFC67BBB8A}" srcOrd="0" destOrd="0" parTransId="{8C800E1A-4AA5-4777-A847-DD48ABD0E2B0}" sibTransId="{52C0C785-FB76-483B-B3CF-FB915F7CBF66}"/>
    <dgm:cxn modelId="{E0962DE7-1A16-489B-A823-507A0668C5BB}" type="presParOf" srcId="{CFE2E2FF-6F7F-4A64-8C3F-156CFD3F7FB9}" destId="{4AC0C185-2AFD-45D2-BDA6-C2CBF6E5A87A}" srcOrd="0" destOrd="0" presId="urn:microsoft.com/office/officeart/2005/8/layout/vList5"/>
    <dgm:cxn modelId="{04F38C26-F134-483F-AEFE-291285120849}" type="presParOf" srcId="{4AC0C185-2AFD-45D2-BDA6-C2CBF6E5A87A}" destId="{D21D703C-1BD7-477A-BBF2-604CCEFD77F7}" srcOrd="0" destOrd="0" presId="urn:microsoft.com/office/officeart/2005/8/layout/vList5"/>
    <dgm:cxn modelId="{9F42605A-997F-4949-AE4A-11E95A799550}" type="presParOf" srcId="{4AC0C185-2AFD-45D2-BDA6-C2CBF6E5A87A}" destId="{6EBCE7BD-C12A-470B-B246-88A22F888E9D}" srcOrd="1" destOrd="0" presId="urn:microsoft.com/office/officeart/2005/8/layout/vList5"/>
    <dgm:cxn modelId="{80902C32-FEBF-456D-AFF4-AEDA8BC9D017}" type="presParOf" srcId="{CFE2E2FF-6F7F-4A64-8C3F-156CFD3F7FB9}" destId="{0A725E52-2470-4661-A46D-36903E94E2F7}" srcOrd="1" destOrd="0" presId="urn:microsoft.com/office/officeart/2005/8/layout/vList5"/>
    <dgm:cxn modelId="{E5F5FDDF-EC58-4F23-8AC9-60625F5AB6C3}" type="presParOf" srcId="{CFE2E2FF-6F7F-4A64-8C3F-156CFD3F7FB9}" destId="{169B0001-4E03-472A-975A-07E492E98735}" srcOrd="2" destOrd="0" presId="urn:microsoft.com/office/officeart/2005/8/layout/vList5"/>
    <dgm:cxn modelId="{AB775E68-536E-49FA-A138-99ACF3B18D97}" type="presParOf" srcId="{169B0001-4E03-472A-975A-07E492E98735}" destId="{00C1FDA1-C3E9-47D5-837B-6668607C0280}" srcOrd="0" destOrd="0" presId="urn:microsoft.com/office/officeart/2005/8/layout/vList5"/>
    <dgm:cxn modelId="{83D93AAC-02AB-4693-93C9-8BFF0ECEC46E}" type="presParOf" srcId="{169B0001-4E03-472A-975A-07E492E98735}" destId="{DFD95025-0F91-4E4E-A044-C03A85D56E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182013C-5B57-4200-AB44-1A86EE6785B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2C8AC66-EC78-4CFB-A323-B4C734DCC15A}">
      <dgm:prSet/>
      <dgm:spPr/>
      <dgm:t>
        <a:bodyPr/>
        <a:lstStyle/>
        <a:p>
          <a:pPr rtl="0"/>
          <a:r>
            <a:rPr lang="uk-UA" smtClean="0"/>
            <a:t>3. Навчання та освіта. </a:t>
          </a:r>
          <a:endParaRPr lang="uk-UA"/>
        </a:p>
      </dgm:t>
    </dgm:pt>
    <dgm:pt modelId="{FA124DD4-AC40-47BE-B768-6A9EC9BE614C}" type="parTrans" cxnId="{115349E4-1F22-4BB8-9CA1-1B66E53D0F7A}">
      <dgm:prSet/>
      <dgm:spPr/>
      <dgm:t>
        <a:bodyPr/>
        <a:lstStyle/>
        <a:p>
          <a:endParaRPr lang="uk-UA"/>
        </a:p>
      </dgm:t>
    </dgm:pt>
    <dgm:pt modelId="{0E320C6B-9BB5-4EB8-AF5C-C0348164F9C7}" type="sibTrans" cxnId="{115349E4-1F22-4BB8-9CA1-1B66E53D0F7A}">
      <dgm:prSet/>
      <dgm:spPr/>
      <dgm:t>
        <a:bodyPr/>
        <a:lstStyle/>
        <a:p>
          <a:endParaRPr lang="uk-UA"/>
        </a:p>
      </dgm:t>
    </dgm:pt>
    <dgm:pt modelId="{3D070238-9F67-4E3F-8D1E-73CCBC6F4D34}">
      <dgm:prSet/>
      <dgm:spPr/>
      <dgm:t>
        <a:bodyPr/>
        <a:lstStyle/>
        <a:p>
          <a:pPr rtl="0"/>
          <a:r>
            <a:rPr lang="uk-UA" smtClean="0"/>
            <a:t>Необхідно оцінити навчання та освіту користувачів, щоб переконатися, що вони здатні ефективно використовувати </a:t>
          </a:r>
          <a:r>
            <a:rPr lang="en-US" smtClean="0"/>
            <a:t>CRM</a:t>
          </a:r>
          <a:r>
            <a:rPr lang="uk-UA" smtClean="0"/>
            <a:t>систему. Це включає наявність навчальних матеріалів, якість наданого навчання та ефективність навчання. </a:t>
          </a:r>
          <a:endParaRPr lang="uk-UA"/>
        </a:p>
      </dgm:t>
    </dgm:pt>
    <dgm:pt modelId="{EA9FFD8C-A38E-4F9F-B2E7-6E430EC43A1E}" type="parTrans" cxnId="{39B454C3-C9D9-4D6D-81A0-77855932A2F2}">
      <dgm:prSet/>
      <dgm:spPr/>
      <dgm:t>
        <a:bodyPr/>
        <a:lstStyle/>
        <a:p>
          <a:endParaRPr lang="uk-UA"/>
        </a:p>
      </dgm:t>
    </dgm:pt>
    <dgm:pt modelId="{737B0D43-5991-4308-8ECC-9DB14159414C}" type="sibTrans" cxnId="{39B454C3-C9D9-4D6D-81A0-77855932A2F2}">
      <dgm:prSet/>
      <dgm:spPr/>
      <dgm:t>
        <a:bodyPr/>
        <a:lstStyle/>
        <a:p>
          <a:endParaRPr lang="uk-UA"/>
        </a:p>
      </dgm:t>
    </dgm:pt>
    <dgm:pt modelId="{C559A5C9-1565-42B8-AB27-0AD54F511174}">
      <dgm:prSet/>
      <dgm:spPr/>
      <dgm:t>
        <a:bodyPr/>
        <a:lstStyle/>
        <a:p>
          <a:pPr rtl="0"/>
          <a:r>
            <a:rPr lang="uk-UA" smtClean="0"/>
            <a:t>4. Відгуки користувачів. </a:t>
          </a:r>
          <a:endParaRPr lang="uk-UA"/>
        </a:p>
      </dgm:t>
    </dgm:pt>
    <dgm:pt modelId="{4F35A521-A858-4A9C-A824-5D863ED66EC0}" type="parTrans" cxnId="{73991C6E-573C-45C7-8F8F-C684B6A6FACE}">
      <dgm:prSet/>
      <dgm:spPr/>
      <dgm:t>
        <a:bodyPr/>
        <a:lstStyle/>
        <a:p>
          <a:endParaRPr lang="uk-UA"/>
        </a:p>
      </dgm:t>
    </dgm:pt>
    <dgm:pt modelId="{48AF3DAF-F081-4D73-AE4E-12E7C77B2ED6}" type="sibTrans" cxnId="{73991C6E-573C-45C7-8F8F-C684B6A6FACE}">
      <dgm:prSet/>
      <dgm:spPr/>
      <dgm:t>
        <a:bodyPr/>
        <a:lstStyle/>
        <a:p>
          <a:endParaRPr lang="uk-UA"/>
        </a:p>
      </dgm:t>
    </dgm:pt>
    <dgm:pt modelId="{BE9D4714-F4DC-4EB7-B7CF-CC6FDCD6676C}">
      <dgm:prSet/>
      <dgm:spPr/>
      <dgm:t>
        <a:bodyPr/>
        <a:lstStyle/>
        <a:p>
          <a:pPr rtl="0"/>
          <a:r>
            <a:rPr lang="uk-UA" smtClean="0"/>
            <a:t>Відгуки користувачів слід збирати, щоб визначити ефективність технічної підтримки та ресурсів. Це може включати опитування, інтерв’ю та інші методи збирання відгуків. </a:t>
          </a:r>
          <a:endParaRPr lang="uk-UA"/>
        </a:p>
      </dgm:t>
    </dgm:pt>
    <dgm:pt modelId="{99583400-681D-4A16-B2BF-062EAE491C76}" type="parTrans" cxnId="{4522781A-C6A5-4FB7-AF17-BDB3AA32E1E3}">
      <dgm:prSet/>
      <dgm:spPr/>
      <dgm:t>
        <a:bodyPr/>
        <a:lstStyle/>
        <a:p>
          <a:endParaRPr lang="uk-UA"/>
        </a:p>
      </dgm:t>
    </dgm:pt>
    <dgm:pt modelId="{69164B36-7710-4E86-8B4F-ADBAC7F7FD75}" type="sibTrans" cxnId="{4522781A-C6A5-4FB7-AF17-BDB3AA32E1E3}">
      <dgm:prSet/>
      <dgm:spPr/>
      <dgm:t>
        <a:bodyPr/>
        <a:lstStyle/>
        <a:p>
          <a:endParaRPr lang="uk-UA"/>
        </a:p>
      </dgm:t>
    </dgm:pt>
    <dgm:pt modelId="{E855D152-4480-4DF0-B284-DC1EE8B20153}">
      <dgm:prSet/>
      <dgm:spPr/>
      <dgm:t>
        <a:bodyPr/>
        <a:lstStyle/>
        <a:p>
          <a:pPr rtl="0"/>
          <a:r>
            <a:rPr lang="uk-UA" smtClean="0"/>
            <a:t>5. Аналіз витрат. </a:t>
          </a:r>
          <a:endParaRPr lang="uk-UA"/>
        </a:p>
      </dgm:t>
    </dgm:pt>
    <dgm:pt modelId="{10DA9242-F091-48A4-B507-D29AA4DF952A}" type="parTrans" cxnId="{AEFC7138-BC74-4004-B5E6-5CEFB18EF116}">
      <dgm:prSet/>
      <dgm:spPr/>
      <dgm:t>
        <a:bodyPr/>
        <a:lstStyle/>
        <a:p>
          <a:endParaRPr lang="uk-UA"/>
        </a:p>
      </dgm:t>
    </dgm:pt>
    <dgm:pt modelId="{7E454664-6503-4D79-B21C-1995BF7B537E}" type="sibTrans" cxnId="{AEFC7138-BC74-4004-B5E6-5CEFB18EF116}">
      <dgm:prSet/>
      <dgm:spPr/>
      <dgm:t>
        <a:bodyPr/>
        <a:lstStyle/>
        <a:p>
          <a:endParaRPr lang="uk-UA"/>
        </a:p>
      </dgm:t>
    </dgm:pt>
    <dgm:pt modelId="{630C5364-DCCF-4C25-BC03-C30453740800}">
      <dgm:prSet/>
      <dgm:spPr/>
      <dgm:t>
        <a:bodyPr/>
        <a:lstStyle/>
        <a:p>
          <a:pPr rtl="0"/>
          <a:r>
            <a:rPr lang="uk-UA" smtClean="0"/>
            <a:t>Вартість технічної підтримки та ресурсів слід оцінити, щоб переконатися, що вони є економічно ефективними. Це включає вартість персоналу, вартість ресурсів і вартість навчання.</a:t>
          </a:r>
          <a:endParaRPr lang="uk-UA"/>
        </a:p>
      </dgm:t>
    </dgm:pt>
    <dgm:pt modelId="{966E46E0-231B-4105-BD8D-D10832DFACA7}" type="parTrans" cxnId="{B07F5219-9645-4C96-8138-A68B12A81D12}">
      <dgm:prSet/>
      <dgm:spPr/>
      <dgm:t>
        <a:bodyPr/>
        <a:lstStyle/>
        <a:p>
          <a:endParaRPr lang="uk-UA"/>
        </a:p>
      </dgm:t>
    </dgm:pt>
    <dgm:pt modelId="{3270AE01-237B-4A1D-AC7B-9829546AAD23}" type="sibTrans" cxnId="{B07F5219-9645-4C96-8138-A68B12A81D12}">
      <dgm:prSet/>
      <dgm:spPr/>
      <dgm:t>
        <a:bodyPr/>
        <a:lstStyle/>
        <a:p>
          <a:endParaRPr lang="uk-UA"/>
        </a:p>
      </dgm:t>
    </dgm:pt>
    <dgm:pt modelId="{BF5A3CC7-E387-4BB7-B01D-5091A4A2F1A8}" type="pres">
      <dgm:prSet presAssocID="{2182013C-5B57-4200-AB44-1A86EE6785B4}" presName="Name0" presStyleCnt="0">
        <dgm:presLayoutVars>
          <dgm:dir/>
          <dgm:animLvl val="lvl"/>
          <dgm:resizeHandles val="exact"/>
        </dgm:presLayoutVars>
      </dgm:prSet>
      <dgm:spPr/>
    </dgm:pt>
    <dgm:pt modelId="{57200C83-6F73-43DF-BACA-F435CA57AA7E}" type="pres">
      <dgm:prSet presAssocID="{62C8AC66-EC78-4CFB-A323-B4C734DCC15A}" presName="linNode" presStyleCnt="0"/>
      <dgm:spPr/>
    </dgm:pt>
    <dgm:pt modelId="{779926E6-6BF5-49CB-96F7-B63DF4B6C69F}" type="pres">
      <dgm:prSet presAssocID="{62C8AC66-EC78-4CFB-A323-B4C734DCC15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C3405CA-5B76-4F62-8C8A-29784AD654E9}" type="pres">
      <dgm:prSet presAssocID="{62C8AC66-EC78-4CFB-A323-B4C734DCC15A}" presName="descendantText" presStyleLbl="alignAccFollowNode1" presStyleIdx="0" presStyleCnt="3">
        <dgm:presLayoutVars>
          <dgm:bulletEnabled val="1"/>
        </dgm:presLayoutVars>
      </dgm:prSet>
      <dgm:spPr/>
    </dgm:pt>
    <dgm:pt modelId="{3D9B4710-9F7A-4A77-9978-BFE58D180A85}" type="pres">
      <dgm:prSet presAssocID="{0E320C6B-9BB5-4EB8-AF5C-C0348164F9C7}" presName="sp" presStyleCnt="0"/>
      <dgm:spPr/>
    </dgm:pt>
    <dgm:pt modelId="{CC35B7FE-938E-4394-8A9E-E30154E844B5}" type="pres">
      <dgm:prSet presAssocID="{C559A5C9-1565-42B8-AB27-0AD54F511174}" presName="linNode" presStyleCnt="0"/>
      <dgm:spPr/>
    </dgm:pt>
    <dgm:pt modelId="{E386444C-989D-47E0-A212-B43415442900}" type="pres">
      <dgm:prSet presAssocID="{C559A5C9-1565-42B8-AB27-0AD54F51117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86D3A69-4EA7-4D9C-8867-3E339CD682AC}" type="pres">
      <dgm:prSet presAssocID="{C559A5C9-1565-42B8-AB27-0AD54F511174}" presName="descendantText" presStyleLbl="alignAccFollowNode1" presStyleIdx="1" presStyleCnt="3">
        <dgm:presLayoutVars>
          <dgm:bulletEnabled val="1"/>
        </dgm:presLayoutVars>
      </dgm:prSet>
      <dgm:spPr/>
    </dgm:pt>
    <dgm:pt modelId="{4EB803D9-8A14-42EB-8DA6-49EC4D641C2A}" type="pres">
      <dgm:prSet presAssocID="{48AF3DAF-F081-4D73-AE4E-12E7C77B2ED6}" presName="sp" presStyleCnt="0"/>
      <dgm:spPr/>
    </dgm:pt>
    <dgm:pt modelId="{A6EEFA81-6F60-42FF-AA08-8BAAAEB703E7}" type="pres">
      <dgm:prSet presAssocID="{E855D152-4480-4DF0-B284-DC1EE8B20153}" presName="linNode" presStyleCnt="0"/>
      <dgm:spPr/>
    </dgm:pt>
    <dgm:pt modelId="{035BF66B-EB46-44EB-B914-473712672563}" type="pres">
      <dgm:prSet presAssocID="{E855D152-4480-4DF0-B284-DC1EE8B2015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753178B-D099-49F1-B02A-4F5AA21DD494}" type="pres">
      <dgm:prSet presAssocID="{E855D152-4480-4DF0-B284-DC1EE8B20153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3991C6E-573C-45C7-8F8F-C684B6A6FACE}" srcId="{2182013C-5B57-4200-AB44-1A86EE6785B4}" destId="{C559A5C9-1565-42B8-AB27-0AD54F511174}" srcOrd="1" destOrd="0" parTransId="{4F35A521-A858-4A9C-A824-5D863ED66EC0}" sibTransId="{48AF3DAF-F081-4D73-AE4E-12E7C77B2ED6}"/>
    <dgm:cxn modelId="{AEFC7138-BC74-4004-B5E6-5CEFB18EF116}" srcId="{2182013C-5B57-4200-AB44-1A86EE6785B4}" destId="{E855D152-4480-4DF0-B284-DC1EE8B20153}" srcOrd="2" destOrd="0" parTransId="{10DA9242-F091-48A4-B507-D29AA4DF952A}" sibTransId="{7E454664-6503-4D79-B21C-1995BF7B537E}"/>
    <dgm:cxn modelId="{9B554590-D0C3-4A2E-9F5C-3FEF12AA1095}" type="presOf" srcId="{3D070238-9F67-4E3F-8D1E-73CCBC6F4D34}" destId="{2C3405CA-5B76-4F62-8C8A-29784AD654E9}" srcOrd="0" destOrd="0" presId="urn:microsoft.com/office/officeart/2005/8/layout/vList5"/>
    <dgm:cxn modelId="{4522781A-C6A5-4FB7-AF17-BDB3AA32E1E3}" srcId="{C559A5C9-1565-42B8-AB27-0AD54F511174}" destId="{BE9D4714-F4DC-4EB7-B7CF-CC6FDCD6676C}" srcOrd="0" destOrd="0" parTransId="{99583400-681D-4A16-B2BF-062EAE491C76}" sibTransId="{69164B36-7710-4E86-8B4F-ADBAC7F7FD75}"/>
    <dgm:cxn modelId="{A573EEC0-533C-4878-972D-D4EDC0703E60}" type="presOf" srcId="{BE9D4714-F4DC-4EB7-B7CF-CC6FDCD6676C}" destId="{686D3A69-4EA7-4D9C-8867-3E339CD682AC}" srcOrd="0" destOrd="0" presId="urn:microsoft.com/office/officeart/2005/8/layout/vList5"/>
    <dgm:cxn modelId="{115349E4-1F22-4BB8-9CA1-1B66E53D0F7A}" srcId="{2182013C-5B57-4200-AB44-1A86EE6785B4}" destId="{62C8AC66-EC78-4CFB-A323-B4C734DCC15A}" srcOrd="0" destOrd="0" parTransId="{FA124DD4-AC40-47BE-B768-6A9EC9BE614C}" sibTransId="{0E320C6B-9BB5-4EB8-AF5C-C0348164F9C7}"/>
    <dgm:cxn modelId="{4324618A-78FC-4467-B934-83F40516A1B3}" type="presOf" srcId="{62C8AC66-EC78-4CFB-A323-B4C734DCC15A}" destId="{779926E6-6BF5-49CB-96F7-B63DF4B6C69F}" srcOrd="0" destOrd="0" presId="urn:microsoft.com/office/officeart/2005/8/layout/vList5"/>
    <dgm:cxn modelId="{2558E0A1-9A05-4181-AF44-5EE01F284D19}" type="presOf" srcId="{2182013C-5B57-4200-AB44-1A86EE6785B4}" destId="{BF5A3CC7-E387-4BB7-B01D-5091A4A2F1A8}" srcOrd="0" destOrd="0" presId="urn:microsoft.com/office/officeart/2005/8/layout/vList5"/>
    <dgm:cxn modelId="{3044DAC0-9B00-4862-8C36-6D4BB02DD2AE}" type="presOf" srcId="{E855D152-4480-4DF0-B284-DC1EE8B20153}" destId="{035BF66B-EB46-44EB-B914-473712672563}" srcOrd="0" destOrd="0" presId="urn:microsoft.com/office/officeart/2005/8/layout/vList5"/>
    <dgm:cxn modelId="{39B454C3-C9D9-4D6D-81A0-77855932A2F2}" srcId="{62C8AC66-EC78-4CFB-A323-B4C734DCC15A}" destId="{3D070238-9F67-4E3F-8D1E-73CCBC6F4D34}" srcOrd="0" destOrd="0" parTransId="{EA9FFD8C-A38E-4F9F-B2E7-6E430EC43A1E}" sibTransId="{737B0D43-5991-4308-8ECC-9DB14159414C}"/>
    <dgm:cxn modelId="{66A82B33-DFE3-486C-A4EC-2F5B4E14BC89}" type="presOf" srcId="{C559A5C9-1565-42B8-AB27-0AD54F511174}" destId="{E386444C-989D-47E0-A212-B43415442900}" srcOrd="0" destOrd="0" presId="urn:microsoft.com/office/officeart/2005/8/layout/vList5"/>
    <dgm:cxn modelId="{B07F5219-9645-4C96-8138-A68B12A81D12}" srcId="{E855D152-4480-4DF0-B284-DC1EE8B20153}" destId="{630C5364-DCCF-4C25-BC03-C30453740800}" srcOrd="0" destOrd="0" parTransId="{966E46E0-231B-4105-BD8D-D10832DFACA7}" sibTransId="{3270AE01-237B-4A1D-AC7B-9829546AAD23}"/>
    <dgm:cxn modelId="{3CBAEDCF-9E3F-481F-B90C-3C1A62751AF6}" type="presOf" srcId="{630C5364-DCCF-4C25-BC03-C30453740800}" destId="{7753178B-D099-49F1-B02A-4F5AA21DD494}" srcOrd="0" destOrd="0" presId="urn:microsoft.com/office/officeart/2005/8/layout/vList5"/>
    <dgm:cxn modelId="{EB854CFA-57DA-41C6-93A1-1B12F71974F1}" type="presParOf" srcId="{BF5A3CC7-E387-4BB7-B01D-5091A4A2F1A8}" destId="{57200C83-6F73-43DF-BACA-F435CA57AA7E}" srcOrd="0" destOrd="0" presId="urn:microsoft.com/office/officeart/2005/8/layout/vList5"/>
    <dgm:cxn modelId="{6DCF424E-7B95-461A-B15A-7EE73E42CD34}" type="presParOf" srcId="{57200C83-6F73-43DF-BACA-F435CA57AA7E}" destId="{779926E6-6BF5-49CB-96F7-B63DF4B6C69F}" srcOrd="0" destOrd="0" presId="urn:microsoft.com/office/officeart/2005/8/layout/vList5"/>
    <dgm:cxn modelId="{679F7755-E331-431A-B904-EBBA7368EBBF}" type="presParOf" srcId="{57200C83-6F73-43DF-BACA-F435CA57AA7E}" destId="{2C3405CA-5B76-4F62-8C8A-29784AD654E9}" srcOrd="1" destOrd="0" presId="urn:microsoft.com/office/officeart/2005/8/layout/vList5"/>
    <dgm:cxn modelId="{E36BC636-8F7E-405B-A748-552A1A02E85C}" type="presParOf" srcId="{BF5A3CC7-E387-4BB7-B01D-5091A4A2F1A8}" destId="{3D9B4710-9F7A-4A77-9978-BFE58D180A85}" srcOrd="1" destOrd="0" presId="urn:microsoft.com/office/officeart/2005/8/layout/vList5"/>
    <dgm:cxn modelId="{6A129466-FC39-49C9-BB95-6CA1B3088683}" type="presParOf" srcId="{BF5A3CC7-E387-4BB7-B01D-5091A4A2F1A8}" destId="{CC35B7FE-938E-4394-8A9E-E30154E844B5}" srcOrd="2" destOrd="0" presId="urn:microsoft.com/office/officeart/2005/8/layout/vList5"/>
    <dgm:cxn modelId="{0D58C35E-7ABA-4369-BF9A-12E8383C5FCC}" type="presParOf" srcId="{CC35B7FE-938E-4394-8A9E-E30154E844B5}" destId="{E386444C-989D-47E0-A212-B43415442900}" srcOrd="0" destOrd="0" presId="urn:microsoft.com/office/officeart/2005/8/layout/vList5"/>
    <dgm:cxn modelId="{297919EB-7AC4-4E83-A95A-B1EE8ABFCF16}" type="presParOf" srcId="{CC35B7FE-938E-4394-8A9E-E30154E844B5}" destId="{686D3A69-4EA7-4D9C-8867-3E339CD682AC}" srcOrd="1" destOrd="0" presId="urn:microsoft.com/office/officeart/2005/8/layout/vList5"/>
    <dgm:cxn modelId="{0DEC6495-0434-44C7-AD6A-542992FE35E4}" type="presParOf" srcId="{BF5A3CC7-E387-4BB7-B01D-5091A4A2F1A8}" destId="{4EB803D9-8A14-42EB-8DA6-49EC4D641C2A}" srcOrd="3" destOrd="0" presId="urn:microsoft.com/office/officeart/2005/8/layout/vList5"/>
    <dgm:cxn modelId="{0F6F5CE2-D966-48FF-A865-9BB27C7C5EA3}" type="presParOf" srcId="{BF5A3CC7-E387-4BB7-B01D-5091A4A2F1A8}" destId="{A6EEFA81-6F60-42FF-AA08-8BAAAEB703E7}" srcOrd="4" destOrd="0" presId="urn:microsoft.com/office/officeart/2005/8/layout/vList5"/>
    <dgm:cxn modelId="{A9C02D38-D6F6-417B-93BC-E8041F82006C}" type="presParOf" srcId="{A6EEFA81-6F60-42FF-AA08-8BAAAEB703E7}" destId="{035BF66B-EB46-44EB-B914-473712672563}" srcOrd="0" destOrd="0" presId="urn:microsoft.com/office/officeart/2005/8/layout/vList5"/>
    <dgm:cxn modelId="{96246A0C-3A62-40FC-A369-A5B4F8F16304}" type="presParOf" srcId="{A6EEFA81-6F60-42FF-AA08-8BAAAEB703E7}" destId="{7753178B-D099-49F1-B02A-4F5AA21DD49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EBE1FC-B182-4EA2-A44B-1BFC3F2942A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F6E4E75-F033-43B4-AD84-6718E0DE65DA}">
      <dgm:prSet/>
      <dgm:spPr/>
      <dgm:t>
        <a:bodyPr/>
        <a:lstStyle/>
        <a:p>
          <a:pPr rtl="0"/>
          <a:r>
            <a:rPr lang="uk-UA" smtClean="0"/>
            <a:t>− Запровадження процесів автоматизації. Це допоможе компанії заощадити час і зробити процеси більш ефективними. </a:t>
          </a:r>
          <a:endParaRPr lang="uk-UA"/>
        </a:p>
      </dgm:t>
    </dgm:pt>
    <dgm:pt modelId="{2BA58830-176E-43AB-A4ED-807C1DCECE20}" type="parTrans" cxnId="{B0F8CD3B-F878-4C8F-8117-765D00114DA7}">
      <dgm:prSet/>
      <dgm:spPr/>
      <dgm:t>
        <a:bodyPr/>
        <a:lstStyle/>
        <a:p>
          <a:endParaRPr lang="uk-UA"/>
        </a:p>
      </dgm:t>
    </dgm:pt>
    <dgm:pt modelId="{81F53AF1-9BB1-420C-9C53-5CE345AFBD0D}" type="sibTrans" cxnId="{B0F8CD3B-F878-4C8F-8117-765D00114DA7}">
      <dgm:prSet/>
      <dgm:spPr/>
      <dgm:t>
        <a:bodyPr/>
        <a:lstStyle/>
        <a:p>
          <a:endParaRPr lang="uk-UA"/>
        </a:p>
      </dgm:t>
    </dgm:pt>
    <dgm:pt modelId="{726DB036-CF9B-4557-A895-2D9F8E9B7227}">
      <dgm:prSet/>
      <dgm:spPr/>
      <dgm:t>
        <a:bodyPr/>
        <a:lstStyle/>
        <a:p>
          <a:pPr rtl="0"/>
          <a:r>
            <a:rPr lang="uk-UA" smtClean="0"/>
            <a:t>− Запровадження процесів маркетингу. Це уможливить компанії підтримувати постійний діалог з клієнтами та пропонувати їм потрібні продукти і послуги. </a:t>
          </a:r>
          <a:endParaRPr lang="uk-UA"/>
        </a:p>
      </dgm:t>
    </dgm:pt>
    <dgm:pt modelId="{3D59694B-0A9E-4DFD-96CE-3EA47709C265}" type="parTrans" cxnId="{72B3169A-E070-455B-B7F7-F5D1B52193C2}">
      <dgm:prSet/>
      <dgm:spPr/>
      <dgm:t>
        <a:bodyPr/>
        <a:lstStyle/>
        <a:p>
          <a:endParaRPr lang="uk-UA"/>
        </a:p>
      </dgm:t>
    </dgm:pt>
    <dgm:pt modelId="{8F790B22-3A6E-4E68-927F-F5CCB8199D7B}" type="sibTrans" cxnId="{72B3169A-E070-455B-B7F7-F5D1B52193C2}">
      <dgm:prSet/>
      <dgm:spPr/>
      <dgm:t>
        <a:bodyPr/>
        <a:lstStyle/>
        <a:p>
          <a:endParaRPr lang="uk-UA"/>
        </a:p>
      </dgm:t>
    </dgm:pt>
    <dgm:pt modelId="{AB30C62C-E449-4D8B-95D2-358DAA378780}" type="pres">
      <dgm:prSet presAssocID="{2DEBE1FC-B182-4EA2-A44B-1BFC3F2942AB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8DDEB9E-3911-4DE2-A690-72CF9F6F0C6C}" type="pres">
      <dgm:prSet presAssocID="{7F6E4E75-F033-43B4-AD84-6718E0DE65DA}" presName="circle1" presStyleLbl="node1" presStyleIdx="0" presStyleCnt="2"/>
      <dgm:spPr/>
    </dgm:pt>
    <dgm:pt modelId="{F7F8B8D2-F824-4237-A7A9-8F496A97B4F1}" type="pres">
      <dgm:prSet presAssocID="{7F6E4E75-F033-43B4-AD84-6718E0DE65DA}" presName="space" presStyleCnt="0"/>
      <dgm:spPr/>
    </dgm:pt>
    <dgm:pt modelId="{DED83645-571A-4E6A-AADE-94833D572C89}" type="pres">
      <dgm:prSet presAssocID="{7F6E4E75-F033-43B4-AD84-6718E0DE65DA}" presName="rect1" presStyleLbl="alignAcc1" presStyleIdx="0" presStyleCnt="2"/>
      <dgm:spPr/>
    </dgm:pt>
    <dgm:pt modelId="{716B49A4-4FD3-434A-ADF8-E0CCDD0471E1}" type="pres">
      <dgm:prSet presAssocID="{726DB036-CF9B-4557-A895-2D9F8E9B7227}" presName="vertSpace2" presStyleLbl="node1" presStyleIdx="0" presStyleCnt="2"/>
      <dgm:spPr/>
    </dgm:pt>
    <dgm:pt modelId="{F0580C60-84E8-427D-A281-CB1FA3FB573C}" type="pres">
      <dgm:prSet presAssocID="{726DB036-CF9B-4557-A895-2D9F8E9B7227}" presName="circle2" presStyleLbl="node1" presStyleIdx="1" presStyleCnt="2"/>
      <dgm:spPr/>
    </dgm:pt>
    <dgm:pt modelId="{87CBC202-F52F-406A-BD38-7057EB36A661}" type="pres">
      <dgm:prSet presAssocID="{726DB036-CF9B-4557-A895-2D9F8E9B7227}" presName="rect2" presStyleLbl="alignAcc1" presStyleIdx="1" presStyleCnt="2"/>
      <dgm:spPr/>
    </dgm:pt>
    <dgm:pt modelId="{FDDD7B7A-E4AD-497B-B50B-335BDADF1858}" type="pres">
      <dgm:prSet presAssocID="{7F6E4E75-F033-43B4-AD84-6718E0DE65DA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6F614F34-1538-48D9-B6C2-D72FA41809D6}" type="pres">
      <dgm:prSet presAssocID="{726DB036-CF9B-4557-A895-2D9F8E9B7227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6E57B28C-AC6A-47DC-8A95-A5F3580849A8}" type="presOf" srcId="{726DB036-CF9B-4557-A895-2D9F8E9B7227}" destId="{6F614F34-1538-48D9-B6C2-D72FA41809D6}" srcOrd="1" destOrd="0" presId="urn:microsoft.com/office/officeart/2005/8/layout/target3"/>
    <dgm:cxn modelId="{72B3169A-E070-455B-B7F7-F5D1B52193C2}" srcId="{2DEBE1FC-B182-4EA2-A44B-1BFC3F2942AB}" destId="{726DB036-CF9B-4557-A895-2D9F8E9B7227}" srcOrd="1" destOrd="0" parTransId="{3D59694B-0A9E-4DFD-96CE-3EA47709C265}" sibTransId="{8F790B22-3A6E-4E68-927F-F5CCB8199D7B}"/>
    <dgm:cxn modelId="{DFFC1AE5-DB52-4CD1-BEDA-9A918AC0B831}" type="presOf" srcId="{726DB036-CF9B-4557-A895-2D9F8E9B7227}" destId="{87CBC202-F52F-406A-BD38-7057EB36A661}" srcOrd="0" destOrd="0" presId="urn:microsoft.com/office/officeart/2005/8/layout/target3"/>
    <dgm:cxn modelId="{BE428F23-AB9D-474A-9F30-0873B3F1B767}" type="presOf" srcId="{7F6E4E75-F033-43B4-AD84-6718E0DE65DA}" destId="{DED83645-571A-4E6A-AADE-94833D572C89}" srcOrd="0" destOrd="0" presId="urn:microsoft.com/office/officeart/2005/8/layout/target3"/>
    <dgm:cxn modelId="{B18E5D24-9701-4A27-9899-D0F49E616BBB}" type="presOf" srcId="{2DEBE1FC-B182-4EA2-A44B-1BFC3F2942AB}" destId="{AB30C62C-E449-4D8B-95D2-358DAA378780}" srcOrd="0" destOrd="0" presId="urn:microsoft.com/office/officeart/2005/8/layout/target3"/>
    <dgm:cxn modelId="{46E76778-4BF8-488B-BCE6-B1B41656A9C2}" type="presOf" srcId="{7F6E4E75-F033-43B4-AD84-6718E0DE65DA}" destId="{FDDD7B7A-E4AD-497B-B50B-335BDADF1858}" srcOrd="1" destOrd="0" presId="urn:microsoft.com/office/officeart/2005/8/layout/target3"/>
    <dgm:cxn modelId="{B0F8CD3B-F878-4C8F-8117-765D00114DA7}" srcId="{2DEBE1FC-B182-4EA2-A44B-1BFC3F2942AB}" destId="{7F6E4E75-F033-43B4-AD84-6718E0DE65DA}" srcOrd="0" destOrd="0" parTransId="{2BA58830-176E-43AB-A4ED-807C1DCECE20}" sibTransId="{81F53AF1-9BB1-420C-9C53-5CE345AFBD0D}"/>
    <dgm:cxn modelId="{6C9C468D-ACE5-4BF7-B00D-4A2AA02FEA74}" type="presParOf" srcId="{AB30C62C-E449-4D8B-95D2-358DAA378780}" destId="{B8DDEB9E-3911-4DE2-A690-72CF9F6F0C6C}" srcOrd="0" destOrd="0" presId="urn:microsoft.com/office/officeart/2005/8/layout/target3"/>
    <dgm:cxn modelId="{B1E53F04-054C-4AD0-B71A-DBC7E3442D23}" type="presParOf" srcId="{AB30C62C-E449-4D8B-95D2-358DAA378780}" destId="{F7F8B8D2-F824-4237-A7A9-8F496A97B4F1}" srcOrd="1" destOrd="0" presId="urn:microsoft.com/office/officeart/2005/8/layout/target3"/>
    <dgm:cxn modelId="{E909D2E4-1914-41EF-B48B-2F6E788BF3DF}" type="presParOf" srcId="{AB30C62C-E449-4D8B-95D2-358DAA378780}" destId="{DED83645-571A-4E6A-AADE-94833D572C89}" srcOrd="2" destOrd="0" presId="urn:microsoft.com/office/officeart/2005/8/layout/target3"/>
    <dgm:cxn modelId="{7960E0F5-ED2C-4C92-A91E-6D98C6D8ED38}" type="presParOf" srcId="{AB30C62C-E449-4D8B-95D2-358DAA378780}" destId="{716B49A4-4FD3-434A-ADF8-E0CCDD0471E1}" srcOrd="3" destOrd="0" presId="urn:microsoft.com/office/officeart/2005/8/layout/target3"/>
    <dgm:cxn modelId="{3C85E611-EB4C-4471-A28C-9949440C3D85}" type="presParOf" srcId="{AB30C62C-E449-4D8B-95D2-358DAA378780}" destId="{F0580C60-84E8-427D-A281-CB1FA3FB573C}" srcOrd="4" destOrd="0" presId="urn:microsoft.com/office/officeart/2005/8/layout/target3"/>
    <dgm:cxn modelId="{E090AD3E-0439-46B7-B714-33CDCF4D07A0}" type="presParOf" srcId="{AB30C62C-E449-4D8B-95D2-358DAA378780}" destId="{87CBC202-F52F-406A-BD38-7057EB36A661}" srcOrd="5" destOrd="0" presId="urn:microsoft.com/office/officeart/2005/8/layout/target3"/>
    <dgm:cxn modelId="{04F3507D-84D1-4F28-BA90-06D76472FDC9}" type="presParOf" srcId="{AB30C62C-E449-4D8B-95D2-358DAA378780}" destId="{FDDD7B7A-E4AD-497B-B50B-335BDADF1858}" srcOrd="6" destOrd="0" presId="urn:microsoft.com/office/officeart/2005/8/layout/target3"/>
    <dgm:cxn modelId="{F18AD07D-9977-4261-9A6A-273CE51C65DF}" type="presParOf" srcId="{AB30C62C-E449-4D8B-95D2-358DAA378780}" destId="{6F614F34-1538-48D9-B6C2-D72FA41809D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0C16DB-A946-41A6-8D22-1C941A8EE2F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EE0A7A04-DC0C-4AE5-AD7E-A5475518666D}">
      <dgm:prSet/>
      <dgm:spPr/>
      <dgm:t>
        <a:bodyPr/>
        <a:lstStyle/>
        <a:p>
          <a:pPr rtl="0"/>
          <a:r>
            <a:rPr lang="uk-UA" smtClean="0"/>
            <a:t>− Запровадження рівня задоволеності клієнтів. Це допоможе компанії визначити, які продукти і послуги найбільш популярні серед клієнтів і які проблеми потрібно вирішувати. </a:t>
          </a:r>
          <a:endParaRPr lang="uk-UA"/>
        </a:p>
      </dgm:t>
    </dgm:pt>
    <dgm:pt modelId="{BEB3CC4E-BD60-4431-9672-DAF6BB6AABAA}" type="parTrans" cxnId="{C2DE81E5-6960-4119-B28E-B86050E571B4}">
      <dgm:prSet/>
      <dgm:spPr/>
      <dgm:t>
        <a:bodyPr/>
        <a:lstStyle/>
        <a:p>
          <a:endParaRPr lang="uk-UA"/>
        </a:p>
      </dgm:t>
    </dgm:pt>
    <dgm:pt modelId="{AA5EDA8D-E7B6-4276-A3FA-FD05D91AB950}" type="sibTrans" cxnId="{C2DE81E5-6960-4119-B28E-B86050E571B4}">
      <dgm:prSet/>
      <dgm:spPr/>
      <dgm:t>
        <a:bodyPr/>
        <a:lstStyle/>
        <a:p>
          <a:endParaRPr lang="uk-UA"/>
        </a:p>
      </dgm:t>
    </dgm:pt>
    <dgm:pt modelId="{C04EABD8-E750-4A75-8A3F-69F64FD74631}">
      <dgm:prSet/>
      <dgm:spPr/>
      <dgm:t>
        <a:bodyPr/>
        <a:lstStyle/>
        <a:p>
          <a:pPr rtl="0"/>
          <a:r>
            <a:rPr lang="uk-UA" smtClean="0"/>
            <a:t>− Запровадження процесів продажу. Це уможливить компанії підвищити кількість продажів і заощадити час на процеси продажу. </a:t>
          </a:r>
          <a:endParaRPr lang="uk-UA"/>
        </a:p>
      </dgm:t>
    </dgm:pt>
    <dgm:pt modelId="{583BF599-5C57-408F-B576-C87C534C054C}" type="parTrans" cxnId="{6A24B70E-CDB0-435B-8932-877FFA83B3D5}">
      <dgm:prSet/>
      <dgm:spPr/>
      <dgm:t>
        <a:bodyPr/>
        <a:lstStyle/>
        <a:p>
          <a:endParaRPr lang="uk-UA"/>
        </a:p>
      </dgm:t>
    </dgm:pt>
    <dgm:pt modelId="{112AB5A2-BAE0-4A13-AB4F-0A0DC80C1B7C}" type="sibTrans" cxnId="{6A24B70E-CDB0-435B-8932-877FFA83B3D5}">
      <dgm:prSet/>
      <dgm:spPr/>
      <dgm:t>
        <a:bodyPr/>
        <a:lstStyle/>
        <a:p>
          <a:endParaRPr lang="uk-UA"/>
        </a:p>
      </dgm:t>
    </dgm:pt>
    <dgm:pt modelId="{7A32A5C4-F544-49DC-B351-EA22066951C5}">
      <dgm:prSet/>
      <dgm:spPr/>
      <dgm:t>
        <a:bodyPr/>
        <a:lstStyle/>
        <a:p>
          <a:pPr rtl="0"/>
          <a:r>
            <a:rPr lang="uk-UA" smtClean="0"/>
            <a:t>− Запровадження процесів підтримки клієнтів. Це дасть змогу компанії відповідати на запити клієнтів швидше і забезпечити більш високий рівень обслуговування. </a:t>
          </a:r>
          <a:endParaRPr lang="uk-UA"/>
        </a:p>
      </dgm:t>
    </dgm:pt>
    <dgm:pt modelId="{A3B69E54-2869-4573-A065-4EE2FD53BB7B}" type="parTrans" cxnId="{8AEBC088-D00B-40D1-BF4F-5EB1F7E9FC9A}">
      <dgm:prSet/>
      <dgm:spPr/>
      <dgm:t>
        <a:bodyPr/>
        <a:lstStyle/>
        <a:p>
          <a:endParaRPr lang="uk-UA"/>
        </a:p>
      </dgm:t>
    </dgm:pt>
    <dgm:pt modelId="{A3E8B2EC-BF4F-4E77-967B-8F6E0560BDB7}" type="sibTrans" cxnId="{8AEBC088-D00B-40D1-BF4F-5EB1F7E9FC9A}">
      <dgm:prSet/>
      <dgm:spPr/>
      <dgm:t>
        <a:bodyPr/>
        <a:lstStyle/>
        <a:p>
          <a:endParaRPr lang="uk-UA"/>
        </a:p>
      </dgm:t>
    </dgm:pt>
    <dgm:pt modelId="{AAF8F4C0-E6B2-4806-B911-17F5365A9E10}" type="pres">
      <dgm:prSet presAssocID="{D10C16DB-A946-41A6-8D22-1C941A8EE2F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43F9AA8-456F-4A6E-ACAB-9E3C775A200D}" type="pres">
      <dgm:prSet presAssocID="{EE0A7A04-DC0C-4AE5-AD7E-A5475518666D}" presName="circle1" presStyleLbl="node1" presStyleIdx="0" presStyleCnt="3"/>
      <dgm:spPr/>
    </dgm:pt>
    <dgm:pt modelId="{F3E923F9-FDC7-4B10-A1C5-43D1D354AB6D}" type="pres">
      <dgm:prSet presAssocID="{EE0A7A04-DC0C-4AE5-AD7E-A5475518666D}" presName="space" presStyleCnt="0"/>
      <dgm:spPr/>
    </dgm:pt>
    <dgm:pt modelId="{799297A2-9683-4488-9951-8F61AC4CAA99}" type="pres">
      <dgm:prSet presAssocID="{EE0A7A04-DC0C-4AE5-AD7E-A5475518666D}" presName="rect1" presStyleLbl="alignAcc1" presStyleIdx="0" presStyleCnt="3"/>
      <dgm:spPr/>
    </dgm:pt>
    <dgm:pt modelId="{171AD95A-997C-47CD-9632-E17C27070060}" type="pres">
      <dgm:prSet presAssocID="{C04EABD8-E750-4A75-8A3F-69F64FD74631}" presName="vertSpace2" presStyleLbl="node1" presStyleIdx="0" presStyleCnt="3"/>
      <dgm:spPr/>
    </dgm:pt>
    <dgm:pt modelId="{90627615-A61C-4BE5-AFA5-986080E75A3A}" type="pres">
      <dgm:prSet presAssocID="{C04EABD8-E750-4A75-8A3F-69F64FD74631}" presName="circle2" presStyleLbl="node1" presStyleIdx="1" presStyleCnt="3"/>
      <dgm:spPr/>
    </dgm:pt>
    <dgm:pt modelId="{3E31C6DA-5606-458A-81E2-F435516BC676}" type="pres">
      <dgm:prSet presAssocID="{C04EABD8-E750-4A75-8A3F-69F64FD74631}" presName="rect2" presStyleLbl="alignAcc1" presStyleIdx="1" presStyleCnt="3"/>
      <dgm:spPr/>
    </dgm:pt>
    <dgm:pt modelId="{DB88A4CF-EEB9-4683-ABA3-04630BEC2F65}" type="pres">
      <dgm:prSet presAssocID="{7A32A5C4-F544-49DC-B351-EA22066951C5}" presName="vertSpace3" presStyleLbl="node1" presStyleIdx="1" presStyleCnt="3"/>
      <dgm:spPr/>
    </dgm:pt>
    <dgm:pt modelId="{5492C850-248F-493D-9EEB-E73705237149}" type="pres">
      <dgm:prSet presAssocID="{7A32A5C4-F544-49DC-B351-EA22066951C5}" presName="circle3" presStyleLbl="node1" presStyleIdx="2" presStyleCnt="3"/>
      <dgm:spPr/>
    </dgm:pt>
    <dgm:pt modelId="{CB48C744-5666-40C5-B979-97E07459F264}" type="pres">
      <dgm:prSet presAssocID="{7A32A5C4-F544-49DC-B351-EA22066951C5}" presName="rect3" presStyleLbl="alignAcc1" presStyleIdx="2" presStyleCnt="3"/>
      <dgm:spPr/>
    </dgm:pt>
    <dgm:pt modelId="{27DB12CD-6B7F-48F4-B728-0BC614567BB3}" type="pres">
      <dgm:prSet presAssocID="{EE0A7A04-DC0C-4AE5-AD7E-A5475518666D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8BC3013B-7043-4A0E-BB61-0ED49ADA41FC}" type="pres">
      <dgm:prSet presAssocID="{C04EABD8-E750-4A75-8A3F-69F64FD74631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52F4E3B1-F7E4-4965-9219-D33DCC24D188}" type="pres">
      <dgm:prSet presAssocID="{7A32A5C4-F544-49DC-B351-EA22066951C5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00C5778F-879F-467A-9C50-875D08AFC7C4}" type="presOf" srcId="{D10C16DB-A946-41A6-8D22-1C941A8EE2F7}" destId="{AAF8F4C0-E6B2-4806-B911-17F5365A9E10}" srcOrd="0" destOrd="0" presId="urn:microsoft.com/office/officeart/2005/8/layout/target3"/>
    <dgm:cxn modelId="{1845F29B-AC65-4097-BB2C-567116AF23AE}" type="presOf" srcId="{7A32A5C4-F544-49DC-B351-EA22066951C5}" destId="{52F4E3B1-F7E4-4965-9219-D33DCC24D188}" srcOrd="1" destOrd="0" presId="urn:microsoft.com/office/officeart/2005/8/layout/target3"/>
    <dgm:cxn modelId="{8AEBC088-D00B-40D1-BF4F-5EB1F7E9FC9A}" srcId="{D10C16DB-A946-41A6-8D22-1C941A8EE2F7}" destId="{7A32A5C4-F544-49DC-B351-EA22066951C5}" srcOrd="2" destOrd="0" parTransId="{A3B69E54-2869-4573-A065-4EE2FD53BB7B}" sibTransId="{A3E8B2EC-BF4F-4E77-967B-8F6E0560BDB7}"/>
    <dgm:cxn modelId="{6A24B70E-CDB0-435B-8932-877FFA83B3D5}" srcId="{D10C16DB-A946-41A6-8D22-1C941A8EE2F7}" destId="{C04EABD8-E750-4A75-8A3F-69F64FD74631}" srcOrd="1" destOrd="0" parTransId="{583BF599-5C57-408F-B576-C87C534C054C}" sibTransId="{112AB5A2-BAE0-4A13-AB4F-0A0DC80C1B7C}"/>
    <dgm:cxn modelId="{578CBA40-D82A-451C-8CF8-D819561006F1}" type="presOf" srcId="{C04EABD8-E750-4A75-8A3F-69F64FD74631}" destId="{3E31C6DA-5606-458A-81E2-F435516BC676}" srcOrd="0" destOrd="0" presId="urn:microsoft.com/office/officeart/2005/8/layout/target3"/>
    <dgm:cxn modelId="{5EEC09F3-5087-493C-9484-71EBBBDE82A5}" type="presOf" srcId="{EE0A7A04-DC0C-4AE5-AD7E-A5475518666D}" destId="{27DB12CD-6B7F-48F4-B728-0BC614567BB3}" srcOrd="1" destOrd="0" presId="urn:microsoft.com/office/officeart/2005/8/layout/target3"/>
    <dgm:cxn modelId="{BDC72E98-F78B-4006-B1C9-24E23890F909}" type="presOf" srcId="{7A32A5C4-F544-49DC-B351-EA22066951C5}" destId="{CB48C744-5666-40C5-B979-97E07459F264}" srcOrd="0" destOrd="0" presId="urn:microsoft.com/office/officeart/2005/8/layout/target3"/>
    <dgm:cxn modelId="{E9DD3501-C09B-4B1B-9ECC-9B4F033C64F4}" type="presOf" srcId="{EE0A7A04-DC0C-4AE5-AD7E-A5475518666D}" destId="{799297A2-9683-4488-9951-8F61AC4CAA99}" srcOrd="0" destOrd="0" presId="urn:microsoft.com/office/officeart/2005/8/layout/target3"/>
    <dgm:cxn modelId="{C2DE81E5-6960-4119-B28E-B86050E571B4}" srcId="{D10C16DB-A946-41A6-8D22-1C941A8EE2F7}" destId="{EE0A7A04-DC0C-4AE5-AD7E-A5475518666D}" srcOrd="0" destOrd="0" parTransId="{BEB3CC4E-BD60-4431-9672-DAF6BB6AABAA}" sibTransId="{AA5EDA8D-E7B6-4276-A3FA-FD05D91AB950}"/>
    <dgm:cxn modelId="{0027DAE9-3C3B-49B8-AE11-75D3398B9346}" type="presOf" srcId="{C04EABD8-E750-4A75-8A3F-69F64FD74631}" destId="{8BC3013B-7043-4A0E-BB61-0ED49ADA41FC}" srcOrd="1" destOrd="0" presId="urn:microsoft.com/office/officeart/2005/8/layout/target3"/>
    <dgm:cxn modelId="{F0E52A3D-DD29-4AC5-9A93-0311FD4F089F}" type="presParOf" srcId="{AAF8F4C0-E6B2-4806-B911-17F5365A9E10}" destId="{643F9AA8-456F-4A6E-ACAB-9E3C775A200D}" srcOrd="0" destOrd="0" presId="urn:microsoft.com/office/officeart/2005/8/layout/target3"/>
    <dgm:cxn modelId="{D34B75DA-932B-4211-BA16-B079FA7900CD}" type="presParOf" srcId="{AAF8F4C0-E6B2-4806-B911-17F5365A9E10}" destId="{F3E923F9-FDC7-4B10-A1C5-43D1D354AB6D}" srcOrd="1" destOrd="0" presId="urn:microsoft.com/office/officeart/2005/8/layout/target3"/>
    <dgm:cxn modelId="{679EE8E1-5E40-4F8C-AACF-473E21407DB0}" type="presParOf" srcId="{AAF8F4C0-E6B2-4806-B911-17F5365A9E10}" destId="{799297A2-9683-4488-9951-8F61AC4CAA99}" srcOrd="2" destOrd="0" presId="urn:microsoft.com/office/officeart/2005/8/layout/target3"/>
    <dgm:cxn modelId="{076ADFED-AB4E-45EE-8786-E1E39FE186D0}" type="presParOf" srcId="{AAF8F4C0-E6B2-4806-B911-17F5365A9E10}" destId="{171AD95A-997C-47CD-9632-E17C27070060}" srcOrd="3" destOrd="0" presId="urn:microsoft.com/office/officeart/2005/8/layout/target3"/>
    <dgm:cxn modelId="{117CD8F2-D2B2-43C1-A1BA-A338F0E88F46}" type="presParOf" srcId="{AAF8F4C0-E6B2-4806-B911-17F5365A9E10}" destId="{90627615-A61C-4BE5-AFA5-986080E75A3A}" srcOrd="4" destOrd="0" presId="urn:microsoft.com/office/officeart/2005/8/layout/target3"/>
    <dgm:cxn modelId="{180E66E8-6D11-4694-BEE8-665175774788}" type="presParOf" srcId="{AAF8F4C0-E6B2-4806-B911-17F5365A9E10}" destId="{3E31C6DA-5606-458A-81E2-F435516BC676}" srcOrd="5" destOrd="0" presId="urn:microsoft.com/office/officeart/2005/8/layout/target3"/>
    <dgm:cxn modelId="{5F15C7E3-DF32-4CCF-9F1F-251648F38554}" type="presParOf" srcId="{AAF8F4C0-E6B2-4806-B911-17F5365A9E10}" destId="{DB88A4CF-EEB9-4683-ABA3-04630BEC2F65}" srcOrd="6" destOrd="0" presId="urn:microsoft.com/office/officeart/2005/8/layout/target3"/>
    <dgm:cxn modelId="{43B2DEC4-3743-4E3D-AA3F-D454F32E60A7}" type="presParOf" srcId="{AAF8F4C0-E6B2-4806-B911-17F5365A9E10}" destId="{5492C850-248F-493D-9EEB-E73705237149}" srcOrd="7" destOrd="0" presId="urn:microsoft.com/office/officeart/2005/8/layout/target3"/>
    <dgm:cxn modelId="{7EB087CB-8EAD-43EA-ACEC-190BD2B71330}" type="presParOf" srcId="{AAF8F4C0-E6B2-4806-B911-17F5365A9E10}" destId="{CB48C744-5666-40C5-B979-97E07459F264}" srcOrd="8" destOrd="0" presId="urn:microsoft.com/office/officeart/2005/8/layout/target3"/>
    <dgm:cxn modelId="{A57FBEA9-0C45-4AD8-953D-C4A3898F0C8E}" type="presParOf" srcId="{AAF8F4C0-E6B2-4806-B911-17F5365A9E10}" destId="{27DB12CD-6B7F-48F4-B728-0BC614567BB3}" srcOrd="9" destOrd="0" presId="urn:microsoft.com/office/officeart/2005/8/layout/target3"/>
    <dgm:cxn modelId="{F1B3CCFE-05FA-4CD7-A5BF-69B901A8A908}" type="presParOf" srcId="{AAF8F4C0-E6B2-4806-B911-17F5365A9E10}" destId="{8BC3013B-7043-4A0E-BB61-0ED49ADA41FC}" srcOrd="10" destOrd="0" presId="urn:microsoft.com/office/officeart/2005/8/layout/target3"/>
    <dgm:cxn modelId="{04851AF8-EF93-4C0B-9962-F12DCB5487C8}" type="presParOf" srcId="{AAF8F4C0-E6B2-4806-B911-17F5365A9E10}" destId="{52F4E3B1-F7E4-4965-9219-D33DCC24D18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D46A5C-391F-4887-B8AC-37165910AF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87BB69A-1924-4E18-988D-6F1943AD32D1}">
      <dgm:prSet/>
      <dgm:spPr/>
      <dgm:t>
        <a:bodyPr/>
        <a:lstStyle/>
        <a:p>
          <a:pPr rtl="0"/>
          <a:r>
            <a:rPr lang="uk-UA" smtClean="0"/>
            <a:t>− аналіз показників клієнтської активності; </a:t>
          </a:r>
          <a:endParaRPr lang="uk-UA"/>
        </a:p>
      </dgm:t>
    </dgm:pt>
    <dgm:pt modelId="{83C2ED7D-B4E6-423E-A1DC-D81560CB8793}" type="parTrans" cxnId="{41B01DFF-881F-4826-9B62-B6CE82FF9881}">
      <dgm:prSet/>
      <dgm:spPr/>
      <dgm:t>
        <a:bodyPr/>
        <a:lstStyle/>
        <a:p>
          <a:endParaRPr lang="uk-UA"/>
        </a:p>
      </dgm:t>
    </dgm:pt>
    <dgm:pt modelId="{F7645210-9941-4357-BC99-A40B165B72CB}" type="sibTrans" cxnId="{41B01DFF-881F-4826-9B62-B6CE82FF9881}">
      <dgm:prSet/>
      <dgm:spPr/>
      <dgm:t>
        <a:bodyPr/>
        <a:lstStyle/>
        <a:p>
          <a:endParaRPr lang="uk-UA"/>
        </a:p>
      </dgm:t>
    </dgm:pt>
    <dgm:pt modelId="{373DC979-8D6E-4C15-A498-C7524AAA175F}">
      <dgm:prSet/>
      <dgm:spPr/>
      <dgm:t>
        <a:bodyPr/>
        <a:lstStyle/>
        <a:p>
          <a:pPr rtl="0"/>
          <a:r>
            <a:rPr lang="uk-UA" smtClean="0"/>
            <a:t>− аналіз ефективності маркетингу; </a:t>
          </a:r>
          <a:endParaRPr lang="uk-UA"/>
        </a:p>
      </dgm:t>
    </dgm:pt>
    <dgm:pt modelId="{D71FAD50-9BC8-46A3-8700-9A0628704EC5}" type="parTrans" cxnId="{1BC8B4A9-B8C1-4B7B-950E-0AC4930DB302}">
      <dgm:prSet/>
      <dgm:spPr/>
      <dgm:t>
        <a:bodyPr/>
        <a:lstStyle/>
        <a:p>
          <a:endParaRPr lang="uk-UA"/>
        </a:p>
      </dgm:t>
    </dgm:pt>
    <dgm:pt modelId="{035BD046-2A9B-41CF-9873-87B9DFDBD6AC}" type="sibTrans" cxnId="{1BC8B4A9-B8C1-4B7B-950E-0AC4930DB302}">
      <dgm:prSet/>
      <dgm:spPr/>
      <dgm:t>
        <a:bodyPr/>
        <a:lstStyle/>
        <a:p>
          <a:endParaRPr lang="uk-UA"/>
        </a:p>
      </dgm:t>
    </dgm:pt>
    <dgm:pt modelId="{E31ADCB7-F631-4B55-91B6-B623EA074DB5}">
      <dgm:prSet/>
      <dgm:spPr/>
      <dgm:t>
        <a:bodyPr/>
        <a:lstStyle/>
        <a:p>
          <a:pPr rtl="0"/>
          <a:r>
            <a:rPr lang="uk-UA" smtClean="0"/>
            <a:t>− аналіз рівня задоволеності клієнтів; </a:t>
          </a:r>
          <a:endParaRPr lang="uk-UA"/>
        </a:p>
      </dgm:t>
    </dgm:pt>
    <dgm:pt modelId="{2328B408-C4B0-4CDA-87CA-B414181B01D2}" type="parTrans" cxnId="{A05E9437-83CD-44C0-AC9C-7FFE6219BCD9}">
      <dgm:prSet/>
      <dgm:spPr/>
      <dgm:t>
        <a:bodyPr/>
        <a:lstStyle/>
        <a:p>
          <a:endParaRPr lang="uk-UA"/>
        </a:p>
      </dgm:t>
    </dgm:pt>
    <dgm:pt modelId="{10F9A942-3D4E-470B-B231-BDC18E46C42F}" type="sibTrans" cxnId="{A05E9437-83CD-44C0-AC9C-7FFE6219BCD9}">
      <dgm:prSet/>
      <dgm:spPr/>
      <dgm:t>
        <a:bodyPr/>
        <a:lstStyle/>
        <a:p>
          <a:endParaRPr lang="uk-UA"/>
        </a:p>
      </dgm:t>
    </dgm:pt>
    <dgm:pt modelId="{79D23885-CCC7-4C93-8318-BBFEE9D5FD1D}">
      <dgm:prSet/>
      <dgm:spPr/>
      <dgm:t>
        <a:bodyPr/>
        <a:lstStyle/>
        <a:p>
          <a:pPr rtl="0"/>
          <a:r>
            <a:rPr lang="uk-UA" smtClean="0"/>
            <a:t>− аналіз продуктивності працівників; </a:t>
          </a:r>
          <a:endParaRPr lang="uk-UA"/>
        </a:p>
      </dgm:t>
    </dgm:pt>
    <dgm:pt modelId="{3644813C-213C-44D7-BF81-C38F740B9975}" type="parTrans" cxnId="{38188156-649B-4330-BC6C-B198A0052C3E}">
      <dgm:prSet/>
      <dgm:spPr/>
      <dgm:t>
        <a:bodyPr/>
        <a:lstStyle/>
        <a:p>
          <a:endParaRPr lang="uk-UA"/>
        </a:p>
      </dgm:t>
    </dgm:pt>
    <dgm:pt modelId="{C16B519A-ED6A-4617-AAB2-45825AD1F2B3}" type="sibTrans" cxnId="{38188156-649B-4330-BC6C-B198A0052C3E}">
      <dgm:prSet/>
      <dgm:spPr/>
      <dgm:t>
        <a:bodyPr/>
        <a:lstStyle/>
        <a:p>
          <a:endParaRPr lang="uk-UA"/>
        </a:p>
      </dgm:t>
    </dgm:pt>
    <dgm:pt modelId="{5603E3A6-78C0-4A5B-972D-BFE04D7D6F76}">
      <dgm:prSet/>
      <dgm:spPr/>
      <dgm:t>
        <a:bodyPr/>
        <a:lstStyle/>
        <a:p>
          <a:pPr rtl="0"/>
          <a:r>
            <a:rPr lang="uk-UA" smtClean="0"/>
            <a:t>− аналіз технічної підтримки та ресурсів. </a:t>
          </a:r>
          <a:endParaRPr lang="uk-UA"/>
        </a:p>
      </dgm:t>
    </dgm:pt>
    <dgm:pt modelId="{3DE06E81-98D3-4D7E-8435-39E73D03C3F2}" type="parTrans" cxnId="{25C89A68-F708-46C5-9C49-CDA267A8C279}">
      <dgm:prSet/>
      <dgm:spPr/>
      <dgm:t>
        <a:bodyPr/>
        <a:lstStyle/>
        <a:p>
          <a:endParaRPr lang="uk-UA"/>
        </a:p>
      </dgm:t>
    </dgm:pt>
    <dgm:pt modelId="{5848E490-9E86-4903-A93F-1F93D6AAA45A}" type="sibTrans" cxnId="{25C89A68-F708-46C5-9C49-CDA267A8C279}">
      <dgm:prSet/>
      <dgm:spPr/>
      <dgm:t>
        <a:bodyPr/>
        <a:lstStyle/>
        <a:p>
          <a:endParaRPr lang="uk-UA"/>
        </a:p>
      </dgm:t>
    </dgm:pt>
    <dgm:pt modelId="{B563C4D3-8A5D-45E4-9EBE-BCC6F7DB09B0}" type="pres">
      <dgm:prSet presAssocID="{D3D46A5C-391F-4887-B8AC-37165910AFFB}" presName="linear" presStyleCnt="0">
        <dgm:presLayoutVars>
          <dgm:animLvl val="lvl"/>
          <dgm:resizeHandles val="exact"/>
        </dgm:presLayoutVars>
      </dgm:prSet>
      <dgm:spPr/>
    </dgm:pt>
    <dgm:pt modelId="{62526F04-58AC-4AE7-9C9D-D8888FEF7C9D}" type="pres">
      <dgm:prSet presAssocID="{387BB69A-1924-4E18-988D-6F1943AD32D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A7661CF-D6C2-49E2-A279-12F8CCA0C8F0}" type="pres">
      <dgm:prSet presAssocID="{F7645210-9941-4357-BC99-A40B165B72CB}" presName="spacer" presStyleCnt="0"/>
      <dgm:spPr/>
    </dgm:pt>
    <dgm:pt modelId="{74920B6D-8194-4E99-A588-7642860CE065}" type="pres">
      <dgm:prSet presAssocID="{373DC979-8D6E-4C15-A498-C7524AAA175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1B8117E-95E0-4B68-BDE7-C61F74C28FF3}" type="pres">
      <dgm:prSet presAssocID="{035BD046-2A9B-41CF-9873-87B9DFDBD6AC}" presName="spacer" presStyleCnt="0"/>
      <dgm:spPr/>
    </dgm:pt>
    <dgm:pt modelId="{F53097AF-2C86-40F2-8D75-AC02C2A10D32}" type="pres">
      <dgm:prSet presAssocID="{E31ADCB7-F631-4B55-91B6-B623EA074DB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171B137-D739-4416-A899-7DF7337D788E}" type="pres">
      <dgm:prSet presAssocID="{10F9A942-3D4E-470B-B231-BDC18E46C42F}" presName="spacer" presStyleCnt="0"/>
      <dgm:spPr/>
    </dgm:pt>
    <dgm:pt modelId="{B0128EB2-DD42-456C-A1D3-4AE16DFEEE99}" type="pres">
      <dgm:prSet presAssocID="{79D23885-CCC7-4C93-8318-BBFEE9D5FD1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1B22709-7A5E-4033-AD02-6E9B9FB4E0C3}" type="pres">
      <dgm:prSet presAssocID="{C16B519A-ED6A-4617-AAB2-45825AD1F2B3}" presName="spacer" presStyleCnt="0"/>
      <dgm:spPr/>
    </dgm:pt>
    <dgm:pt modelId="{0FEAA181-E150-4B9B-BE7D-5C3850545522}" type="pres">
      <dgm:prSet presAssocID="{5603E3A6-78C0-4A5B-972D-BFE04D7D6F7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8188156-649B-4330-BC6C-B198A0052C3E}" srcId="{D3D46A5C-391F-4887-B8AC-37165910AFFB}" destId="{79D23885-CCC7-4C93-8318-BBFEE9D5FD1D}" srcOrd="3" destOrd="0" parTransId="{3644813C-213C-44D7-BF81-C38F740B9975}" sibTransId="{C16B519A-ED6A-4617-AAB2-45825AD1F2B3}"/>
    <dgm:cxn modelId="{41B01DFF-881F-4826-9B62-B6CE82FF9881}" srcId="{D3D46A5C-391F-4887-B8AC-37165910AFFB}" destId="{387BB69A-1924-4E18-988D-6F1943AD32D1}" srcOrd="0" destOrd="0" parTransId="{83C2ED7D-B4E6-423E-A1DC-D81560CB8793}" sibTransId="{F7645210-9941-4357-BC99-A40B165B72CB}"/>
    <dgm:cxn modelId="{A21E4F67-9154-4718-BA7B-EA0A9F08D139}" type="presOf" srcId="{D3D46A5C-391F-4887-B8AC-37165910AFFB}" destId="{B563C4D3-8A5D-45E4-9EBE-BCC6F7DB09B0}" srcOrd="0" destOrd="0" presId="urn:microsoft.com/office/officeart/2005/8/layout/vList2"/>
    <dgm:cxn modelId="{02702314-5C05-4F2D-9953-E5736AC921A0}" type="presOf" srcId="{387BB69A-1924-4E18-988D-6F1943AD32D1}" destId="{62526F04-58AC-4AE7-9C9D-D8888FEF7C9D}" srcOrd="0" destOrd="0" presId="urn:microsoft.com/office/officeart/2005/8/layout/vList2"/>
    <dgm:cxn modelId="{2A3FD884-78DC-4609-B03F-A376A924BC1E}" type="presOf" srcId="{373DC979-8D6E-4C15-A498-C7524AAA175F}" destId="{74920B6D-8194-4E99-A588-7642860CE065}" srcOrd="0" destOrd="0" presId="urn:microsoft.com/office/officeart/2005/8/layout/vList2"/>
    <dgm:cxn modelId="{A05E9437-83CD-44C0-AC9C-7FFE6219BCD9}" srcId="{D3D46A5C-391F-4887-B8AC-37165910AFFB}" destId="{E31ADCB7-F631-4B55-91B6-B623EA074DB5}" srcOrd="2" destOrd="0" parTransId="{2328B408-C4B0-4CDA-87CA-B414181B01D2}" sibTransId="{10F9A942-3D4E-470B-B231-BDC18E46C42F}"/>
    <dgm:cxn modelId="{42734388-9A4D-45F9-B630-62285F44816E}" type="presOf" srcId="{E31ADCB7-F631-4B55-91B6-B623EA074DB5}" destId="{F53097AF-2C86-40F2-8D75-AC02C2A10D32}" srcOrd="0" destOrd="0" presId="urn:microsoft.com/office/officeart/2005/8/layout/vList2"/>
    <dgm:cxn modelId="{1BC8B4A9-B8C1-4B7B-950E-0AC4930DB302}" srcId="{D3D46A5C-391F-4887-B8AC-37165910AFFB}" destId="{373DC979-8D6E-4C15-A498-C7524AAA175F}" srcOrd="1" destOrd="0" parTransId="{D71FAD50-9BC8-46A3-8700-9A0628704EC5}" sibTransId="{035BD046-2A9B-41CF-9873-87B9DFDBD6AC}"/>
    <dgm:cxn modelId="{4D5EBD7E-1B1D-416E-A219-AA0D1673A52D}" type="presOf" srcId="{5603E3A6-78C0-4A5B-972D-BFE04D7D6F76}" destId="{0FEAA181-E150-4B9B-BE7D-5C3850545522}" srcOrd="0" destOrd="0" presId="urn:microsoft.com/office/officeart/2005/8/layout/vList2"/>
    <dgm:cxn modelId="{4164F181-C75D-49EF-A4F1-A1CC66D4B744}" type="presOf" srcId="{79D23885-CCC7-4C93-8318-BBFEE9D5FD1D}" destId="{B0128EB2-DD42-456C-A1D3-4AE16DFEEE99}" srcOrd="0" destOrd="0" presId="urn:microsoft.com/office/officeart/2005/8/layout/vList2"/>
    <dgm:cxn modelId="{25C89A68-F708-46C5-9C49-CDA267A8C279}" srcId="{D3D46A5C-391F-4887-B8AC-37165910AFFB}" destId="{5603E3A6-78C0-4A5B-972D-BFE04D7D6F76}" srcOrd="4" destOrd="0" parTransId="{3DE06E81-98D3-4D7E-8435-39E73D03C3F2}" sibTransId="{5848E490-9E86-4903-A93F-1F93D6AAA45A}"/>
    <dgm:cxn modelId="{A6A34B72-884D-4CAE-85F1-4970A25998F7}" type="presParOf" srcId="{B563C4D3-8A5D-45E4-9EBE-BCC6F7DB09B0}" destId="{62526F04-58AC-4AE7-9C9D-D8888FEF7C9D}" srcOrd="0" destOrd="0" presId="urn:microsoft.com/office/officeart/2005/8/layout/vList2"/>
    <dgm:cxn modelId="{3770D971-5300-42E8-A663-CEECBC42D6BF}" type="presParOf" srcId="{B563C4D3-8A5D-45E4-9EBE-BCC6F7DB09B0}" destId="{3A7661CF-D6C2-49E2-A279-12F8CCA0C8F0}" srcOrd="1" destOrd="0" presId="urn:microsoft.com/office/officeart/2005/8/layout/vList2"/>
    <dgm:cxn modelId="{FBF9A515-3B97-46B4-880E-894D41E83C44}" type="presParOf" srcId="{B563C4D3-8A5D-45E4-9EBE-BCC6F7DB09B0}" destId="{74920B6D-8194-4E99-A588-7642860CE065}" srcOrd="2" destOrd="0" presId="urn:microsoft.com/office/officeart/2005/8/layout/vList2"/>
    <dgm:cxn modelId="{AFEBDA6D-E3D1-4B22-A640-679A7B14F04A}" type="presParOf" srcId="{B563C4D3-8A5D-45E4-9EBE-BCC6F7DB09B0}" destId="{51B8117E-95E0-4B68-BDE7-C61F74C28FF3}" srcOrd="3" destOrd="0" presId="urn:microsoft.com/office/officeart/2005/8/layout/vList2"/>
    <dgm:cxn modelId="{5C964700-E59B-41E2-8DD5-115A625EA4EB}" type="presParOf" srcId="{B563C4D3-8A5D-45E4-9EBE-BCC6F7DB09B0}" destId="{F53097AF-2C86-40F2-8D75-AC02C2A10D32}" srcOrd="4" destOrd="0" presId="urn:microsoft.com/office/officeart/2005/8/layout/vList2"/>
    <dgm:cxn modelId="{63561A01-58FD-416D-A2E0-3E015DF3B0E8}" type="presParOf" srcId="{B563C4D3-8A5D-45E4-9EBE-BCC6F7DB09B0}" destId="{3171B137-D739-4416-A899-7DF7337D788E}" srcOrd="5" destOrd="0" presId="urn:microsoft.com/office/officeart/2005/8/layout/vList2"/>
    <dgm:cxn modelId="{4B186A16-E230-4256-946F-CEF69251BB64}" type="presParOf" srcId="{B563C4D3-8A5D-45E4-9EBE-BCC6F7DB09B0}" destId="{B0128EB2-DD42-456C-A1D3-4AE16DFEEE99}" srcOrd="6" destOrd="0" presId="urn:microsoft.com/office/officeart/2005/8/layout/vList2"/>
    <dgm:cxn modelId="{42D57C2D-7C92-4E70-836E-5F91F3BCBB44}" type="presParOf" srcId="{B563C4D3-8A5D-45E4-9EBE-BCC6F7DB09B0}" destId="{71B22709-7A5E-4033-AD02-6E9B9FB4E0C3}" srcOrd="7" destOrd="0" presId="urn:microsoft.com/office/officeart/2005/8/layout/vList2"/>
    <dgm:cxn modelId="{DD890303-132A-4F28-A285-89638B962E04}" type="presParOf" srcId="{B563C4D3-8A5D-45E4-9EBE-BCC6F7DB09B0}" destId="{0FEAA181-E150-4B9B-BE7D-5C385054552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450DA4-6731-4C97-9D68-E1CD3972E0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158BC33-D6C4-48B5-A4B4-E530149532CE}">
      <dgm:prSet/>
      <dgm:spPr/>
      <dgm:t>
        <a:bodyPr/>
        <a:lstStyle/>
        <a:p>
          <a:pPr rtl="0"/>
          <a:r>
            <a:rPr lang="ru-RU" smtClean="0"/>
            <a:t>− аналіз продажів за період часу; </a:t>
          </a:r>
          <a:endParaRPr lang="uk-UA"/>
        </a:p>
      </dgm:t>
    </dgm:pt>
    <dgm:pt modelId="{B76A805D-70BD-429D-A73A-F6B2D50EF4ED}" type="parTrans" cxnId="{3DBF8782-5486-4B5D-9DFC-F3D9EEFEB60E}">
      <dgm:prSet/>
      <dgm:spPr/>
      <dgm:t>
        <a:bodyPr/>
        <a:lstStyle/>
        <a:p>
          <a:endParaRPr lang="uk-UA"/>
        </a:p>
      </dgm:t>
    </dgm:pt>
    <dgm:pt modelId="{78B8DC0F-7BB9-4D96-98B3-FA501B408CD5}" type="sibTrans" cxnId="{3DBF8782-5486-4B5D-9DFC-F3D9EEFEB60E}">
      <dgm:prSet/>
      <dgm:spPr/>
      <dgm:t>
        <a:bodyPr/>
        <a:lstStyle/>
        <a:p>
          <a:endParaRPr lang="uk-UA"/>
        </a:p>
      </dgm:t>
    </dgm:pt>
    <dgm:pt modelId="{6BD77A63-8260-4A91-B649-B7CF1F2ACB6F}">
      <dgm:prSet/>
      <dgm:spPr/>
      <dgm:t>
        <a:bodyPr/>
        <a:lstStyle/>
        <a:p>
          <a:pPr rtl="0"/>
          <a:r>
            <a:rPr lang="ru-RU" smtClean="0"/>
            <a:t>− аналіз продажів за поточний місяць; </a:t>
          </a:r>
          <a:endParaRPr lang="uk-UA"/>
        </a:p>
      </dgm:t>
    </dgm:pt>
    <dgm:pt modelId="{42356C67-A702-4691-86C1-2EDDA7E84B67}" type="parTrans" cxnId="{6581BCD7-A05B-4719-9836-E325DE233426}">
      <dgm:prSet/>
      <dgm:spPr/>
      <dgm:t>
        <a:bodyPr/>
        <a:lstStyle/>
        <a:p>
          <a:endParaRPr lang="uk-UA"/>
        </a:p>
      </dgm:t>
    </dgm:pt>
    <dgm:pt modelId="{CD2D1C10-362D-4785-B70F-BAA3ABC5D58A}" type="sibTrans" cxnId="{6581BCD7-A05B-4719-9836-E325DE233426}">
      <dgm:prSet/>
      <dgm:spPr/>
      <dgm:t>
        <a:bodyPr/>
        <a:lstStyle/>
        <a:p>
          <a:endParaRPr lang="uk-UA"/>
        </a:p>
      </dgm:t>
    </dgm:pt>
    <dgm:pt modelId="{C10F073E-33A0-410B-BD44-86635DA9BFF8}">
      <dgm:prSet/>
      <dgm:spPr/>
      <dgm:t>
        <a:bodyPr/>
        <a:lstStyle/>
        <a:p>
          <a:pPr rtl="0"/>
          <a:r>
            <a:rPr lang="ru-RU" smtClean="0"/>
            <a:t>− аналіз продажів за поточний рік; </a:t>
          </a:r>
          <a:endParaRPr lang="uk-UA"/>
        </a:p>
      </dgm:t>
    </dgm:pt>
    <dgm:pt modelId="{6E950B12-29F9-4BAB-AB04-302F0EE7ECBB}" type="parTrans" cxnId="{C2930B01-BB5C-4692-B5F7-E771CF5B696A}">
      <dgm:prSet/>
      <dgm:spPr/>
      <dgm:t>
        <a:bodyPr/>
        <a:lstStyle/>
        <a:p>
          <a:endParaRPr lang="uk-UA"/>
        </a:p>
      </dgm:t>
    </dgm:pt>
    <dgm:pt modelId="{10DF254C-86E2-411A-AC90-C27381D9789E}" type="sibTrans" cxnId="{C2930B01-BB5C-4692-B5F7-E771CF5B696A}">
      <dgm:prSet/>
      <dgm:spPr/>
      <dgm:t>
        <a:bodyPr/>
        <a:lstStyle/>
        <a:p>
          <a:endParaRPr lang="uk-UA"/>
        </a:p>
      </dgm:t>
    </dgm:pt>
    <dgm:pt modelId="{D1D8E259-1396-4B54-95FA-27E8856AB452}">
      <dgm:prSet/>
      <dgm:spPr/>
      <dgm:t>
        <a:bodyPr/>
        <a:lstStyle/>
        <a:p>
          <a:pPr rtl="0"/>
          <a:r>
            <a:rPr lang="ru-RU" smtClean="0"/>
            <a:t>− аналіз продажів за поточний квартал; </a:t>
          </a:r>
          <a:endParaRPr lang="uk-UA"/>
        </a:p>
      </dgm:t>
    </dgm:pt>
    <dgm:pt modelId="{3CAB6C6A-99A5-44B6-BD30-038CD0F7CB36}" type="parTrans" cxnId="{8AD3E2BC-99C8-420D-BA9E-06D9E8243E43}">
      <dgm:prSet/>
      <dgm:spPr/>
      <dgm:t>
        <a:bodyPr/>
        <a:lstStyle/>
        <a:p>
          <a:endParaRPr lang="uk-UA"/>
        </a:p>
      </dgm:t>
    </dgm:pt>
    <dgm:pt modelId="{B35F1B66-E7DC-4797-9628-F13A3E488A49}" type="sibTrans" cxnId="{8AD3E2BC-99C8-420D-BA9E-06D9E8243E43}">
      <dgm:prSet/>
      <dgm:spPr/>
      <dgm:t>
        <a:bodyPr/>
        <a:lstStyle/>
        <a:p>
          <a:endParaRPr lang="uk-UA"/>
        </a:p>
      </dgm:t>
    </dgm:pt>
    <dgm:pt modelId="{269645A4-2B79-42E9-8C1C-4748FE0A6FF9}">
      <dgm:prSet/>
      <dgm:spPr/>
      <dgm:t>
        <a:bodyPr/>
        <a:lstStyle/>
        <a:p>
          <a:pPr rtl="0"/>
          <a:r>
            <a:rPr lang="ru-RU" smtClean="0"/>
            <a:t>− аналіз продажів за поточне півріччя; </a:t>
          </a:r>
          <a:endParaRPr lang="uk-UA"/>
        </a:p>
      </dgm:t>
    </dgm:pt>
    <dgm:pt modelId="{3037775A-CE70-4DEE-8129-342F5BBEFF16}" type="parTrans" cxnId="{4E41CAFD-48DD-4412-8E26-625670DAE230}">
      <dgm:prSet/>
      <dgm:spPr/>
      <dgm:t>
        <a:bodyPr/>
        <a:lstStyle/>
        <a:p>
          <a:endParaRPr lang="uk-UA"/>
        </a:p>
      </dgm:t>
    </dgm:pt>
    <dgm:pt modelId="{88580A06-236F-4513-A03A-70E3808F2A41}" type="sibTrans" cxnId="{4E41CAFD-48DD-4412-8E26-625670DAE230}">
      <dgm:prSet/>
      <dgm:spPr/>
      <dgm:t>
        <a:bodyPr/>
        <a:lstStyle/>
        <a:p>
          <a:endParaRPr lang="uk-UA"/>
        </a:p>
      </dgm:t>
    </dgm:pt>
    <dgm:pt modelId="{249C1793-98CF-4454-BF78-4E5C10DEF576}">
      <dgm:prSet/>
      <dgm:spPr/>
      <dgm:t>
        <a:bodyPr/>
        <a:lstStyle/>
        <a:p>
          <a:pPr rtl="0"/>
          <a:r>
            <a:rPr lang="ru-RU" smtClean="0"/>
            <a:t>− аналіз продажів за поточний рік;</a:t>
          </a:r>
          <a:endParaRPr lang="uk-UA"/>
        </a:p>
      </dgm:t>
    </dgm:pt>
    <dgm:pt modelId="{654FB0C1-7ECC-45B2-AA94-F0875021C6DC}" type="parTrans" cxnId="{5B5D4020-6D87-48A3-BED2-FDFBA36659CB}">
      <dgm:prSet/>
      <dgm:spPr/>
      <dgm:t>
        <a:bodyPr/>
        <a:lstStyle/>
        <a:p>
          <a:endParaRPr lang="uk-UA"/>
        </a:p>
      </dgm:t>
    </dgm:pt>
    <dgm:pt modelId="{54BBD70D-4CFD-42FD-97DA-85B8EC862D19}" type="sibTrans" cxnId="{5B5D4020-6D87-48A3-BED2-FDFBA36659CB}">
      <dgm:prSet/>
      <dgm:spPr/>
      <dgm:t>
        <a:bodyPr/>
        <a:lstStyle/>
        <a:p>
          <a:endParaRPr lang="uk-UA"/>
        </a:p>
      </dgm:t>
    </dgm:pt>
    <dgm:pt modelId="{F782F0F6-926D-4920-A737-2A34A7584B6D}">
      <dgm:prSet/>
      <dgm:spPr/>
      <dgm:t>
        <a:bodyPr/>
        <a:lstStyle/>
        <a:p>
          <a:pPr rtl="0"/>
          <a:r>
            <a:rPr lang="ru-RU" smtClean="0"/>
            <a:t>− детальний аналіз продажів по кожному продукту; </a:t>
          </a:r>
          <a:endParaRPr lang="uk-UA"/>
        </a:p>
      </dgm:t>
    </dgm:pt>
    <dgm:pt modelId="{B7B50E91-9211-4A55-B6C3-060CCC1095E5}" type="parTrans" cxnId="{0D96A88E-E455-44DB-9FF2-7D08E2C8215C}">
      <dgm:prSet/>
      <dgm:spPr/>
      <dgm:t>
        <a:bodyPr/>
        <a:lstStyle/>
        <a:p>
          <a:endParaRPr lang="uk-UA"/>
        </a:p>
      </dgm:t>
    </dgm:pt>
    <dgm:pt modelId="{5B0732E5-24D5-405A-A2F5-F54AB777F308}" type="sibTrans" cxnId="{0D96A88E-E455-44DB-9FF2-7D08E2C8215C}">
      <dgm:prSet/>
      <dgm:spPr/>
      <dgm:t>
        <a:bodyPr/>
        <a:lstStyle/>
        <a:p>
          <a:endParaRPr lang="uk-UA"/>
        </a:p>
      </dgm:t>
    </dgm:pt>
    <dgm:pt modelId="{C7C9EF22-2960-45F0-BEB7-31B851AB571C}">
      <dgm:prSet/>
      <dgm:spPr/>
      <dgm:t>
        <a:bodyPr/>
        <a:lstStyle/>
        <a:p>
          <a:pPr rtl="0"/>
          <a:r>
            <a:rPr lang="ru-RU" smtClean="0"/>
            <a:t>− аналіз продажів по кожному каналу продажів; </a:t>
          </a:r>
          <a:endParaRPr lang="uk-UA"/>
        </a:p>
      </dgm:t>
    </dgm:pt>
    <dgm:pt modelId="{E63BABA0-40B9-4346-BE5F-8FE1F5317D74}" type="parTrans" cxnId="{3FC661C2-A9BE-43BD-8076-BF1D14D8649C}">
      <dgm:prSet/>
      <dgm:spPr/>
      <dgm:t>
        <a:bodyPr/>
        <a:lstStyle/>
        <a:p>
          <a:endParaRPr lang="uk-UA"/>
        </a:p>
      </dgm:t>
    </dgm:pt>
    <dgm:pt modelId="{871AB65A-7867-40DC-A5E5-43E8FDA8C980}" type="sibTrans" cxnId="{3FC661C2-A9BE-43BD-8076-BF1D14D8649C}">
      <dgm:prSet/>
      <dgm:spPr/>
      <dgm:t>
        <a:bodyPr/>
        <a:lstStyle/>
        <a:p>
          <a:endParaRPr lang="uk-UA"/>
        </a:p>
      </dgm:t>
    </dgm:pt>
    <dgm:pt modelId="{98A5BA78-40B9-43BB-B9F5-6A5E646204D4}">
      <dgm:prSet/>
      <dgm:spPr/>
      <dgm:t>
        <a:bodyPr/>
        <a:lstStyle/>
        <a:p>
          <a:pPr rtl="0"/>
          <a:r>
            <a:rPr lang="ru-RU" smtClean="0"/>
            <a:t>− аналіз продажів по кожній локації; </a:t>
          </a:r>
          <a:endParaRPr lang="uk-UA"/>
        </a:p>
      </dgm:t>
    </dgm:pt>
    <dgm:pt modelId="{E7557158-5830-44B1-9D37-62FBF6628FF8}" type="parTrans" cxnId="{C905B8E6-199F-4C1E-B7CD-A65A4D1C6EEE}">
      <dgm:prSet/>
      <dgm:spPr/>
      <dgm:t>
        <a:bodyPr/>
        <a:lstStyle/>
        <a:p>
          <a:endParaRPr lang="uk-UA"/>
        </a:p>
      </dgm:t>
    </dgm:pt>
    <dgm:pt modelId="{50F7E6C2-9C6E-4748-9928-CD7F31DFDEDA}" type="sibTrans" cxnId="{C905B8E6-199F-4C1E-B7CD-A65A4D1C6EEE}">
      <dgm:prSet/>
      <dgm:spPr/>
      <dgm:t>
        <a:bodyPr/>
        <a:lstStyle/>
        <a:p>
          <a:endParaRPr lang="uk-UA"/>
        </a:p>
      </dgm:t>
    </dgm:pt>
    <dgm:pt modelId="{C5DACE94-53DC-49C2-875A-D1DED7B27E04}">
      <dgm:prSet/>
      <dgm:spPr/>
      <dgm:t>
        <a:bodyPr/>
        <a:lstStyle/>
        <a:p>
          <a:pPr rtl="0"/>
          <a:r>
            <a:rPr lang="ru-RU" smtClean="0"/>
            <a:t>− аналіз продажів по кожному клієнту. </a:t>
          </a:r>
          <a:endParaRPr lang="uk-UA"/>
        </a:p>
      </dgm:t>
    </dgm:pt>
    <dgm:pt modelId="{81CF6E58-E487-42E4-985E-C0B1D952D017}" type="parTrans" cxnId="{22314611-DFA9-49E9-87C7-2AAD1472AF2C}">
      <dgm:prSet/>
      <dgm:spPr/>
      <dgm:t>
        <a:bodyPr/>
        <a:lstStyle/>
        <a:p>
          <a:endParaRPr lang="uk-UA"/>
        </a:p>
      </dgm:t>
    </dgm:pt>
    <dgm:pt modelId="{CCAFF18C-5727-463E-9B07-4FCF8CFFE34B}" type="sibTrans" cxnId="{22314611-DFA9-49E9-87C7-2AAD1472AF2C}">
      <dgm:prSet/>
      <dgm:spPr/>
      <dgm:t>
        <a:bodyPr/>
        <a:lstStyle/>
        <a:p>
          <a:endParaRPr lang="uk-UA"/>
        </a:p>
      </dgm:t>
    </dgm:pt>
    <dgm:pt modelId="{DDCF39E2-DB0B-4263-B06C-D47A763FA0DA}" type="pres">
      <dgm:prSet presAssocID="{DD450DA4-6731-4C97-9D68-E1CD3972E086}" presName="linear" presStyleCnt="0">
        <dgm:presLayoutVars>
          <dgm:animLvl val="lvl"/>
          <dgm:resizeHandles val="exact"/>
        </dgm:presLayoutVars>
      </dgm:prSet>
      <dgm:spPr/>
    </dgm:pt>
    <dgm:pt modelId="{1F509030-F925-4EA1-A086-C3EE461C0510}" type="pres">
      <dgm:prSet presAssocID="{C158BC33-D6C4-48B5-A4B4-E530149532CE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F6EA6233-B0F1-4E54-B3A4-0B6C160C295E}" type="pres">
      <dgm:prSet presAssocID="{78B8DC0F-7BB9-4D96-98B3-FA501B408CD5}" presName="spacer" presStyleCnt="0"/>
      <dgm:spPr/>
    </dgm:pt>
    <dgm:pt modelId="{68A57352-547B-4AD2-BD02-5C266CD897AF}" type="pres">
      <dgm:prSet presAssocID="{6BD77A63-8260-4A91-B649-B7CF1F2ACB6F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65FB832A-87D8-4238-B1C8-3CC6F3AF4991}" type="pres">
      <dgm:prSet presAssocID="{CD2D1C10-362D-4785-B70F-BAA3ABC5D58A}" presName="spacer" presStyleCnt="0"/>
      <dgm:spPr/>
    </dgm:pt>
    <dgm:pt modelId="{4119714B-5689-47A2-B20E-DFFAB8187AB0}" type="pres">
      <dgm:prSet presAssocID="{C10F073E-33A0-410B-BD44-86635DA9BFF8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F8A0E4D3-9DF7-4E62-9302-C2CC9656AC92}" type="pres">
      <dgm:prSet presAssocID="{10DF254C-86E2-411A-AC90-C27381D9789E}" presName="spacer" presStyleCnt="0"/>
      <dgm:spPr/>
    </dgm:pt>
    <dgm:pt modelId="{D02C5D28-E540-4623-842E-AEAD850B15CE}" type="pres">
      <dgm:prSet presAssocID="{D1D8E259-1396-4B54-95FA-27E8856AB452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DB00C6F6-8F24-49B0-92C2-7EC50CD6D6A9}" type="pres">
      <dgm:prSet presAssocID="{B35F1B66-E7DC-4797-9628-F13A3E488A49}" presName="spacer" presStyleCnt="0"/>
      <dgm:spPr/>
    </dgm:pt>
    <dgm:pt modelId="{6077E053-2E8A-4AB6-AE4F-C8145876CAFD}" type="pres">
      <dgm:prSet presAssocID="{269645A4-2B79-42E9-8C1C-4748FE0A6FF9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747E6DD0-3881-4DE0-811F-DB93CFC580BC}" type="pres">
      <dgm:prSet presAssocID="{88580A06-236F-4513-A03A-70E3808F2A41}" presName="spacer" presStyleCnt="0"/>
      <dgm:spPr/>
    </dgm:pt>
    <dgm:pt modelId="{BC700AC1-40C5-4DFE-8B1A-ABF622D607BC}" type="pres">
      <dgm:prSet presAssocID="{249C1793-98CF-4454-BF78-4E5C10DEF576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6C08F908-BCA1-4D11-94EB-0B00E26B737A}" type="pres">
      <dgm:prSet presAssocID="{54BBD70D-4CFD-42FD-97DA-85B8EC862D19}" presName="spacer" presStyleCnt="0"/>
      <dgm:spPr/>
    </dgm:pt>
    <dgm:pt modelId="{38585AAC-B49B-4FB8-B8C0-0FD62D7DA9E0}" type="pres">
      <dgm:prSet presAssocID="{F782F0F6-926D-4920-A737-2A34A7584B6D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B9CCB079-D682-43F7-AA3D-387DC7FA326E}" type="pres">
      <dgm:prSet presAssocID="{5B0732E5-24D5-405A-A2F5-F54AB777F308}" presName="spacer" presStyleCnt="0"/>
      <dgm:spPr/>
    </dgm:pt>
    <dgm:pt modelId="{960B4FE8-0995-40DF-9663-3CD6D872C346}" type="pres">
      <dgm:prSet presAssocID="{C7C9EF22-2960-45F0-BEB7-31B851AB571C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450F2E6C-027B-4138-90A5-983A51F1B38D}" type="pres">
      <dgm:prSet presAssocID="{871AB65A-7867-40DC-A5E5-43E8FDA8C980}" presName="spacer" presStyleCnt="0"/>
      <dgm:spPr/>
    </dgm:pt>
    <dgm:pt modelId="{D03E1800-99C2-452D-8AF5-143D92203874}" type="pres">
      <dgm:prSet presAssocID="{98A5BA78-40B9-43BB-B9F5-6A5E646204D4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E7F489B0-8ACD-47F2-ADC1-3A21F63267AC}" type="pres">
      <dgm:prSet presAssocID="{50F7E6C2-9C6E-4748-9928-CD7F31DFDEDA}" presName="spacer" presStyleCnt="0"/>
      <dgm:spPr/>
    </dgm:pt>
    <dgm:pt modelId="{1E80103A-C2A4-466A-A3AC-A18308596BCC}" type="pres">
      <dgm:prSet presAssocID="{C5DACE94-53DC-49C2-875A-D1DED7B27E04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0D96A88E-E455-44DB-9FF2-7D08E2C8215C}" srcId="{DD450DA4-6731-4C97-9D68-E1CD3972E086}" destId="{F782F0F6-926D-4920-A737-2A34A7584B6D}" srcOrd="6" destOrd="0" parTransId="{B7B50E91-9211-4A55-B6C3-060CCC1095E5}" sibTransId="{5B0732E5-24D5-405A-A2F5-F54AB777F308}"/>
    <dgm:cxn modelId="{4E41CAFD-48DD-4412-8E26-625670DAE230}" srcId="{DD450DA4-6731-4C97-9D68-E1CD3972E086}" destId="{269645A4-2B79-42E9-8C1C-4748FE0A6FF9}" srcOrd="4" destOrd="0" parTransId="{3037775A-CE70-4DEE-8129-342F5BBEFF16}" sibTransId="{88580A06-236F-4513-A03A-70E3808F2A41}"/>
    <dgm:cxn modelId="{C2930B01-BB5C-4692-B5F7-E771CF5B696A}" srcId="{DD450DA4-6731-4C97-9D68-E1CD3972E086}" destId="{C10F073E-33A0-410B-BD44-86635DA9BFF8}" srcOrd="2" destOrd="0" parTransId="{6E950B12-29F9-4BAB-AB04-302F0EE7ECBB}" sibTransId="{10DF254C-86E2-411A-AC90-C27381D9789E}"/>
    <dgm:cxn modelId="{3F9642D4-5D2B-4E33-B17B-FEC443CC3AEA}" type="presOf" srcId="{6BD77A63-8260-4A91-B649-B7CF1F2ACB6F}" destId="{68A57352-547B-4AD2-BD02-5C266CD897AF}" srcOrd="0" destOrd="0" presId="urn:microsoft.com/office/officeart/2005/8/layout/vList2"/>
    <dgm:cxn modelId="{2AA445D2-A8B4-4F84-8D8D-AE6DC33879C2}" type="presOf" srcId="{C7C9EF22-2960-45F0-BEB7-31B851AB571C}" destId="{960B4FE8-0995-40DF-9663-3CD6D872C346}" srcOrd="0" destOrd="0" presId="urn:microsoft.com/office/officeart/2005/8/layout/vList2"/>
    <dgm:cxn modelId="{3DBF8782-5486-4B5D-9DFC-F3D9EEFEB60E}" srcId="{DD450DA4-6731-4C97-9D68-E1CD3972E086}" destId="{C158BC33-D6C4-48B5-A4B4-E530149532CE}" srcOrd="0" destOrd="0" parTransId="{B76A805D-70BD-429D-A73A-F6B2D50EF4ED}" sibTransId="{78B8DC0F-7BB9-4D96-98B3-FA501B408CD5}"/>
    <dgm:cxn modelId="{5A120EAB-D6CF-42B5-BE33-28ACE4D862DB}" type="presOf" srcId="{269645A4-2B79-42E9-8C1C-4748FE0A6FF9}" destId="{6077E053-2E8A-4AB6-AE4F-C8145876CAFD}" srcOrd="0" destOrd="0" presId="urn:microsoft.com/office/officeart/2005/8/layout/vList2"/>
    <dgm:cxn modelId="{9FB41A66-C905-4913-B9A6-CDC82DE544F3}" type="presOf" srcId="{D1D8E259-1396-4B54-95FA-27E8856AB452}" destId="{D02C5D28-E540-4623-842E-AEAD850B15CE}" srcOrd="0" destOrd="0" presId="urn:microsoft.com/office/officeart/2005/8/layout/vList2"/>
    <dgm:cxn modelId="{D8F70A57-8878-40DE-890D-767271633657}" type="presOf" srcId="{F782F0F6-926D-4920-A737-2A34A7584B6D}" destId="{38585AAC-B49B-4FB8-B8C0-0FD62D7DA9E0}" srcOrd="0" destOrd="0" presId="urn:microsoft.com/office/officeart/2005/8/layout/vList2"/>
    <dgm:cxn modelId="{22314611-DFA9-49E9-87C7-2AAD1472AF2C}" srcId="{DD450DA4-6731-4C97-9D68-E1CD3972E086}" destId="{C5DACE94-53DC-49C2-875A-D1DED7B27E04}" srcOrd="9" destOrd="0" parTransId="{81CF6E58-E487-42E4-985E-C0B1D952D017}" sibTransId="{CCAFF18C-5727-463E-9B07-4FCF8CFFE34B}"/>
    <dgm:cxn modelId="{217E5248-D8BE-4E5F-85AE-2BFC75B3A26E}" type="presOf" srcId="{98A5BA78-40B9-43BB-B9F5-6A5E646204D4}" destId="{D03E1800-99C2-452D-8AF5-143D92203874}" srcOrd="0" destOrd="0" presId="urn:microsoft.com/office/officeart/2005/8/layout/vList2"/>
    <dgm:cxn modelId="{09CA329D-544E-4674-860A-E88E06D33AD4}" type="presOf" srcId="{C5DACE94-53DC-49C2-875A-D1DED7B27E04}" destId="{1E80103A-C2A4-466A-A3AC-A18308596BCC}" srcOrd="0" destOrd="0" presId="urn:microsoft.com/office/officeart/2005/8/layout/vList2"/>
    <dgm:cxn modelId="{6581BCD7-A05B-4719-9836-E325DE233426}" srcId="{DD450DA4-6731-4C97-9D68-E1CD3972E086}" destId="{6BD77A63-8260-4A91-B649-B7CF1F2ACB6F}" srcOrd="1" destOrd="0" parTransId="{42356C67-A702-4691-86C1-2EDDA7E84B67}" sibTransId="{CD2D1C10-362D-4785-B70F-BAA3ABC5D58A}"/>
    <dgm:cxn modelId="{5B5D4020-6D87-48A3-BED2-FDFBA36659CB}" srcId="{DD450DA4-6731-4C97-9D68-E1CD3972E086}" destId="{249C1793-98CF-4454-BF78-4E5C10DEF576}" srcOrd="5" destOrd="0" parTransId="{654FB0C1-7ECC-45B2-AA94-F0875021C6DC}" sibTransId="{54BBD70D-4CFD-42FD-97DA-85B8EC862D19}"/>
    <dgm:cxn modelId="{123C4F82-0201-457C-AF8C-79074D252E47}" type="presOf" srcId="{249C1793-98CF-4454-BF78-4E5C10DEF576}" destId="{BC700AC1-40C5-4DFE-8B1A-ABF622D607BC}" srcOrd="0" destOrd="0" presId="urn:microsoft.com/office/officeart/2005/8/layout/vList2"/>
    <dgm:cxn modelId="{3FC661C2-A9BE-43BD-8076-BF1D14D8649C}" srcId="{DD450DA4-6731-4C97-9D68-E1CD3972E086}" destId="{C7C9EF22-2960-45F0-BEB7-31B851AB571C}" srcOrd="7" destOrd="0" parTransId="{E63BABA0-40B9-4346-BE5F-8FE1F5317D74}" sibTransId="{871AB65A-7867-40DC-A5E5-43E8FDA8C980}"/>
    <dgm:cxn modelId="{3BF97251-527C-4BA2-825F-5C13B7F802AE}" type="presOf" srcId="{C158BC33-D6C4-48B5-A4B4-E530149532CE}" destId="{1F509030-F925-4EA1-A086-C3EE461C0510}" srcOrd="0" destOrd="0" presId="urn:microsoft.com/office/officeart/2005/8/layout/vList2"/>
    <dgm:cxn modelId="{8AD3E2BC-99C8-420D-BA9E-06D9E8243E43}" srcId="{DD450DA4-6731-4C97-9D68-E1CD3972E086}" destId="{D1D8E259-1396-4B54-95FA-27E8856AB452}" srcOrd="3" destOrd="0" parTransId="{3CAB6C6A-99A5-44B6-BD30-038CD0F7CB36}" sibTransId="{B35F1B66-E7DC-4797-9628-F13A3E488A49}"/>
    <dgm:cxn modelId="{A05A61A0-115D-4165-BCE2-52C679A50B0C}" type="presOf" srcId="{C10F073E-33A0-410B-BD44-86635DA9BFF8}" destId="{4119714B-5689-47A2-B20E-DFFAB8187AB0}" srcOrd="0" destOrd="0" presId="urn:microsoft.com/office/officeart/2005/8/layout/vList2"/>
    <dgm:cxn modelId="{C905B8E6-199F-4C1E-B7CD-A65A4D1C6EEE}" srcId="{DD450DA4-6731-4C97-9D68-E1CD3972E086}" destId="{98A5BA78-40B9-43BB-B9F5-6A5E646204D4}" srcOrd="8" destOrd="0" parTransId="{E7557158-5830-44B1-9D37-62FBF6628FF8}" sibTransId="{50F7E6C2-9C6E-4748-9928-CD7F31DFDEDA}"/>
    <dgm:cxn modelId="{1A54C964-CD09-46F4-B2DE-6940F595D948}" type="presOf" srcId="{DD450DA4-6731-4C97-9D68-E1CD3972E086}" destId="{DDCF39E2-DB0B-4263-B06C-D47A763FA0DA}" srcOrd="0" destOrd="0" presId="urn:microsoft.com/office/officeart/2005/8/layout/vList2"/>
    <dgm:cxn modelId="{CD0D72EA-E57B-47D5-9085-BE65C86941A6}" type="presParOf" srcId="{DDCF39E2-DB0B-4263-B06C-D47A763FA0DA}" destId="{1F509030-F925-4EA1-A086-C3EE461C0510}" srcOrd="0" destOrd="0" presId="urn:microsoft.com/office/officeart/2005/8/layout/vList2"/>
    <dgm:cxn modelId="{BC5E616B-0E0E-4952-B086-6E0DAA8828AC}" type="presParOf" srcId="{DDCF39E2-DB0B-4263-B06C-D47A763FA0DA}" destId="{F6EA6233-B0F1-4E54-B3A4-0B6C160C295E}" srcOrd="1" destOrd="0" presId="urn:microsoft.com/office/officeart/2005/8/layout/vList2"/>
    <dgm:cxn modelId="{09629AD1-336D-428C-B2FD-34A1F65F8054}" type="presParOf" srcId="{DDCF39E2-DB0B-4263-B06C-D47A763FA0DA}" destId="{68A57352-547B-4AD2-BD02-5C266CD897AF}" srcOrd="2" destOrd="0" presId="urn:microsoft.com/office/officeart/2005/8/layout/vList2"/>
    <dgm:cxn modelId="{B113CDAA-6048-4594-BF2B-96249CEDE8B9}" type="presParOf" srcId="{DDCF39E2-DB0B-4263-B06C-D47A763FA0DA}" destId="{65FB832A-87D8-4238-B1C8-3CC6F3AF4991}" srcOrd="3" destOrd="0" presId="urn:microsoft.com/office/officeart/2005/8/layout/vList2"/>
    <dgm:cxn modelId="{C97BE9AC-3964-4F9F-A8FA-10CCA0E0A7B4}" type="presParOf" srcId="{DDCF39E2-DB0B-4263-B06C-D47A763FA0DA}" destId="{4119714B-5689-47A2-B20E-DFFAB8187AB0}" srcOrd="4" destOrd="0" presId="urn:microsoft.com/office/officeart/2005/8/layout/vList2"/>
    <dgm:cxn modelId="{01E10F0E-51B9-40F3-B4C4-AF5B060A8D42}" type="presParOf" srcId="{DDCF39E2-DB0B-4263-B06C-D47A763FA0DA}" destId="{F8A0E4D3-9DF7-4E62-9302-C2CC9656AC92}" srcOrd="5" destOrd="0" presId="urn:microsoft.com/office/officeart/2005/8/layout/vList2"/>
    <dgm:cxn modelId="{DA149BE7-F09A-4522-873C-F22743B7F4BF}" type="presParOf" srcId="{DDCF39E2-DB0B-4263-B06C-D47A763FA0DA}" destId="{D02C5D28-E540-4623-842E-AEAD850B15CE}" srcOrd="6" destOrd="0" presId="urn:microsoft.com/office/officeart/2005/8/layout/vList2"/>
    <dgm:cxn modelId="{1EA4E70C-CC1B-4E19-A389-D6FA61931FF6}" type="presParOf" srcId="{DDCF39E2-DB0B-4263-B06C-D47A763FA0DA}" destId="{DB00C6F6-8F24-49B0-92C2-7EC50CD6D6A9}" srcOrd="7" destOrd="0" presId="urn:microsoft.com/office/officeart/2005/8/layout/vList2"/>
    <dgm:cxn modelId="{E07A92AD-8B4A-48C0-BA5D-ABC1FF769090}" type="presParOf" srcId="{DDCF39E2-DB0B-4263-B06C-D47A763FA0DA}" destId="{6077E053-2E8A-4AB6-AE4F-C8145876CAFD}" srcOrd="8" destOrd="0" presId="urn:microsoft.com/office/officeart/2005/8/layout/vList2"/>
    <dgm:cxn modelId="{C10359CA-65F0-45B7-B6F8-2BA2CD9D84DD}" type="presParOf" srcId="{DDCF39E2-DB0B-4263-B06C-D47A763FA0DA}" destId="{747E6DD0-3881-4DE0-811F-DB93CFC580BC}" srcOrd="9" destOrd="0" presId="urn:microsoft.com/office/officeart/2005/8/layout/vList2"/>
    <dgm:cxn modelId="{DC3D5E61-5C83-4B3D-BF72-03F84823CA93}" type="presParOf" srcId="{DDCF39E2-DB0B-4263-B06C-D47A763FA0DA}" destId="{BC700AC1-40C5-4DFE-8B1A-ABF622D607BC}" srcOrd="10" destOrd="0" presId="urn:microsoft.com/office/officeart/2005/8/layout/vList2"/>
    <dgm:cxn modelId="{513FBCDB-3B09-4B1A-A74C-69B624460982}" type="presParOf" srcId="{DDCF39E2-DB0B-4263-B06C-D47A763FA0DA}" destId="{6C08F908-BCA1-4D11-94EB-0B00E26B737A}" srcOrd="11" destOrd="0" presId="urn:microsoft.com/office/officeart/2005/8/layout/vList2"/>
    <dgm:cxn modelId="{D0EA05E5-4C30-4AF7-8750-F96BDC5073A1}" type="presParOf" srcId="{DDCF39E2-DB0B-4263-B06C-D47A763FA0DA}" destId="{38585AAC-B49B-4FB8-B8C0-0FD62D7DA9E0}" srcOrd="12" destOrd="0" presId="urn:microsoft.com/office/officeart/2005/8/layout/vList2"/>
    <dgm:cxn modelId="{9F4ABB44-0B7E-4763-8215-06EA6C7DFECF}" type="presParOf" srcId="{DDCF39E2-DB0B-4263-B06C-D47A763FA0DA}" destId="{B9CCB079-D682-43F7-AA3D-387DC7FA326E}" srcOrd="13" destOrd="0" presId="urn:microsoft.com/office/officeart/2005/8/layout/vList2"/>
    <dgm:cxn modelId="{5F566493-A847-4F83-A877-0C088BCF2CA9}" type="presParOf" srcId="{DDCF39E2-DB0B-4263-B06C-D47A763FA0DA}" destId="{960B4FE8-0995-40DF-9663-3CD6D872C346}" srcOrd="14" destOrd="0" presId="urn:microsoft.com/office/officeart/2005/8/layout/vList2"/>
    <dgm:cxn modelId="{4681C9BF-80F7-4FE4-9A21-B9BA8A2DFC9D}" type="presParOf" srcId="{DDCF39E2-DB0B-4263-B06C-D47A763FA0DA}" destId="{450F2E6C-027B-4138-90A5-983A51F1B38D}" srcOrd="15" destOrd="0" presId="urn:microsoft.com/office/officeart/2005/8/layout/vList2"/>
    <dgm:cxn modelId="{FD2AF0D6-8396-42B4-BC10-CFD374C251A5}" type="presParOf" srcId="{DDCF39E2-DB0B-4263-B06C-D47A763FA0DA}" destId="{D03E1800-99C2-452D-8AF5-143D92203874}" srcOrd="16" destOrd="0" presId="urn:microsoft.com/office/officeart/2005/8/layout/vList2"/>
    <dgm:cxn modelId="{27B413BF-1428-4569-8FB2-673C46443D0C}" type="presParOf" srcId="{DDCF39E2-DB0B-4263-B06C-D47A763FA0DA}" destId="{E7F489B0-8ACD-47F2-ADC1-3A21F63267AC}" srcOrd="17" destOrd="0" presId="urn:microsoft.com/office/officeart/2005/8/layout/vList2"/>
    <dgm:cxn modelId="{152847E8-00DA-40F8-A6DD-31E3006D7464}" type="presParOf" srcId="{DDCF39E2-DB0B-4263-B06C-D47A763FA0DA}" destId="{1E80103A-C2A4-466A-A3AC-A18308596BCC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0E7AE3D-8832-4EE2-8F11-176D86FACE1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32E54D57-FC97-44A1-BE80-40CBE9ADA27E}">
      <dgm:prSet/>
      <dgm:spPr/>
      <dgm:t>
        <a:bodyPr/>
        <a:lstStyle/>
        <a:p>
          <a:pPr rtl="0"/>
          <a:r>
            <a:rPr lang="uk-UA" smtClean="0"/>
            <a:t>− оцінити, як інформація про клієнтів використовується у </a:t>
          </a:r>
          <a:r>
            <a:rPr lang="en-US" smtClean="0"/>
            <a:t>CRM-</a:t>
          </a:r>
          <a:r>
            <a:rPr lang="uk-UA" smtClean="0"/>
            <a:t>системі та яким чином вона покращує взаємодію з клієнтами; </a:t>
          </a:r>
          <a:endParaRPr lang="uk-UA"/>
        </a:p>
      </dgm:t>
    </dgm:pt>
    <dgm:pt modelId="{5A196E64-EF3E-4CBF-AF55-7123FAB5D5CB}" type="parTrans" cxnId="{83B9838E-B6D7-42D3-B92F-3DF9827EE26D}">
      <dgm:prSet/>
      <dgm:spPr/>
      <dgm:t>
        <a:bodyPr/>
        <a:lstStyle/>
        <a:p>
          <a:endParaRPr lang="uk-UA"/>
        </a:p>
      </dgm:t>
    </dgm:pt>
    <dgm:pt modelId="{53E1123B-A453-4727-AF40-A9D3EFB4FE8A}" type="sibTrans" cxnId="{83B9838E-B6D7-42D3-B92F-3DF9827EE26D}">
      <dgm:prSet/>
      <dgm:spPr/>
      <dgm:t>
        <a:bodyPr/>
        <a:lstStyle/>
        <a:p>
          <a:endParaRPr lang="uk-UA"/>
        </a:p>
      </dgm:t>
    </dgm:pt>
    <dgm:pt modelId="{5016D6C9-F52A-4B01-877B-3AA444CCE943}">
      <dgm:prSet/>
      <dgm:spPr/>
      <dgm:t>
        <a:bodyPr/>
        <a:lstStyle/>
        <a:p>
          <a:pPr rtl="0"/>
          <a:r>
            <a:rPr lang="uk-UA" smtClean="0"/>
            <a:t>− визначити, які процеси працюють найкраще, які процеси потребують поліпшення; </a:t>
          </a:r>
          <a:endParaRPr lang="uk-UA"/>
        </a:p>
      </dgm:t>
    </dgm:pt>
    <dgm:pt modelId="{0D2D6711-F11B-4431-8C27-5D925663A97A}" type="parTrans" cxnId="{3C5723BC-39A4-4273-BABA-A73DB6792F5A}">
      <dgm:prSet/>
      <dgm:spPr/>
      <dgm:t>
        <a:bodyPr/>
        <a:lstStyle/>
        <a:p>
          <a:endParaRPr lang="uk-UA"/>
        </a:p>
      </dgm:t>
    </dgm:pt>
    <dgm:pt modelId="{BC8713FD-ECA6-4AC0-8151-42A2696847CD}" type="sibTrans" cxnId="{3C5723BC-39A4-4273-BABA-A73DB6792F5A}">
      <dgm:prSet/>
      <dgm:spPr/>
      <dgm:t>
        <a:bodyPr/>
        <a:lstStyle/>
        <a:p>
          <a:endParaRPr lang="uk-UA"/>
        </a:p>
      </dgm:t>
    </dgm:pt>
    <dgm:pt modelId="{E7BF6AE6-276F-4F58-B69E-AD31AA2F500B}">
      <dgm:prSet/>
      <dgm:spPr/>
      <dgm:t>
        <a:bodyPr/>
        <a:lstStyle/>
        <a:p>
          <a:pPr rtl="0"/>
          <a:r>
            <a:rPr lang="uk-UA" smtClean="0"/>
            <a:t>− визначити, які засоби взаємодії з клієнтами найбільш ефективні та які проблеми необхідно вирішити; </a:t>
          </a:r>
          <a:endParaRPr lang="uk-UA"/>
        </a:p>
      </dgm:t>
    </dgm:pt>
    <dgm:pt modelId="{CCA1FAF7-19F3-41B8-8934-1E935CFDE725}" type="parTrans" cxnId="{EDB14D4E-8209-4ADD-BD54-E0EE45D09934}">
      <dgm:prSet/>
      <dgm:spPr/>
      <dgm:t>
        <a:bodyPr/>
        <a:lstStyle/>
        <a:p>
          <a:endParaRPr lang="uk-UA"/>
        </a:p>
      </dgm:t>
    </dgm:pt>
    <dgm:pt modelId="{85CA59C2-EFC6-4D14-9F26-D1F79D1055E6}" type="sibTrans" cxnId="{EDB14D4E-8209-4ADD-BD54-E0EE45D09934}">
      <dgm:prSet/>
      <dgm:spPr/>
      <dgm:t>
        <a:bodyPr/>
        <a:lstStyle/>
        <a:p>
          <a:endParaRPr lang="uk-UA"/>
        </a:p>
      </dgm:t>
    </dgm:pt>
    <dgm:pt modelId="{26902B2A-302A-4D97-B5D2-870040B7B82E}">
      <dgm:prSet/>
      <dgm:spPr/>
      <dgm:t>
        <a:bodyPr/>
        <a:lstStyle/>
        <a:p>
          <a:pPr rtl="0"/>
          <a:r>
            <a:rPr lang="uk-UA" smtClean="0"/>
            <a:t>− визначати рівень задоволення клієнтів та їхні потреби; </a:t>
          </a:r>
          <a:endParaRPr lang="uk-UA"/>
        </a:p>
      </dgm:t>
    </dgm:pt>
    <dgm:pt modelId="{6293148D-7A3B-4FE9-BF06-3E6D8384D2FB}" type="parTrans" cxnId="{4F84B0ED-EEF1-495A-A23A-D7F7D74121C7}">
      <dgm:prSet/>
      <dgm:spPr/>
      <dgm:t>
        <a:bodyPr/>
        <a:lstStyle/>
        <a:p>
          <a:endParaRPr lang="uk-UA"/>
        </a:p>
      </dgm:t>
    </dgm:pt>
    <dgm:pt modelId="{FF16FDCB-E166-4AB3-9547-03D7A369E09F}" type="sibTrans" cxnId="{4F84B0ED-EEF1-495A-A23A-D7F7D74121C7}">
      <dgm:prSet/>
      <dgm:spPr/>
      <dgm:t>
        <a:bodyPr/>
        <a:lstStyle/>
        <a:p>
          <a:endParaRPr lang="uk-UA"/>
        </a:p>
      </dgm:t>
    </dgm:pt>
    <dgm:pt modelId="{55952FAE-6C48-4A76-9027-8563C77B0222}">
      <dgm:prSet/>
      <dgm:spPr/>
      <dgm:t>
        <a:bodyPr/>
        <a:lstStyle/>
        <a:p>
          <a:pPr rtl="0"/>
          <a:r>
            <a:rPr lang="uk-UA" smtClean="0"/>
            <a:t>− приховувати проблеми, які можуть виникнути при продажу продуктів або послуг;  </a:t>
          </a:r>
          <a:endParaRPr lang="uk-UA"/>
        </a:p>
      </dgm:t>
    </dgm:pt>
    <dgm:pt modelId="{D94A6527-0954-4491-BF67-A43F16EA28BA}" type="parTrans" cxnId="{891F8789-48C1-43B0-8CA8-AF57B6D03823}">
      <dgm:prSet/>
      <dgm:spPr/>
      <dgm:t>
        <a:bodyPr/>
        <a:lstStyle/>
        <a:p>
          <a:endParaRPr lang="uk-UA"/>
        </a:p>
      </dgm:t>
    </dgm:pt>
    <dgm:pt modelId="{5FBDE2AE-5E31-495D-BCE1-710BE9DCF151}" type="sibTrans" cxnId="{891F8789-48C1-43B0-8CA8-AF57B6D03823}">
      <dgm:prSet/>
      <dgm:spPr/>
      <dgm:t>
        <a:bodyPr/>
        <a:lstStyle/>
        <a:p>
          <a:endParaRPr lang="uk-UA"/>
        </a:p>
      </dgm:t>
    </dgm:pt>
    <dgm:pt modelId="{897CBB32-6E22-430F-AD4F-47D994AEF3C0}" type="pres">
      <dgm:prSet presAssocID="{C0E7AE3D-8832-4EE2-8F11-176D86FACE12}" presName="cycle" presStyleCnt="0">
        <dgm:presLayoutVars>
          <dgm:dir/>
          <dgm:resizeHandles val="exact"/>
        </dgm:presLayoutVars>
      </dgm:prSet>
      <dgm:spPr/>
    </dgm:pt>
    <dgm:pt modelId="{9359A4FF-B6E2-4791-8F32-37AE7D89F16E}" type="pres">
      <dgm:prSet presAssocID="{32E54D57-FC97-44A1-BE80-40CBE9ADA27E}" presName="node" presStyleLbl="node1" presStyleIdx="0" presStyleCnt="5">
        <dgm:presLayoutVars>
          <dgm:bulletEnabled val="1"/>
        </dgm:presLayoutVars>
      </dgm:prSet>
      <dgm:spPr/>
    </dgm:pt>
    <dgm:pt modelId="{FC20F8D9-FE72-49CB-AF8B-7A03FA2EEDAB}" type="pres">
      <dgm:prSet presAssocID="{53E1123B-A453-4727-AF40-A9D3EFB4FE8A}" presName="sibTrans" presStyleLbl="sibTrans2D1" presStyleIdx="0" presStyleCnt="5"/>
      <dgm:spPr/>
    </dgm:pt>
    <dgm:pt modelId="{78C32599-7231-43ED-8B81-2C937FA791D9}" type="pres">
      <dgm:prSet presAssocID="{53E1123B-A453-4727-AF40-A9D3EFB4FE8A}" presName="connectorText" presStyleLbl="sibTrans2D1" presStyleIdx="0" presStyleCnt="5"/>
      <dgm:spPr/>
    </dgm:pt>
    <dgm:pt modelId="{188E9CD9-5FF8-4440-9BFE-DE96BC7F21A4}" type="pres">
      <dgm:prSet presAssocID="{5016D6C9-F52A-4B01-877B-3AA444CCE943}" presName="node" presStyleLbl="node1" presStyleIdx="1" presStyleCnt="5">
        <dgm:presLayoutVars>
          <dgm:bulletEnabled val="1"/>
        </dgm:presLayoutVars>
      </dgm:prSet>
      <dgm:spPr/>
    </dgm:pt>
    <dgm:pt modelId="{CEEE4CDE-8EB4-433E-BD9F-93B0981BB1BD}" type="pres">
      <dgm:prSet presAssocID="{BC8713FD-ECA6-4AC0-8151-42A2696847CD}" presName="sibTrans" presStyleLbl="sibTrans2D1" presStyleIdx="1" presStyleCnt="5"/>
      <dgm:spPr/>
    </dgm:pt>
    <dgm:pt modelId="{B65A55DE-250C-4EDC-B65B-1650008E9B34}" type="pres">
      <dgm:prSet presAssocID="{BC8713FD-ECA6-4AC0-8151-42A2696847CD}" presName="connectorText" presStyleLbl="sibTrans2D1" presStyleIdx="1" presStyleCnt="5"/>
      <dgm:spPr/>
    </dgm:pt>
    <dgm:pt modelId="{4A189CAC-FDFA-416F-B4EA-3ED52D55EC13}" type="pres">
      <dgm:prSet presAssocID="{E7BF6AE6-276F-4F58-B69E-AD31AA2F500B}" presName="node" presStyleLbl="node1" presStyleIdx="2" presStyleCnt="5">
        <dgm:presLayoutVars>
          <dgm:bulletEnabled val="1"/>
        </dgm:presLayoutVars>
      </dgm:prSet>
      <dgm:spPr/>
    </dgm:pt>
    <dgm:pt modelId="{1F53D61A-2243-4C9F-8C10-6F53984FB403}" type="pres">
      <dgm:prSet presAssocID="{85CA59C2-EFC6-4D14-9F26-D1F79D1055E6}" presName="sibTrans" presStyleLbl="sibTrans2D1" presStyleIdx="2" presStyleCnt="5"/>
      <dgm:spPr/>
    </dgm:pt>
    <dgm:pt modelId="{1D98C810-98BF-4501-9FC8-B27978839E34}" type="pres">
      <dgm:prSet presAssocID="{85CA59C2-EFC6-4D14-9F26-D1F79D1055E6}" presName="connectorText" presStyleLbl="sibTrans2D1" presStyleIdx="2" presStyleCnt="5"/>
      <dgm:spPr/>
    </dgm:pt>
    <dgm:pt modelId="{578C0E05-2CFD-404F-95A0-54F8869D58D5}" type="pres">
      <dgm:prSet presAssocID="{26902B2A-302A-4D97-B5D2-870040B7B82E}" presName="node" presStyleLbl="node1" presStyleIdx="3" presStyleCnt="5">
        <dgm:presLayoutVars>
          <dgm:bulletEnabled val="1"/>
        </dgm:presLayoutVars>
      </dgm:prSet>
      <dgm:spPr/>
    </dgm:pt>
    <dgm:pt modelId="{669A6FF1-0817-47EA-A0C3-61B057ED327F}" type="pres">
      <dgm:prSet presAssocID="{FF16FDCB-E166-4AB3-9547-03D7A369E09F}" presName="sibTrans" presStyleLbl="sibTrans2D1" presStyleIdx="3" presStyleCnt="5"/>
      <dgm:spPr/>
    </dgm:pt>
    <dgm:pt modelId="{D4542817-A856-4C72-B2C4-1BC168BAFFE6}" type="pres">
      <dgm:prSet presAssocID="{FF16FDCB-E166-4AB3-9547-03D7A369E09F}" presName="connectorText" presStyleLbl="sibTrans2D1" presStyleIdx="3" presStyleCnt="5"/>
      <dgm:spPr/>
    </dgm:pt>
    <dgm:pt modelId="{AD1BEB5F-E54E-4BA7-A342-FD57E62166B7}" type="pres">
      <dgm:prSet presAssocID="{55952FAE-6C48-4A76-9027-8563C77B0222}" presName="node" presStyleLbl="node1" presStyleIdx="4" presStyleCnt="5">
        <dgm:presLayoutVars>
          <dgm:bulletEnabled val="1"/>
        </dgm:presLayoutVars>
      </dgm:prSet>
      <dgm:spPr/>
    </dgm:pt>
    <dgm:pt modelId="{2C2C09F2-AB9A-4BF7-B0A7-0D31CD94D89A}" type="pres">
      <dgm:prSet presAssocID="{5FBDE2AE-5E31-495D-BCE1-710BE9DCF151}" presName="sibTrans" presStyleLbl="sibTrans2D1" presStyleIdx="4" presStyleCnt="5"/>
      <dgm:spPr/>
    </dgm:pt>
    <dgm:pt modelId="{33DA66C4-A362-4FBA-9B5F-D75D878FF04C}" type="pres">
      <dgm:prSet presAssocID="{5FBDE2AE-5E31-495D-BCE1-710BE9DCF151}" presName="connectorText" presStyleLbl="sibTrans2D1" presStyleIdx="4" presStyleCnt="5"/>
      <dgm:spPr/>
    </dgm:pt>
  </dgm:ptLst>
  <dgm:cxnLst>
    <dgm:cxn modelId="{EDB14D4E-8209-4ADD-BD54-E0EE45D09934}" srcId="{C0E7AE3D-8832-4EE2-8F11-176D86FACE12}" destId="{E7BF6AE6-276F-4F58-B69E-AD31AA2F500B}" srcOrd="2" destOrd="0" parTransId="{CCA1FAF7-19F3-41B8-8934-1E935CFDE725}" sibTransId="{85CA59C2-EFC6-4D14-9F26-D1F79D1055E6}"/>
    <dgm:cxn modelId="{660CAFEA-D41C-4B34-919C-656CEFD59AEF}" type="presOf" srcId="{53E1123B-A453-4727-AF40-A9D3EFB4FE8A}" destId="{78C32599-7231-43ED-8B81-2C937FA791D9}" srcOrd="1" destOrd="0" presId="urn:microsoft.com/office/officeart/2005/8/layout/cycle2"/>
    <dgm:cxn modelId="{B518130E-E002-4966-8477-EA50470321FA}" type="presOf" srcId="{E7BF6AE6-276F-4F58-B69E-AD31AA2F500B}" destId="{4A189CAC-FDFA-416F-B4EA-3ED52D55EC13}" srcOrd="0" destOrd="0" presId="urn:microsoft.com/office/officeart/2005/8/layout/cycle2"/>
    <dgm:cxn modelId="{F7E7DE40-1587-43E9-9D53-F636B9AF9FFB}" type="presOf" srcId="{53E1123B-A453-4727-AF40-A9D3EFB4FE8A}" destId="{FC20F8D9-FE72-49CB-AF8B-7A03FA2EEDAB}" srcOrd="0" destOrd="0" presId="urn:microsoft.com/office/officeart/2005/8/layout/cycle2"/>
    <dgm:cxn modelId="{CA4A01FA-0F35-447E-ABE5-712A38D38D20}" type="presOf" srcId="{C0E7AE3D-8832-4EE2-8F11-176D86FACE12}" destId="{897CBB32-6E22-430F-AD4F-47D994AEF3C0}" srcOrd="0" destOrd="0" presId="urn:microsoft.com/office/officeart/2005/8/layout/cycle2"/>
    <dgm:cxn modelId="{5B502819-E5EF-494F-83ED-640C631B7704}" type="presOf" srcId="{FF16FDCB-E166-4AB3-9547-03D7A369E09F}" destId="{669A6FF1-0817-47EA-A0C3-61B057ED327F}" srcOrd="0" destOrd="0" presId="urn:microsoft.com/office/officeart/2005/8/layout/cycle2"/>
    <dgm:cxn modelId="{1739D0CC-9A18-47E0-878B-973BF9140008}" type="presOf" srcId="{FF16FDCB-E166-4AB3-9547-03D7A369E09F}" destId="{D4542817-A856-4C72-B2C4-1BC168BAFFE6}" srcOrd="1" destOrd="0" presId="urn:microsoft.com/office/officeart/2005/8/layout/cycle2"/>
    <dgm:cxn modelId="{3C5723BC-39A4-4273-BABA-A73DB6792F5A}" srcId="{C0E7AE3D-8832-4EE2-8F11-176D86FACE12}" destId="{5016D6C9-F52A-4B01-877B-3AA444CCE943}" srcOrd="1" destOrd="0" parTransId="{0D2D6711-F11B-4431-8C27-5D925663A97A}" sibTransId="{BC8713FD-ECA6-4AC0-8151-42A2696847CD}"/>
    <dgm:cxn modelId="{83B9838E-B6D7-42D3-B92F-3DF9827EE26D}" srcId="{C0E7AE3D-8832-4EE2-8F11-176D86FACE12}" destId="{32E54D57-FC97-44A1-BE80-40CBE9ADA27E}" srcOrd="0" destOrd="0" parTransId="{5A196E64-EF3E-4CBF-AF55-7123FAB5D5CB}" sibTransId="{53E1123B-A453-4727-AF40-A9D3EFB4FE8A}"/>
    <dgm:cxn modelId="{4E9DB609-1D07-4FB9-8CA3-1D1FAA16A32A}" type="presOf" srcId="{85CA59C2-EFC6-4D14-9F26-D1F79D1055E6}" destId="{1F53D61A-2243-4C9F-8C10-6F53984FB403}" srcOrd="0" destOrd="0" presId="urn:microsoft.com/office/officeart/2005/8/layout/cycle2"/>
    <dgm:cxn modelId="{94560519-A992-430F-9398-B7D563E083A5}" type="presOf" srcId="{BC8713FD-ECA6-4AC0-8151-42A2696847CD}" destId="{CEEE4CDE-8EB4-433E-BD9F-93B0981BB1BD}" srcOrd="0" destOrd="0" presId="urn:microsoft.com/office/officeart/2005/8/layout/cycle2"/>
    <dgm:cxn modelId="{29F85C66-631F-4402-A59F-8A966F196736}" type="presOf" srcId="{BC8713FD-ECA6-4AC0-8151-42A2696847CD}" destId="{B65A55DE-250C-4EDC-B65B-1650008E9B34}" srcOrd="1" destOrd="0" presId="urn:microsoft.com/office/officeart/2005/8/layout/cycle2"/>
    <dgm:cxn modelId="{1A4D7575-89F8-4153-90C9-4A8C54D5A80B}" type="presOf" srcId="{5FBDE2AE-5E31-495D-BCE1-710BE9DCF151}" destId="{2C2C09F2-AB9A-4BF7-B0A7-0D31CD94D89A}" srcOrd="0" destOrd="0" presId="urn:microsoft.com/office/officeart/2005/8/layout/cycle2"/>
    <dgm:cxn modelId="{972469DF-6FDE-42C5-AAB7-4CBF4BB96C1B}" type="presOf" srcId="{55952FAE-6C48-4A76-9027-8563C77B0222}" destId="{AD1BEB5F-E54E-4BA7-A342-FD57E62166B7}" srcOrd="0" destOrd="0" presId="urn:microsoft.com/office/officeart/2005/8/layout/cycle2"/>
    <dgm:cxn modelId="{EB2C153C-CD18-42F0-9DB5-D5B968F4618E}" type="presOf" srcId="{26902B2A-302A-4D97-B5D2-870040B7B82E}" destId="{578C0E05-2CFD-404F-95A0-54F8869D58D5}" srcOrd="0" destOrd="0" presId="urn:microsoft.com/office/officeart/2005/8/layout/cycle2"/>
    <dgm:cxn modelId="{C0692BAF-D0A3-4FFF-8188-8262FCB71EC7}" type="presOf" srcId="{85CA59C2-EFC6-4D14-9F26-D1F79D1055E6}" destId="{1D98C810-98BF-4501-9FC8-B27978839E34}" srcOrd="1" destOrd="0" presId="urn:microsoft.com/office/officeart/2005/8/layout/cycle2"/>
    <dgm:cxn modelId="{891F8789-48C1-43B0-8CA8-AF57B6D03823}" srcId="{C0E7AE3D-8832-4EE2-8F11-176D86FACE12}" destId="{55952FAE-6C48-4A76-9027-8563C77B0222}" srcOrd="4" destOrd="0" parTransId="{D94A6527-0954-4491-BF67-A43F16EA28BA}" sibTransId="{5FBDE2AE-5E31-495D-BCE1-710BE9DCF151}"/>
    <dgm:cxn modelId="{4F84B0ED-EEF1-495A-A23A-D7F7D74121C7}" srcId="{C0E7AE3D-8832-4EE2-8F11-176D86FACE12}" destId="{26902B2A-302A-4D97-B5D2-870040B7B82E}" srcOrd="3" destOrd="0" parTransId="{6293148D-7A3B-4FE9-BF06-3E6D8384D2FB}" sibTransId="{FF16FDCB-E166-4AB3-9547-03D7A369E09F}"/>
    <dgm:cxn modelId="{BD9BDDD9-6B58-4C92-8589-DA631823E95E}" type="presOf" srcId="{5016D6C9-F52A-4B01-877B-3AA444CCE943}" destId="{188E9CD9-5FF8-4440-9BFE-DE96BC7F21A4}" srcOrd="0" destOrd="0" presId="urn:microsoft.com/office/officeart/2005/8/layout/cycle2"/>
    <dgm:cxn modelId="{3A6E0898-B205-4824-A628-120626D868CE}" type="presOf" srcId="{32E54D57-FC97-44A1-BE80-40CBE9ADA27E}" destId="{9359A4FF-B6E2-4791-8F32-37AE7D89F16E}" srcOrd="0" destOrd="0" presId="urn:microsoft.com/office/officeart/2005/8/layout/cycle2"/>
    <dgm:cxn modelId="{8D1BAE1F-2979-4B5B-8A2E-C0BB6A3140E0}" type="presOf" srcId="{5FBDE2AE-5E31-495D-BCE1-710BE9DCF151}" destId="{33DA66C4-A362-4FBA-9B5F-D75D878FF04C}" srcOrd="1" destOrd="0" presId="urn:microsoft.com/office/officeart/2005/8/layout/cycle2"/>
    <dgm:cxn modelId="{3C843FE2-8DAF-426D-B3A4-EB686D5E91C3}" type="presParOf" srcId="{897CBB32-6E22-430F-AD4F-47D994AEF3C0}" destId="{9359A4FF-B6E2-4791-8F32-37AE7D89F16E}" srcOrd="0" destOrd="0" presId="urn:microsoft.com/office/officeart/2005/8/layout/cycle2"/>
    <dgm:cxn modelId="{F798B244-2BC5-4546-836A-F42E69012F68}" type="presParOf" srcId="{897CBB32-6E22-430F-AD4F-47D994AEF3C0}" destId="{FC20F8D9-FE72-49CB-AF8B-7A03FA2EEDAB}" srcOrd="1" destOrd="0" presId="urn:microsoft.com/office/officeart/2005/8/layout/cycle2"/>
    <dgm:cxn modelId="{DF0F6A7F-B326-44CB-80FC-E2BBA66216F9}" type="presParOf" srcId="{FC20F8D9-FE72-49CB-AF8B-7A03FA2EEDAB}" destId="{78C32599-7231-43ED-8B81-2C937FA791D9}" srcOrd="0" destOrd="0" presId="urn:microsoft.com/office/officeart/2005/8/layout/cycle2"/>
    <dgm:cxn modelId="{16AA49A5-820F-4296-9326-51FD58FDB15E}" type="presParOf" srcId="{897CBB32-6E22-430F-AD4F-47D994AEF3C0}" destId="{188E9CD9-5FF8-4440-9BFE-DE96BC7F21A4}" srcOrd="2" destOrd="0" presId="urn:microsoft.com/office/officeart/2005/8/layout/cycle2"/>
    <dgm:cxn modelId="{E723EDE7-3990-49F3-9E05-984635AC21D5}" type="presParOf" srcId="{897CBB32-6E22-430F-AD4F-47D994AEF3C0}" destId="{CEEE4CDE-8EB4-433E-BD9F-93B0981BB1BD}" srcOrd="3" destOrd="0" presId="urn:microsoft.com/office/officeart/2005/8/layout/cycle2"/>
    <dgm:cxn modelId="{F3CD5DBA-D518-4AF8-99DF-7A6F844E81EA}" type="presParOf" srcId="{CEEE4CDE-8EB4-433E-BD9F-93B0981BB1BD}" destId="{B65A55DE-250C-4EDC-B65B-1650008E9B34}" srcOrd="0" destOrd="0" presId="urn:microsoft.com/office/officeart/2005/8/layout/cycle2"/>
    <dgm:cxn modelId="{FB671248-C1FB-49D1-BFFB-CC779E257947}" type="presParOf" srcId="{897CBB32-6E22-430F-AD4F-47D994AEF3C0}" destId="{4A189CAC-FDFA-416F-B4EA-3ED52D55EC13}" srcOrd="4" destOrd="0" presId="urn:microsoft.com/office/officeart/2005/8/layout/cycle2"/>
    <dgm:cxn modelId="{E04A2687-6650-400F-93E1-726612F7C04E}" type="presParOf" srcId="{897CBB32-6E22-430F-AD4F-47D994AEF3C0}" destId="{1F53D61A-2243-4C9F-8C10-6F53984FB403}" srcOrd="5" destOrd="0" presId="urn:microsoft.com/office/officeart/2005/8/layout/cycle2"/>
    <dgm:cxn modelId="{22017DD3-F2D1-4698-B43B-172C391D2E34}" type="presParOf" srcId="{1F53D61A-2243-4C9F-8C10-6F53984FB403}" destId="{1D98C810-98BF-4501-9FC8-B27978839E34}" srcOrd="0" destOrd="0" presId="urn:microsoft.com/office/officeart/2005/8/layout/cycle2"/>
    <dgm:cxn modelId="{209CBCEE-9A29-483E-B39C-10C4F1C447F2}" type="presParOf" srcId="{897CBB32-6E22-430F-AD4F-47D994AEF3C0}" destId="{578C0E05-2CFD-404F-95A0-54F8869D58D5}" srcOrd="6" destOrd="0" presId="urn:microsoft.com/office/officeart/2005/8/layout/cycle2"/>
    <dgm:cxn modelId="{A8E9EDF5-C9D6-4BAF-B753-AA317A783572}" type="presParOf" srcId="{897CBB32-6E22-430F-AD4F-47D994AEF3C0}" destId="{669A6FF1-0817-47EA-A0C3-61B057ED327F}" srcOrd="7" destOrd="0" presId="urn:microsoft.com/office/officeart/2005/8/layout/cycle2"/>
    <dgm:cxn modelId="{7538B2E5-6198-40BC-B1EE-F0AEB408050B}" type="presParOf" srcId="{669A6FF1-0817-47EA-A0C3-61B057ED327F}" destId="{D4542817-A856-4C72-B2C4-1BC168BAFFE6}" srcOrd="0" destOrd="0" presId="urn:microsoft.com/office/officeart/2005/8/layout/cycle2"/>
    <dgm:cxn modelId="{97B3536B-819F-432D-84E6-A4A61C7178CD}" type="presParOf" srcId="{897CBB32-6E22-430F-AD4F-47D994AEF3C0}" destId="{AD1BEB5F-E54E-4BA7-A342-FD57E62166B7}" srcOrd="8" destOrd="0" presId="urn:microsoft.com/office/officeart/2005/8/layout/cycle2"/>
    <dgm:cxn modelId="{B3676F0E-DB0C-4717-B9DC-3936EA8650E4}" type="presParOf" srcId="{897CBB32-6E22-430F-AD4F-47D994AEF3C0}" destId="{2C2C09F2-AB9A-4BF7-B0A7-0D31CD94D89A}" srcOrd="9" destOrd="0" presId="urn:microsoft.com/office/officeart/2005/8/layout/cycle2"/>
    <dgm:cxn modelId="{15FAA129-0263-4C89-A5BA-7F799C9F2173}" type="presParOf" srcId="{2C2C09F2-AB9A-4BF7-B0A7-0D31CD94D89A}" destId="{33DA66C4-A362-4FBA-9B5F-D75D878FF04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756B8E-BA59-41BD-A90C-F1A9A0B8CA9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EB5674B-392D-4059-82ED-1F4BA01605C0}">
      <dgm:prSet/>
      <dgm:spPr/>
      <dgm:t>
        <a:bodyPr/>
        <a:lstStyle/>
        <a:p>
          <a:pPr rtl="0"/>
          <a:r>
            <a:rPr lang="uk-UA" smtClean="0"/>
            <a:t>− розуміти, які продукти і послуги найбільш популярні серед клієнтів і які можна покращити; </a:t>
          </a:r>
          <a:endParaRPr lang="uk-UA"/>
        </a:p>
      </dgm:t>
    </dgm:pt>
    <dgm:pt modelId="{5531D4D6-C84F-47D7-A7C8-CC7192D6DC17}" type="parTrans" cxnId="{363803B6-0876-4724-AA04-92DCFF7AFDA2}">
      <dgm:prSet/>
      <dgm:spPr/>
      <dgm:t>
        <a:bodyPr/>
        <a:lstStyle/>
        <a:p>
          <a:endParaRPr lang="uk-UA"/>
        </a:p>
      </dgm:t>
    </dgm:pt>
    <dgm:pt modelId="{FC673521-6A85-438C-A148-FA2D82D800E5}" type="sibTrans" cxnId="{363803B6-0876-4724-AA04-92DCFF7AFDA2}">
      <dgm:prSet/>
      <dgm:spPr/>
      <dgm:t>
        <a:bodyPr/>
        <a:lstStyle/>
        <a:p>
          <a:endParaRPr lang="uk-UA"/>
        </a:p>
      </dgm:t>
    </dgm:pt>
    <dgm:pt modelId="{CA5A5FC5-6DCF-485A-AD50-D723C2F946B5}">
      <dgm:prSet/>
      <dgm:spPr/>
      <dgm:t>
        <a:bodyPr/>
        <a:lstStyle/>
        <a:p>
          <a:pPr rtl="0"/>
          <a:r>
            <a:rPr lang="uk-UA" smtClean="0"/>
            <a:t>− визначати пріоритети для поліпшення своєї продуктивності і прийняття більш ефективних рішень; </a:t>
          </a:r>
          <a:endParaRPr lang="uk-UA"/>
        </a:p>
      </dgm:t>
    </dgm:pt>
    <dgm:pt modelId="{1AF1FD92-4DED-4656-A851-05AB50AC2B79}" type="parTrans" cxnId="{67F6A7FC-5611-4B58-86C3-7E8AF2515B39}">
      <dgm:prSet/>
      <dgm:spPr/>
      <dgm:t>
        <a:bodyPr/>
        <a:lstStyle/>
        <a:p>
          <a:endParaRPr lang="uk-UA"/>
        </a:p>
      </dgm:t>
    </dgm:pt>
    <dgm:pt modelId="{4BA8D475-9728-4BC7-AA45-B3E044EC9C2E}" type="sibTrans" cxnId="{67F6A7FC-5611-4B58-86C3-7E8AF2515B39}">
      <dgm:prSet/>
      <dgm:spPr/>
      <dgm:t>
        <a:bodyPr/>
        <a:lstStyle/>
        <a:p>
          <a:endParaRPr lang="uk-UA"/>
        </a:p>
      </dgm:t>
    </dgm:pt>
    <dgm:pt modelId="{FF366B4C-020E-4545-8E49-17BA4A3F0C40}">
      <dgm:prSet/>
      <dgm:spPr/>
      <dgm:t>
        <a:bodyPr/>
        <a:lstStyle/>
        <a:p>
          <a:pPr rtl="0"/>
          <a:r>
            <a:rPr lang="uk-UA" smtClean="0"/>
            <a:t>− проаналізувати поведінку клієнтів; </a:t>
          </a:r>
          <a:endParaRPr lang="uk-UA"/>
        </a:p>
      </dgm:t>
    </dgm:pt>
    <dgm:pt modelId="{1F30E9EF-289E-4BFA-B736-4C9E1F01062D}" type="parTrans" cxnId="{CD75536D-19C1-4C21-9874-5359D057CBC6}">
      <dgm:prSet/>
      <dgm:spPr/>
      <dgm:t>
        <a:bodyPr/>
        <a:lstStyle/>
        <a:p>
          <a:endParaRPr lang="uk-UA"/>
        </a:p>
      </dgm:t>
    </dgm:pt>
    <dgm:pt modelId="{19FE6490-A567-4723-A160-B35AE2D6A31D}" type="sibTrans" cxnId="{CD75536D-19C1-4C21-9874-5359D057CBC6}">
      <dgm:prSet/>
      <dgm:spPr/>
      <dgm:t>
        <a:bodyPr/>
        <a:lstStyle/>
        <a:p>
          <a:endParaRPr lang="uk-UA"/>
        </a:p>
      </dgm:t>
    </dgm:pt>
    <dgm:pt modelId="{47B40162-1F39-4DC7-9383-CDC34E344ACC}">
      <dgm:prSet/>
      <dgm:spPr/>
      <dgm:t>
        <a:bodyPr/>
        <a:lstStyle/>
        <a:p>
          <a:pPr rtl="0"/>
          <a:r>
            <a:rPr lang="uk-UA" smtClean="0"/>
            <a:t>− визначати їхні статистичні характеристики; </a:t>
          </a:r>
          <a:endParaRPr lang="uk-UA"/>
        </a:p>
      </dgm:t>
    </dgm:pt>
    <dgm:pt modelId="{076D51A5-59C1-489A-9EDB-CA22AAA9A349}" type="parTrans" cxnId="{250E9967-86F7-441B-A9EF-7A655FB04968}">
      <dgm:prSet/>
      <dgm:spPr/>
      <dgm:t>
        <a:bodyPr/>
        <a:lstStyle/>
        <a:p>
          <a:endParaRPr lang="uk-UA"/>
        </a:p>
      </dgm:t>
    </dgm:pt>
    <dgm:pt modelId="{19D7FBC8-8E62-490A-BD8C-E4004FA6B5DD}" type="sibTrans" cxnId="{250E9967-86F7-441B-A9EF-7A655FB04968}">
      <dgm:prSet/>
      <dgm:spPr/>
      <dgm:t>
        <a:bodyPr/>
        <a:lstStyle/>
        <a:p>
          <a:endParaRPr lang="uk-UA"/>
        </a:p>
      </dgm:t>
    </dgm:pt>
    <dgm:pt modelId="{A58D702A-B22E-4DAF-8BEF-8E7CDCAF1516}">
      <dgm:prSet/>
      <dgm:spPr/>
      <dgm:t>
        <a:bodyPr/>
        <a:lstStyle/>
        <a:p>
          <a:pPr rtl="0"/>
          <a:r>
            <a:rPr lang="uk-UA" smtClean="0"/>
            <a:t>− виявляти потенційні проблеми; </a:t>
          </a:r>
          <a:endParaRPr lang="uk-UA"/>
        </a:p>
      </dgm:t>
    </dgm:pt>
    <dgm:pt modelId="{AAD5FAFB-4179-430C-9BA3-EB55FAAFEFF7}" type="parTrans" cxnId="{50ACBBC8-362C-4DD4-B9E9-7AE4FD8F40B3}">
      <dgm:prSet/>
      <dgm:spPr/>
      <dgm:t>
        <a:bodyPr/>
        <a:lstStyle/>
        <a:p>
          <a:endParaRPr lang="uk-UA"/>
        </a:p>
      </dgm:t>
    </dgm:pt>
    <dgm:pt modelId="{0F1B277E-27F8-41AB-A408-95698CD1A42F}" type="sibTrans" cxnId="{50ACBBC8-362C-4DD4-B9E9-7AE4FD8F40B3}">
      <dgm:prSet/>
      <dgm:spPr/>
      <dgm:t>
        <a:bodyPr/>
        <a:lstStyle/>
        <a:p>
          <a:endParaRPr lang="uk-UA"/>
        </a:p>
      </dgm:t>
    </dgm:pt>
    <dgm:pt modelId="{649768C8-CE43-43DD-A439-5AC56EF34BC5}">
      <dgm:prSet/>
      <dgm:spPr/>
      <dgm:t>
        <a:bodyPr/>
        <a:lstStyle/>
        <a:p>
          <a:pPr rtl="0"/>
          <a:r>
            <a:rPr lang="uk-UA" smtClean="0"/>
            <a:t>− визначати найбільш активні та прибуткові сегменти клієнтів; </a:t>
          </a:r>
          <a:endParaRPr lang="uk-UA"/>
        </a:p>
      </dgm:t>
    </dgm:pt>
    <dgm:pt modelId="{5FD1E623-6830-4569-9C2A-8E73E834F951}" type="parTrans" cxnId="{9B945334-7166-4C84-BDFE-5A003EDAEFF0}">
      <dgm:prSet/>
      <dgm:spPr/>
      <dgm:t>
        <a:bodyPr/>
        <a:lstStyle/>
        <a:p>
          <a:endParaRPr lang="uk-UA"/>
        </a:p>
      </dgm:t>
    </dgm:pt>
    <dgm:pt modelId="{156D0832-BC2C-431E-B528-6BA1817B18B1}" type="sibTrans" cxnId="{9B945334-7166-4C84-BDFE-5A003EDAEFF0}">
      <dgm:prSet/>
      <dgm:spPr/>
      <dgm:t>
        <a:bodyPr/>
        <a:lstStyle/>
        <a:p>
          <a:endParaRPr lang="uk-UA"/>
        </a:p>
      </dgm:t>
    </dgm:pt>
    <dgm:pt modelId="{9E120207-67F3-45F9-A543-7DDD698BA070}">
      <dgm:prSet/>
      <dgm:spPr/>
      <dgm:t>
        <a:bodyPr/>
        <a:lstStyle/>
        <a:p>
          <a:pPr rtl="0"/>
          <a:r>
            <a:rPr lang="uk-UA" smtClean="0"/>
            <a:t>− використовувати ці дані для розробки стратегії продажів та маркетингу.</a:t>
          </a:r>
          <a:endParaRPr lang="uk-UA"/>
        </a:p>
      </dgm:t>
    </dgm:pt>
    <dgm:pt modelId="{643FF5A7-4FE1-47E4-B646-B551E3C6185C}" type="parTrans" cxnId="{8B9BB5CC-8AC0-450D-A019-A2E6FFEA9EE8}">
      <dgm:prSet/>
      <dgm:spPr/>
      <dgm:t>
        <a:bodyPr/>
        <a:lstStyle/>
        <a:p>
          <a:endParaRPr lang="uk-UA"/>
        </a:p>
      </dgm:t>
    </dgm:pt>
    <dgm:pt modelId="{187132CB-1CD0-4EE0-B9A4-9C174BDA50FA}" type="sibTrans" cxnId="{8B9BB5CC-8AC0-450D-A019-A2E6FFEA9EE8}">
      <dgm:prSet/>
      <dgm:spPr/>
      <dgm:t>
        <a:bodyPr/>
        <a:lstStyle/>
        <a:p>
          <a:endParaRPr lang="uk-UA"/>
        </a:p>
      </dgm:t>
    </dgm:pt>
    <dgm:pt modelId="{259E2EA7-56AE-4F7E-A61A-E0F2A6C7ED65}" type="pres">
      <dgm:prSet presAssocID="{CC756B8E-BA59-41BD-A90C-F1A9A0B8CA9B}" presName="cycle" presStyleCnt="0">
        <dgm:presLayoutVars>
          <dgm:dir/>
          <dgm:resizeHandles val="exact"/>
        </dgm:presLayoutVars>
      </dgm:prSet>
      <dgm:spPr/>
    </dgm:pt>
    <dgm:pt modelId="{D0F6BF6D-852D-4705-9450-13BBC9B90030}" type="pres">
      <dgm:prSet presAssocID="{CEB5674B-392D-4059-82ED-1F4BA01605C0}" presName="node" presStyleLbl="node1" presStyleIdx="0" presStyleCnt="7">
        <dgm:presLayoutVars>
          <dgm:bulletEnabled val="1"/>
        </dgm:presLayoutVars>
      </dgm:prSet>
      <dgm:spPr/>
    </dgm:pt>
    <dgm:pt modelId="{47A87A8E-80E9-41AA-823D-6F086CE8B38E}" type="pres">
      <dgm:prSet presAssocID="{FC673521-6A85-438C-A148-FA2D82D800E5}" presName="sibTrans" presStyleLbl="sibTrans2D1" presStyleIdx="0" presStyleCnt="7"/>
      <dgm:spPr/>
    </dgm:pt>
    <dgm:pt modelId="{EE85A7DA-64D2-4B5A-888D-1F28BA486F8D}" type="pres">
      <dgm:prSet presAssocID="{FC673521-6A85-438C-A148-FA2D82D800E5}" presName="connectorText" presStyleLbl="sibTrans2D1" presStyleIdx="0" presStyleCnt="7"/>
      <dgm:spPr/>
    </dgm:pt>
    <dgm:pt modelId="{44900FA2-7765-4428-A7C6-2C310B0D0603}" type="pres">
      <dgm:prSet presAssocID="{CA5A5FC5-6DCF-485A-AD50-D723C2F946B5}" presName="node" presStyleLbl="node1" presStyleIdx="1" presStyleCnt="7">
        <dgm:presLayoutVars>
          <dgm:bulletEnabled val="1"/>
        </dgm:presLayoutVars>
      </dgm:prSet>
      <dgm:spPr/>
    </dgm:pt>
    <dgm:pt modelId="{6B535ECC-9F88-48DB-B084-80004B8FC6B6}" type="pres">
      <dgm:prSet presAssocID="{4BA8D475-9728-4BC7-AA45-B3E044EC9C2E}" presName="sibTrans" presStyleLbl="sibTrans2D1" presStyleIdx="1" presStyleCnt="7"/>
      <dgm:spPr/>
    </dgm:pt>
    <dgm:pt modelId="{9C174525-7FD3-499E-9183-3C749531D867}" type="pres">
      <dgm:prSet presAssocID="{4BA8D475-9728-4BC7-AA45-B3E044EC9C2E}" presName="connectorText" presStyleLbl="sibTrans2D1" presStyleIdx="1" presStyleCnt="7"/>
      <dgm:spPr/>
    </dgm:pt>
    <dgm:pt modelId="{F5E4B34D-94B8-4C9C-8F22-21168F6FE319}" type="pres">
      <dgm:prSet presAssocID="{FF366B4C-020E-4545-8E49-17BA4A3F0C40}" presName="node" presStyleLbl="node1" presStyleIdx="2" presStyleCnt="7">
        <dgm:presLayoutVars>
          <dgm:bulletEnabled val="1"/>
        </dgm:presLayoutVars>
      </dgm:prSet>
      <dgm:spPr/>
    </dgm:pt>
    <dgm:pt modelId="{399FA16B-62D8-492F-9DA3-216E12D81CB3}" type="pres">
      <dgm:prSet presAssocID="{19FE6490-A567-4723-A160-B35AE2D6A31D}" presName="sibTrans" presStyleLbl="sibTrans2D1" presStyleIdx="2" presStyleCnt="7"/>
      <dgm:spPr/>
    </dgm:pt>
    <dgm:pt modelId="{8C4095E1-2A06-4C65-989B-ECCDA8F12222}" type="pres">
      <dgm:prSet presAssocID="{19FE6490-A567-4723-A160-B35AE2D6A31D}" presName="connectorText" presStyleLbl="sibTrans2D1" presStyleIdx="2" presStyleCnt="7"/>
      <dgm:spPr/>
    </dgm:pt>
    <dgm:pt modelId="{F736FAA9-9FA8-4359-9D07-35EF0C3C2A8C}" type="pres">
      <dgm:prSet presAssocID="{47B40162-1F39-4DC7-9383-CDC34E344ACC}" presName="node" presStyleLbl="node1" presStyleIdx="3" presStyleCnt="7">
        <dgm:presLayoutVars>
          <dgm:bulletEnabled val="1"/>
        </dgm:presLayoutVars>
      </dgm:prSet>
      <dgm:spPr/>
    </dgm:pt>
    <dgm:pt modelId="{B5B6FBE7-A525-4840-A0EE-216B36687971}" type="pres">
      <dgm:prSet presAssocID="{19D7FBC8-8E62-490A-BD8C-E4004FA6B5DD}" presName="sibTrans" presStyleLbl="sibTrans2D1" presStyleIdx="3" presStyleCnt="7"/>
      <dgm:spPr/>
    </dgm:pt>
    <dgm:pt modelId="{EB2ECA3C-473C-490E-8F86-6931C20A285F}" type="pres">
      <dgm:prSet presAssocID="{19D7FBC8-8E62-490A-BD8C-E4004FA6B5DD}" presName="connectorText" presStyleLbl="sibTrans2D1" presStyleIdx="3" presStyleCnt="7"/>
      <dgm:spPr/>
    </dgm:pt>
    <dgm:pt modelId="{926C9A72-2D4A-4129-A642-490B3C6EC3CF}" type="pres">
      <dgm:prSet presAssocID="{A58D702A-B22E-4DAF-8BEF-8E7CDCAF1516}" presName="node" presStyleLbl="node1" presStyleIdx="4" presStyleCnt="7">
        <dgm:presLayoutVars>
          <dgm:bulletEnabled val="1"/>
        </dgm:presLayoutVars>
      </dgm:prSet>
      <dgm:spPr/>
    </dgm:pt>
    <dgm:pt modelId="{F622A1B3-9CD0-41C1-AB33-97F185236B7E}" type="pres">
      <dgm:prSet presAssocID="{0F1B277E-27F8-41AB-A408-95698CD1A42F}" presName="sibTrans" presStyleLbl="sibTrans2D1" presStyleIdx="4" presStyleCnt="7"/>
      <dgm:spPr/>
    </dgm:pt>
    <dgm:pt modelId="{4021A733-A473-4B75-9F4C-01789FAC2BD6}" type="pres">
      <dgm:prSet presAssocID="{0F1B277E-27F8-41AB-A408-95698CD1A42F}" presName="connectorText" presStyleLbl="sibTrans2D1" presStyleIdx="4" presStyleCnt="7"/>
      <dgm:spPr/>
    </dgm:pt>
    <dgm:pt modelId="{CFEE299D-6F97-4EFC-BC2E-8A72BB80FC1C}" type="pres">
      <dgm:prSet presAssocID="{649768C8-CE43-43DD-A439-5AC56EF34BC5}" presName="node" presStyleLbl="node1" presStyleIdx="5" presStyleCnt="7">
        <dgm:presLayoutVars>
          <dgm:bulletEnabled val="1"/>
        </dgm:presLayoutVars>
      </dgm:prSet>
      <dgm:spPr/>
    </dgm:pt>
    <dgm:pt modelId="{89154181-ACC5-4FBE-B115-EB1E79F44BD9}" type="pres">
      <dgm:prSet presAssocID="{156D0832-BC2C-431E-B528-6BA1817B18B1}" presName="sibTrans" presStyleLbl="sibTrans2D1" presStyleIdx="5" presStyleCnt="7"/>
      <dgm:spPr/>
    </dgm:pt>
    <dgm:pt modelId="{6688891C-85C2-484F-826B-F56BDE37334A}" type="pres">
      <dgm:prSet presAssocID="{156D0832-BC2C-431E-B528-6BA1817B18B1}" presName="connectorText" presStyleLbl="sibTrans2D1" presStyleIdx="5" presStyleCnt="7"/>
      <dgm:spPr/>
    </dgm:pt>
    <dgm:pt modelId="{2F982872-F20C-491D-8DC4-BBDA5CBED641}" type="pres">
      <dgm:prSet presAssocID="{9E120207-67F3-45F9-A543-7DDD698BA070}" presName="node" presStyleLbl="node1" presStyleIdx="6" presStyleCnt="7">
        <dgm:presLayoutVars>
          <dgm:bulletEnabled val="1"/>
        </dgm:presLayoutVars>
      </dgm:prSet>
      <dgm:spPr/>
    </dgm:pt>
    <dgm:pt modelId="{E24EEA86-3CE0-43BF-B240-44E730B96AE9}" type="pres">
      <dgm:prSet presAssocID="{187132CB-1CD0-4EE0-B9A4-9C174BDA50FA}" presName="sibTrans" presStyleLbl="sibTrans2D1" presStyleIdx="6" presStyleCnt="7"/>
      <dgm:spPr/>
    </dgm:pt>
    <dgm:pt modelId="{74E064D6-93AE-4978-A911-CCE3F42C0F3A}" type="pres">
      <dgm:prSet presAssocID="{187132CB-1CD0-4EE0-B9A4-9C174BDA50FA}" presName="connectorText" presStyleLbl="sibTrans2D1" presStyleIdx="6" presStyleCnt="7"/>
      <dgm:spPr/>
    </dgm:pt>
  </dgm:ptLst>
  <dgm:cxnLst>
    <dgm:cxn modelId="{942EB68C-EFA4-4383-AD28-B2FB94A5125C}" type="presOf" srcId="{156D0832-BC2C-431E-B528-6BA1817B18B1}" destId="{6688891C-85C2-484F-826B-F56BDE37334A}" srcOrd="1" destOrd="0" presId="urn:microsoft.com/office/officeart/2005/8/layout/cycle2"/>
    <dgm:cxn modelId="{1244CFA0-B8CA-4C08-B8C2-623141FD6CFA}" type="presOf" srcId="{A58D702A-B22E-4DAF-8BEF-8E7CDCAF1516}" destId="{926C9A72-2D4A-4129-A642-490B3C6EC3CF}" srcOrd="0" destOrd="0" presId="urn:microsoft.com/office/officeart/2005/8/layout/cycle2"/>
    <dgm:cxn modelId="{CD75536D-19C1-4C21-9874-5359D057CBC6}" srcId="{CC756B8E-BA59-41BD-A90C-F1A9A0B8CA9B}" destId="{FF366B4C-020E-4545-8E49-17BA4A3F0C40}" srcOrd="2" destOrd="0" parTransId="{1F30E9EF-289E-4BFA-B736-4C9E1F01062D}" sibTransId="{19FE6490-A567-4723-A160-B35AE2D6A31D}"/>
    <dgm:cxn modelId="{1272A4F0-BDA3-4F8E-8303-918C62660D49}" type="presOf" srcId="{19D7FBC8-8E62-490A-BD8C-E4004FA6B5DD}" destId="{EB2ECA3C-473C-490E-8F86-6931C20A285F}" srcOrd="1" destOrd="0" presId="urn:microsoft.com/office/officeart/2005/8/layout/cycle2"/>
    <dgm:cxn modelId="{67F6A7FC-5611-4B58-86C3-7E8AF2515B39}" srcId="{CC756B8E-BA59-41BD-A90C-F1A9A0B8CA9B}" destId="{CA5A5FC5-6DCF-485A-AD50-D723C2F946B5}" srcOrd="1" destOrd="0" parTransId="{1AF1FD92-4DED-4656-A851-05AB50AC2B79}" sibTransId="{4BA8D475-9728-4BC7-AA45-B3E044EC9C2E}"/>
    <dgm:cxn modelId="{5EE7F707-E8EA-4FCA-BA90-5A350A743E45}" type="presOf" srcId="{FC673521-6A85-438C-A148-FA2D82D800E5}" destId="{EE85A7DA-64D2-4B5A-888D-1F28BA486F8D}" srcOrd="1" destOrd="0" presId="urn:microsoft.com/office/officeart/2005/8/layout/cycle2"/>
    <dgm:cxn modelId="{269C7EED-0B1B-48E2-8314-006862909E69}" type="presOf" srcId="{19FE6490-A567-4723-A160-B35AE2D6A31D}" destId="{8C4095E1-2A06-4C65-989B-ECCDA8F12222}" srcOrd="1" destOrd="0" presId="urn:microsoft.com/office/officeart/2005/8/layout/cycle2"/>
    <dgm:cxn modelId="{B9E5D7E9-6BF3-4760-8C64-0C4FCC45136A}" type="presOf" srcId="{19FE6490-A567-4723-A160-B35AE2D6A31D}" destId="{399FA16B-62D8-492F-9DA3-216E12D81CB3}" srcOrd="0" destOrd="0" presId="urn:microsoft.com/office/officeart/2005/8/layout/cycle2"/>
    <dgm:cxn modelId="{11B36723-36A6-46CA-92CD-BE35F7A5B611}" type="presOf" srcId="{4BA8D475-9728-4BC7-AA45-B3E044EC9C2E}" destId="{9C174525-7FD3-499E-9183-3C749531D867}" srcOrd="1" destOrd="0" presId="urn:microsoft.com/office/officeart/2005/8/layout/cycle2"/>
    <dgm:cxn modelId="{45266937-9617-440F-BF5A-E4E14E7554C3}" type="presOf" srcId="{CA5A5FC5-6DCF-485A-AD50-D723C2F946B5}" destId="{44900FA2-7765-4428-A7C6-2C310B0D0603}" srcOrd="0" destOrd="0" presId="urn:microsoft.com/office/officeart/2005/8/layout/cycle2"/>
    <dgm:cxn modelId="{BDDB0CAC-81BA-4F18-8001-E197A1D2E4C5}" type="presOf" srcId="{19D7FBC8-8E62-490A-BD8C-E4004FA6B5DD}" destId="{B5B6FBE7-A525-4840-A0EE-216B36687971}" srcOrd="0" destOrd="0" presId="urn:microsoft.com/office/officeart/2005/8/layout/cycle2"/>
    <dgm:cxn modelId="{813C209A-DA81-43BF-BD8B-EAEC182D026B}" type="presOf" srcId="{0F1B277E-27F8-41AB-A408-95698CD1A42F}" destId="{4021A733-A473-4B75-9F4C-01789FAC2BD6}" srcOrd="1" destOrd="0" presId="urn:microsoft.com/office/officeart/2005/8/layout/cycle2"/>
    <dgm:cxn modelId="{A24EFCE7-DC42-48D9-96DF-CED8E61CF9FC}" type="presOf" srcId="{156D0832-BC2C-431E-B528-6BA1817B18B1}" destId="{89154181-ACC5-4FBE-B115-EB1E79F44BD9}" srcOrd="0" destOrd="0" presId="urn:microsoft.com/office/officeart/2005/8/layout/cycle2"/>
    <dgm:cxn modelId="{8B9BB5CC-8AC0-450D-A019-A2E6FFEA9EE8}" srcId="{CC756B8E-BA59-41BD-A90C-F1A9A0B8CA9B}" destId="{9E120207-67F3-45F9-A543-7DDD698BA070}" srcOrd="6" destOrd="0" parTransId="{643FF5A7-4FE1-47E4-B646-B551E3C6185C}" sibTransId="{187132CB-1CD0-4EE0-B9A4-9C174BDA50FA}"/>
    <dgm:cxn modelId="{4A6804A6-71CF-4593-BE9C-18D33C9FDD04}" type="presOf" srcId="{CC756B8E-BA59-41BD-A90C-F1A9A0B8CA9B}" destId="{259E2EA7-56AE-4F7E-A61A-E0F2A6C7ED65}" srcOrd="0" destOrd="0" presId="urn:microsoft.com/office/officeart/2005/8/layout/cycle2"/>
    <dgm:cxn modelId="{F2C1EA95-5E96-41E4-A37F-A7AE469E9C91}" type="presOf" srcId="{4BA8D475-9728-4BC7-AA45-B3E044EC9C2E}" destId="{6B535ECC-9F88-48DB-B084-80004B8FC6B6}" srcOrd="0" destOrd="0" presId="urn:microsoft.com/office/officeart/2005/8/layout/cycle2"/>
    <dgm:cxn modelId="{50ACBBC8-362C-4DD4-B9E9-7AE4FD8F40B3}" srcId="{CC756B8E-BA59-41BD-A90C-F1A9A0B8CA9B}" destId="{A58D702A-B22E-4DAF-8BEF-8E7CDCAF1516}" srcOrd="4" destOrd="0" parTransId="{AAD5FAFB-4179-430C-9BA3-EB55FAAFEFF7}" sibTransId="{0F1B277E-27F8-41AB-A408-95698CD1A42F}"/>
    <dgm:cxn modelId="{73281DF9-A0D6-4E3C-9AC5-BD8B422FF508}" type="presOf" srcId="{187132CB-1CD0-4EE0-B9A4-9C174BDA50FA}" destId="{E24EEA86-3CE0-43BF-B240-44E730B96AE9}" srcOrd="0" destOrd="0" presId="urn:microsoft.com/office/officeart/2005/8/layout/cycle2"/>
    <dgm:cxn modelId="{A257975A-384B-4118-8DE1-AEDD1B115F1D}" type="presOf" srcId="{47B40162-1F39-4DC7-9383-CDC34E344ACC}" destId="{F736FAA9-9FA8-4359-9D07-35EF0C3C2A8C}" srcOrd="0" destOrd="0" presId="urn:microsoft.com/office/officeart/2005/8/layout/cycle2"/>
    <dgm:cxn modelId="{40E021D5-1D92-4973-883D-3385F0AF7D5A}" type="presOf" srcId="{0F1B277E-27F8-41AB-A408-95698CD1A42F}" destId="{F622A1B3-9CD0-41C1-AB33-97F185236B7E}" srcOrd="0" destOrd="0" presId="urn:microsoft.com/office/officeart/2005/8/layout/cycle2"/>
    <dgm:cxn modelId="{18107E53-583D-4B5F-AA71-26286B628080}" type="presOf" srcId="{649768C8-CE43-43DD-A439-5AC56EF34BC5}" destId="{CFEE299D-6F97-4EFC-BC2E-8A72BB80FC1C}" srcOrd="0" destOrd="0" presId="urn:microsoft.com/office/officeart/2005/8/layout/cycle2"/>
    <dgm:cxn modelId="{ED06447E-4D8F-4A96-9D55-7E2DA4DA8D75}" type="presOf" srcId="{187132CB-1CD0-4EE0-B9A4-9C174BDA50FA}" destId="{74E064D6-93AE-4978-A911-CCE3F42C0F3A}" srcOrd="1" destOrd="0" presId="urn:microsoft.com/office/officeart/2005/8/layout/cycle2"/>
    <dgm:cxn modelId="{34C850AE-1EB0-4E23-9A61-89CA308854E0}" type="presOf" srcId="{FC673521-6A85-438C-A148-FA2D82D800E5}" destId="{47A87A8E-80E9-41AA-823D-6F086CE8B38E}" srcOrd="0" destOrd="0" presId="urn:microsoft.com/office/officeart/2005/8/layout/cycle2"/>
    <dgm:cxn modelId="{363803B6-0876-4724-AA04-92DCFF7AFDA2}" srcId="{CC756B8E-BA59-41BD-A90C-F1A9A0B8CA9B}" destId="{CEB5674B-392D-4059-82ED-1F4BA01605C0}" srcOrd="0" destOrd="0" parTransId="{5531D4D6-C84F-47D7-A7C8-CC7192D6DC17}" sibTransId="{FC673521-6A85-438C-A148-FA2D82D800E5}"/>
    <dgm:cxn modelId="{9B945334-7166-4C84-BDFE-5A003EDAEFF0}" srcId="{CC756B8E-BA59-41BD-A90C-F1A9A0B8CA9B}" destId="{649768C8-CE43-43DD-A439-5AC56EF34BC5}" srcOrd="5" destOrd="0" parTransId="{5FD1E623-6830-4569-9C2A-8E73E834F951}" sibTransId="{156D0832-BC2C-431E-B528-6BA1817B18B1}"/>
    <dgm:cxn modelId="{CF1298D4-1983-44F7-8C95-2B6319307A00}" type="presOf" srcId="{9E120207-67F3-45F9-A543-7DDD698BA070}" destId="{2F982872-F20C-491D-8DC4-BBDA5CBED641}" srcOrd="0" destOrd="0" presId="urn:microsoft.com/office/officeart/2005/8/layout/cycle2"/>
    <dgm:cxn modelId="{250E9967-86F7-441B-A9EF-7A655FB04968}" srcId="{CC756B8E-BA59-41BD-A90C-F1A9A0B8CA9B}" destId="{47B40162-1F39-4DC7-9383-CDC34E344ACC}" srcOrd="3" destOrd="0" parTransId="{076D51A5-59C1-489A-9EDB-CA22AAA9A349}" sibTransId="{19D7FBC8-8E62-490A-BD8C-E4004FA6B5DD}"/>
    <dgm:cxn modelId="{F0FB18C2-DB71-4E15-9F07-DDDA07A7F282}" type="presOf" srcId="{CEB5674B-392D-4059-82ED-1F4BA01605C0}" destId="{D0F6BF6D-852D-4705-9450-13BBC9B90030}" srcOrd="0" destOrd="0" presId="urn:microsoft.com/office/officeart/2005/8/layout/cycle2"/>
    <dgm:cxn modelId="{647AEF1A-7D13-4DE5-818D-B6D5322DB737}" type="presOf" srcId="{FF366B4C-020E-4545-8E49-17BA4A3F0C40}" destId="{F5E4B34D-94B8-4C9C-8F22-21168F6FE319}" srcOrd="0" destOrd="0" presId="urn:microsoft.com/office/officeart/2005/8/layout/cycle2"/>
    <dgm:cxn modelId="{CB68A663-7522-422C-A2A1-B8670AD80D84}" type="presParOf" srcId="{259E2EA7-56AE-4F7E-A61A-E0F2A6C7ED65}" destId="{D0F6BF6D-852D-4705-9450-13BBC9B90030}" srcOrd="0" destOrd="0" presId="urn:microsoft.com/office/officeart/2005/8/layout/cycle2"/>
    <dgm:cxn modelId="{BB171C8E-D404-449B-A276-60928A2CAC42}" type="presParOf" srcId="{259E2EA7-56AE-4F7E-A61A-E0F2A6C7ED65}" destId="{47A87A8E-80E9-41AA-823D-6F086CE8B38E}" srcOrd="1" destOrd="0" presId="urn:microsoft.com/office/officeart/2005/8/layout/cycle2"/>
    <dgm:cxn modelId="{6C8953CC-CB8D-4235-A02D-BA811DD99CD1}" type="presParOf" srcId="{47A87A8E-80E9-41AA-823D-6F086CE8B38E}" destId="{EE85A7DA-64D2-4B5A-888D-1F28BA486F8D}" srcOrd="0" destOrd="0" presId="urn:microsoft.com/office/officeart/2005/8/layout/cycle2"/>
    <dgm:cxn modelId="{FBD13F08-0651-43D2-806A-B09A4E14F8CE}" type="presParOf" srcId="{259E2EA7-56AE-4F7E-A61A-E0F2A6C7ED65}" destId="{44900FA2-7765-4428-A7C6-2C310B0D0603}" srcOrd="2" destOrd="0" presId="urn:microsoft.com/office/officeart/2005/8/layout/cycle2"/>
    <dgm:cxn modelId="{F2A41768-3751-4EAC-BC19-1FB27D646571}" type="presParOf" srcId="{259E2EA7-56AE-4F7E-A61A-E0F2A6C7ED65}" destId="{6B535ECC-9F88-48DB-B084-80004B8FC6B6}" srcOrd="3" destOrd="0" presId="urn:microsoft.com/office/officeart/2005/8/layout/cycle2"/>
    <dgm:cxn modelId="{12B4ED37-9FBF-463B-8A6C-84F4147F9AA1}" type="presParOf" srcId="{6B535ECC-9F88-48DB-B084-80004B8FC6B6}" destId="{9C174525-7FD3-499E-9183-3C749531D867}" srcOrd="0" destOrd="0" presId="urn:microsoft.com/office/officeart/2005/8/layout/cycle2"/>
    <dgm:cxn modelId="{4512F9EC-DB46-4576-91EB-237D9170834D}" type="presParOf" srcId="{259E2EA7-56AE-4F7E-A61A-E0F2A6C7ED65}" destId="{F5E4B34D-94B8-4C9C-8F22-21168F6FE319}" srcOrd="4" destOrd="0" presId="urn:microsoft.com/office/officeart/2005/8/layout/cycle2"/>
    <dgm:cxn modelId="{B20F55B1-BA6B-45BD-A8FA-C032F50B7755}" type="presParOf" srcId="{259E2EA7-56AE-4F7E-A61A-E0F2A6C7ED65}" destId="{399FA16B-62D8-492F-9DA3-216E12D81CB3}" srcOrd="5" destOrd="0" presId="urn:microsoft.com/office/officeart/2005/8/layout/cycle2"/>
    <dgm:cxn modelId="{C2B0EC53-0DAB-4689-B04E-0909FB8077C5}" type="presParOf" srcId="{399FA16B-62D8-492F-9DA3-216E12D81CB3}" destId="{8C4095E1-2A06-4C65-989B-ECCDA8F12222}" srcOrd="0" destOrd="0" presId="urn:microsoft.com/office/officeart/2005/8/layout/cycle2"/>
    <dgm:cxn modelId="{E2F30310-C5DD-478B-AEDF-5C65454F7150}" type="presParOf" srcId="{259E2EA7-56AE-4F7E-A61A-E0F2A6C7ED65}" destId="{F736FAA9-9FA8-4359-9D07-35EF0C3C2A8C}" srcOrd="6" destOrd="0" presId="urn:microsoft.com/office/officeart/2005/8/layout/cycle2"/>
    <dgm:cxn modelId="{9A6BC3F9-8D9B-4159-B586-3EE4991D572C}" type="presParOf" srcId="{259E2EA7-56AE-4F7E-A61A-E0F2A6C7ED65}" destId="{B5B6FBE7-A525-4840-A0EE-216B36687971}" srcOrd="7" destOrd="0" presId="urn:microsoft.com/office/officeart/2005/8/layout/cycle2"/>
    <dgm:cxn modelId="{B56F917C-C1BA-4266-AB83-F4D6F883882D}" type="presParOf" srcId="{B5B6FBE7-A525-4840-A0EE-216B36687971}" destId="{EB2ECA3C-473C-490E-8F86-6931C20A285F}" srcOrd="0" destOrd="0" presId="urn:microsoft.com/office/officeart/2005/8/layout/cycle2"/>
    <dgm:cxn modelId="{A43067C5-1F64-4BA9-9A48-FA0216995538}" type="presParOf" srcId="{259E2EA7-56AE-4F7E-A61A-E0F2A6C7ED65}" destId="{926C9A72-2D4A-4129-A642-490B3C6EC3CF}" srcOrd="8" destOrd="0" presId="urn:microsoft.com/office/officeart/2005/8/layout/cycle2"/>
    <dgm:cxn modelId="{D8AC0602-0692-4F34-8DC9-E52A3025783E}" type="presParOf" srcId="{259E2EA7-56AE-4F7E-A61A-E0F2A6C7ED65}" destId="{F622A1B3-9CD0-41C1-AB33-97F185236B7E}" srcOrd="9" destOrd="0" presId="urn:microsoft.com/office/officeart/2005/8/layout/cycle2"/>
    <dgm:cxn modelId="{D0203AE0-F516-47DE-8761-8B2A313B4F85}" type="presParOf" srcId="{F622A1B3-9CD0-41C1-AB33-97F185236B7E}" destId="{4021A733-A473-4B75-9F4C-01789FAC2BD6}" srcOrd="0" destOrd="0" presId="urn:microsoft.com/office/officeart/2005/8/layout/cycle2"/>
    <dgm:cxn modelId="{A3AE56FE-69BB-424D-92E3-E90F17CF3F3E}" type="presParOf" srcId="{259E2EA7-56AE-4F7E-A61A-E0F2A6C7ED65}" destId="{CFEE299D-6F97-4EFC-BC2E-8A72BB80FC1C}" srcOrd="10" destOrd="0" presId="urn:microsoft.com/office/officeart/2005/8/layout/cycle2"/>
    <dgm:cxn modelId="{C19A4746-8D68-4503-9F58-5355FBC994E5}" type="presParOf" srcId="{259E2EA7-56AE-4F7E-A61A-E0F2A6C7ED65}" destId="{89154181-ACC5-4FBE-B115-EB1E79F44BD9}" srcOrd="11" destOrd="0" presId="urn:microsoft.com/office/officeart/2005/8/layout/cycle2"/>
    <dgm:cxn modelId="{58C1732F-CD57-4420-A42D-ECC2ECA2D653}" type="presParOf" srcId="{89154181-ACC5-4FBE-B115-EB1E79F44BD9}" destId="{6688891C-85C2-484F-826B-F56BDE37334A}" srcOrd="0" destOrd="0" presId="urn:microsoft.com/office/officeart/2005/8/layout/cycle2"/>
    <dgm:cxn modelId="{5422505F-0F01-4F1F-96F2-113C83757948}" type="presParOf" srcId="{259E2EA7-56AE-4F7E-A61A-E0F2A6C7ED65}" destId="{2F982872-F20C-491D-8DC4-BBDA5CBED641}" srcOrd="12" destOrd="0" presId="urn:microsoft.com/office/officeart/2005/8/layout/cycle2"/>
    <dgm:cxn modelId="{2CA21620-7C1B-439D-8297-1934B9367E78}" type="presParOf" srcId="{259E2EA7-56AE-4F7E-A61A-E0F2A6C7ED65}" destId="{E24EEA86-3CE0-43BF-B240-44E730B96AE9}" srcOrd="13" destOrd="0" presId="urn:microsoft.com/office/officeart/2005/8/layout/cycle2"/>
    <dgm:cxn modelId="{BBFCE138-B5DE-4BEB-962F-EC8E9DD0ECC7}" type="presParOf" srcId="{E24EEA86-3CE0-43BF-B240-44E730B96AE9}" destId="{74E064D6-93AE-4978-A911-CCE3F42C0F3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B78020F-AFF5-4D29-95C1-F3FC594DED5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CC121481-1F85-422F-A692-F83BC0F40CA9}">
      <dgm:prSet/>
      <dgm:spPr/>
      <dgm:t>
        <a:bodyPr/>
        <a:lstStyle/>
        <a:p>
          <a:pPr rtl="0"/>
          <a:r>
            <a:rPr lang="uk-UA" smtClean="0"/>
            <a:t>− Забезпечити більш детальний аналіз поведінки клієнтів. </a:t>
          </a:r>
          <a:endParaRPr lang="uk-UA"/>
        </a:p>
      </dgm:t>
    </dgm:pt>
    <dgm:pt modelId="{B2FB6C05-E1A3-4AC5-A31D-AEF3A0CD7ABF}" type="parTrans" cxnId="{4DA4DF97-EFBE-4D35-8DCA-38DF933F428A}">
      <dgm:prSet/>
      <dgm:spPr/>
      <dgm:t>
        <a:bodyPr/>
        <a:lstStyle/>
        <a:p>
          <a:endParaRPr lang="uk-UA"/>
        </a:p>
      </dgm:t>
    </dgm:pt>
    <dgm:pt modelId="{6EEEAD4A-8169-4C0C-9E14-26A77C79EBE7}" type="sibTrans" cxnId="{4DA4DF97-EFBE-4D35-8DCA-38DF933F428A}">
      <dgm:prSet/>
      <dgm:spPr/>
      <dgm:t>
        <a:bodyPr/>
        <a:lstStyle/>
        <a:p>
          <a:endParaRPr lang="uk-UA"/>
        </a:p>
      </dgm:t>
    </dgm:pt>
    <dgm:pt modelId="{A6E17B22-CDFA-41F8-95E3-1774972DBCE0}">
      <dgm:prSet/>
      <dgm:spPr/>
      <dgm:t>
        <a:bodyPr/>
        <a:lstStyle/>
        <a:p>
          <a:pPr rtl="0"/>
          <a:r>
            <a:rPr lang="uk-UA" smtClean="0"/>
            <a:t>За допомогою </a:t>
          </a:r>
          <a:r>
            <a:rPr lang="en-US" smtClean="0"/>
            <a:t>CRM-</a:t>
          </a:r>
          <a:r>
            <a:rPr lang="uk-UA" smtClean="0"/>
            <a:t>системи компанії можуть збирати дані про те, як клієнти взаємодіють з маркетингом компанії, що допомагає краще зрозуміти їх потреби та прихильність до певних пропозицій. </a:t>
          </a:r>
          <a:endParaRPr lang="uk-UA"/>
        </a:p>
      </dgm:t>
    </dgm:pt>
    <dgm:pt modelId="{8BA9B325-2F5F-47A3-8899-D398F557786A}" type="parTrans" cxnId="{805970E3-9946-4D05-B22A-F95A0C9FA983}">
      <dgm:prSet/>
      <dgm:spPr/>
      <dgm:t>
        <a:bodyPr/>
        <a:lstStyle/>
        <a:p>
          <a:endParaRPr lang="uk-UA"/>
        </a:p>
      </dgm:t>
    </dgm:pt>
    <dgm:pt modelId="{4825EA66-8604-4F3F-A636-D0A15D4469DF}" type="sibTrans" cxnId="{805970E3-9946-4D05-B22A-F95A0C9FA983}">
      <dgm:prSet/>
      <dgm:spPr/>
      <dgm:t>
        <a:bodyPr/>
        <a:lstStyle/>
        <a:p>
          <a:endParaRPr lang="uk-UA"/>
        </a:p>
      </dgm:t>
    </dgm:pt>
    <dgm:pt modelId="{7505039D-1026-4A5C-AD03-C13FF70FA747}">
      <dgm:prSet/>
      <dgm:spPr/>
      <dgm:t>
        <a:bodyPr/>
        <a:lstStyle/>
        <a:p>
          <a:pPr rtl="0"/>
          <a:r>
            <a:rPr lang="uk-UA" smtClean="0"/>
            <a:t>− Забезпечити більш ефективне використання бюджету на маркетинг. </a:t>
          </a:r>
          <a:endParaRPr lang="uk-UA"/>
        </a:p>
      </dgm:t>
    </dgm:pt>
    <dgm:pt modelId="{BDC9FCFD-0D66-4CF9-BDC9-493FA40D8627}" type="parTrans" cxnId="{5502472D-ED87-46F8-9725-9758FBF6FE0B}">
      <dgm:prSet/>
      <dgm:spPr/>
      <dgm:t>
        <a:bodyPr/>
        <a:lstStyle/>
        <a:p>
          <a:endParaRPr lang="uk-UA"/>
        </a:p>
      </dgm:t>
    </dgm:pt>
    <dgm:pt modelId="{08658835-C861-4992-9A74-9FBE1245521E}" type="sibTrans" cxnId="{5502472D-ED87-46F8-9725-9758FBF6FE0B}">
      <dgm:prSet/>
      <dgm:spPr/>
      <dgm:t>
        <a:bodyPr/>
        <a:lstStyle/>
        <a:p>
          <a:endParaRPr lang="uk-UA"/>
        </a:p>
      </dgm:t>
    </dgm:pt>
    <dgm:pt modelId="{20F0EDCF-8098-41A9-9943-D63705F82640}">
      <dgm:prSet/>
      <dgm:spPr/>
      <dgm:t>
        <a:bodyPr/>
        <a:lstStyle/>
        <a:p>
          <a:pPr rtl="0"/>
          <a:r>
            <a:rPr lang="uk-UA" smtClean="0"/>
            <a:t>За допомогою </a:t>
          </a:r>
          <a:r>
            <a:rPr lang="en-US" smtClean="0"/>
            <a:t>CRM-</a:t>
          </a:r>
          <a:r>
            <a:rPr lang="uk-UA" smtClean="0"/>
            <a:t>системи компанії можуть проаналізувати попередні результати маркетингу та зробити висновки про те, які з них дають найбільшу вигоду. Це дає змогу компаніям приймати більш ефективні рішення про використання маркетингових бюджетів. </a:t>
          </a:r>
          <a:endParaRPr lang="uk-UA"/>
        </a:p>
      </dgm:t>
    </dgm:pt>
    <dgm:pt modelId="{78C5EB78-EDE2-4D55-865E-0FD6A947682C}" type="parTrans" cxnId="{27A6A846-6F39-4A8A-B9D9-57AF8DCE3AFF}">
      <dgm:prSet/>
      <dgm:spPr/>
      <dgm:t>
        <a:bodyPr/>
        <a:lstStyle/>
        <a:p>
          <a:endParaRPr lang="uk-UA"/>
        </a:p>
      </dgm:t>
    </dgm:pt>
    <dgm:pt modelId="{3181585F-F9F8-416C-A076-4CD0A50BC56E}" type="sibTrans" cxnId="{27A6A846-6F39-4A8A-B9D9-57AF8DCE3AFF}">
      <dgm:prSet/>
      <dgm:spPr/>
      <dgm:t>
        <a:bodyPr/>
        <a:lstStyle/>
        <a:p>
          <a:endParaRPr lang="uk-UA"/>
        </a:p>
      </dgm:t>
    </dgm:pt>
    <dgm:pt modelId="{09D2F28C-C1D7-48BB-B4C6-6C1BAD306A6A}">
      <dgm:prSet/>
      <dgm:spPr/>
      <dgm:t>
        <a:bodyPr/>
        <a:lstStyle/>
        <a:p>
          <a:pPr rtl="0"/>
          <a:r>
            <a:rPr lang="uk-UA" smtClean="0"/>
            <a:t>− Забезпечити більш продуктивну взаємодію з клієнтами. </a:t>
          </a:r>
          <a:endParaRPr lang="uk-UA"/>
        </a:p>
      </dgm:t>
    </dgm:pt>
    <dgm:pt modelId="{F7D06D27-0942-4A38-BE3E-8187222E26AC}" type="parTrans" cxnId="{21660993-9D84-46AE-AB12-BB700FD681D2}">
      <dgm:prSet/>
      <dgm:spPr/>
      <dgm:t>
        <a:bodyPr/>
        <a:lstStyle/>
        <a:p>
          <a:endParaRPr lang="uk-UA"/>
        </a:p>
      </dgm:t>
    </dgm:pt>
    <dgm:pt modelId="{2CFFC103-8FE8-4A21-B4F7-83CD1D0D5FA2}" type="sibTrans" cxnId="{21660993-9D84-46AE-AB12-BB700FD681D2}">
      <dgm:prSet/>
      <dgm:spPr/>
      <dgm:t>
        <a:bodyPr/>
        <a:lstStyle/>
        <a:p>
          <a:endParaRPr lang="uk-UA"/>
        </a:p>
      </dgm:t>
    </dgm:pt>
    <dgm:pt modelId="{50242855-3594-4CC8-8177-A39839998CCB}">
      <dgm:prSet/>
      <dgm:spPr/>
      <dgm:t>
        <a:bodyPr/>
        <a:lstStyle/>
        <a:p>
          <a:pPr rtl="0"/>
          <a:r>
            <a:rPr lang="uk-UA" smtClean="0"/>
            <a:t>За допомогою </a:t>
          </a:r>
          <a:r>
            <a:rPr lang="en-US" smtClean="0"/>
            <a:t>CRM-</a:t>
          </a:r>
          <a:r>
            <a:rPr lang="uk-UA" smtClean="0"/>
            <a:t>системи компанії можуть аналізувати дані про поведінку клієнтів та використовувати їх для розроблення більш персоналізованих маркетингових стратегій. </a:t>
          </a:r>
          <a:endParaRPr lang="uk-UA"/>
        </a:p>
      </dgm:t>
    </dgm:pt>
    <dgm:pt modelId="{AFE3C97F-60EB-4189-9A62-C154215B089F}" type="parTrans" cxnId="{51B00454-909A-4DF1-924E-E09B7F856910}">
      <dgm:prSet/>
      <dgm:spPr/>
      <dgm:t>
        <a:bodyPr/>
        <a:lstStyle/>
        <a:p>
          <a:endParaRPr lang="uk-UA"/>
        </a:p>
      </dgm:t>
    </dgm:pt>
    <dgm:pt modelId="{F9B83137-7476-41A3-AC1C-976BE556F316}" type="sibTrans" cxnId="{51B00454-909A-4DF1-924E-E09B7F856910}">
      <dgm:prSet/>
      <dgm:spPr/>
      <dgm:t>
        <a:bodyPr/>
        <a:lstStyle/>
        <a:p>
          <a:endParaRPr lang="uk-UA"/>
        </a:p>
      </dgm:t>
    </dgm:pt>
    <dgm:pt modelId="{D1960988-D2F2-4578-A654-3FF57DBB8265}" type="pres">
      <dgm:prSet presAssocID="{2B78020F-AFF5-4D29-95C1-F3FC594DED56}" presName="Name0" presStyleCnt="0">
        <dgm:presLayoutVars>
          <dgm:dir/>
          <dgm:animLvl val="lvl"/>
          <dgm:resizeHandles val="exact"/>
        </dgm:presLayoutVars>
      </dgm:prSet>
      <dgm:spPr/>
    </dgm:pt>
    <dgm:pt modelId="{6181AEF8-911D-40A7-965F-421F2DBDC2E8}" type="pres">
      <dgm:prSet presAssocID="{CC121481-1F85-422F-A692-F83BC0F40CA9}" presName="linNode" presStyleCnt="0"/>
      <dgm:spPr/>
    </dgm:pt>
    <dgm:pt modelId="{43640A42-16B2-4123-A114-3B08C8E8B48D}" type="pres">
      <dgm:prSet presAssocID="{CC121481-1F85-422F-A692-F83BC0F40CA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28A6A2F-51C2-4DAD-8D67-12132ECA4FD4}" type="pres">
      <dgm:prSet presAssocID="{CC121481-1F85-422F-A692-F83BC0F40CA9}" presName="descendantText" presStyleLbl="alignAccFollowNode1" presStyleIdx="0" presStyleCnt="3">
        <dgm:presLayoutVars>
          <dgm:bulletEnabled val="1"/>
        </dgm:presLayoutVars>
      </dgm:prSet>
      <dgm:spPr/>
    </dgm:pt>
    <dgm:pt modelId="{D1B9EE10-A25F-48BC-A91B-20A6D056D663}" type="pres">
      <dgm:prSet presAssocID="{6EEEAD4A-8169-4C0C-9E14-26A77C79EBE7}" presName="sp" presStyleCnt="0"/>
      <dgm:spPr/>
    </dgm:pt>
    <dgm:pt modelId="{9808A266-1F39-4E9A-B8B9-F4CAE2E499B4}" type="pres">
      <dgm:prSet presAssocID="{7505039D-1026-4A5C-AD03-C13FF70FA747}" presName="linNode" presStyleCnt="0"/>
      <dgm:spPr/>
    </dgm:pt>
    <dgm:pt modelId="{650A3B4F-741A-480D-A2FA-4F1C48818C03}" type="pres">
      <dgm:prSet presAssocID="{7505039D-1026-4A5C-AD03-C13FF70FA74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74045A0-FB11-4AD3-93B2-C806619928C0}" type="pres">
      <dgm:prSet presAssocID="{7505039D-1026-4A5C-AD03-C13FF70FA747}" presName="descendantText" presStyleLbl="alignAccFollowNode1" presStyleIdx="1" presStyleCnt="3">
        <dgm:presLayoutVars>
          <dgm:bulletEnabled val="1"/>
        </dgm:presLayoutVars>
      </dgm:prSet>
      <dgm:spPr/>
    </dgm:pt>
    <dgm:pt modelId="{7828EC91-3DC3-4F0C-9F34-0962BFADD7FB}" type="pres">
      <dgm:prSet presAssocID="{08658835-C861-4992-9A74-9FBE1245521E}" presName="sp" presStyleCnt="0"/>
      <dgm:spPr/>
    </dgm:pt>
    <dgm:pt modelId="{EC4D6CB9-F8FF-4AD1-ABEB-48764BD7AD41}" type="pres">
      <dgm:prSet presAssocID="{09D2F28C-C1D7-48BB-B4C6-6C1BAD306A6A}" presName="linNode" presStyleCnt="0"/>
      <dgm:spPr/>
    </dgm:pt>
    <dgm:pt modelId="{32844A24-1376-46C6-A535-CE1DC7B60A39}" type="pres">
      <dgm:prSet presAssocID="{09D2F28C-C1D7-48BB-B4C6-6C1BAD306A6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A16A2A2-D2CB-4BE9-ACF5-AA56FEE4C226}" type="pres">
      <dgm:prSet presAssocID="{09D2F28C-C1D7-48BB-B4C6-6C1BAD306A6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7A6A846-6F39-4A8A-B9D9-57AF8DCE3AFF}" srcId="{7505039D-1026-4A5C-AD03-C13FF70FA747}" destId="{20F0EDCF-8098-41A9-9943-D63705F82640}" srcOrd="0" destOrd="0" parTransId="{78C5EB78-EDE2-4D55-865E-0FD6A947682C}" sibTransId="{3181585F-F9F8-416C-A076-4CD0A50BC56E}"/>
    <dgm:cxn modelId="{1E5FD5C9-65E5-4117-B273-A087F14D9746}" type="presOf" srcId="{CC121481-1F85-422F-A692-F83BC0F40CA9}" destId="{43640A42-16B2-4123-A114-3B08C8E8B48D}" srcOrd="0" destOrd="0" presId="urn:microsoft.com/office/officeart/2005/8/layout/vList5"/>
    <dgm:cxn modelId="{8F8377AC-4DBF-4C99-A0E1-F56443B77146}" type="presOf" srcId="{09D2F28C-C1D7-48BB-B4C6-6C1BAD306A6A}" destId="{32844A24-1376-46C6-A535-CE1DC7B60A39}" srcOrd="0" destOrd="0" presId="urn:microsoft.com/office/officeart/2005/8/layout/vList5"/>
    <dgm:cxn modelId="{4DA4DF97-EFBE-4D35-8DCA-38DF933F428A}" srcId="{2B78020F-AFF5-4D29-95C1-F3FC594DED56}" destId="{CC121481-1F85-422F-A692-F83BC0F40CA9}" srcOrd="0" destOrd="0" parTransId="{B2FB6C05-E1A3-4AC5-A31D-AEF3A0CD7ABF}" sibTransId="{6EEEAD4A-8169-4C0C-9E14-26A77C79EBE7}"/>
    <dgm:cxn modelId="{51B00454-909A-4DF1-924E-E09B7F856910}" srcId="{09D2F28C-C1D7-48BB-B4C6-6C1BAD306A6A}" destId="{50242855-3594-4CC8-8177-A39839998CCB}" srcOrd="0" destOrd="0" parTransId="{AFE3C97F-60EB-4189-9A62-C154215B089F}" sibTransId="{F9B83137-7476-41A3-AC1C-976BE556F316}"/>
    <dgm:cxn modelId="{5502472D-ED87-46F8-9725-9758FBF6FE0B}" srcId="{2B78020F-AFF5-4D29-95C1-F3FC594DED56}" destId="{7505039D-1026-4A5C-AD03-C13FF70FA747}" srcOrd="1" destOrd="0" parTransId="{BDC9FCFD-0D66-4CF9-BDC9-493FA40D8627}" sibTransId="{08658835-C861-4992-9A74-9FBE1245521E}"/>
    <dgm:cxn modelId="{2B2875D2-5098-419D-8FC0-23432B915E2D}" type="presOf" srcId="{2B78020F-AFF5-4D29-95C1-F3FC594DED56}" destId="{D1960988-D2F2-4578-A654-3FF57DBB8265}" srcOrd="0" destOrd="0" presId="urn:microsoft.com/office/officeart/2005/8/layout/vList5"/>
    <dgm:cxn modelId="{21660993-9D84-46AE-AB12-BB700FD681D2}" srcId="{2B78020F-AFF5-4D29-95C1-F3FC594DED56}" destId="{09D2F28C-C1D7-48BB-B4C6-6C1BAD306A6A}" srcOrd="2" destOrd="0" parTransId="{F7D06D27-0942-4A38-BE3E-8187222E26AC}" sibTransId="{2CFFC103-8FE8-4A21-B4F7-83CD1D0D5FA2}"/>
    <dgm:cxn modelId="{805970E3-9946-4D05-B22A-F95A0C9FA983}" srcId="{CC121481-1F85-422F-A692-F83BC0F40CA9}" destId="{A6E17B22-CDFA-41F8-95E3-1774972DBCE0}" srcOrd="0" destOrd="0" parTransId="{8BA9B325-2F5F-47A3-8899-D398F557786A}" sibTransId="{4825EA66-8604-4F3F-A636-D0A15D4469DF}"/>
    <dgm:cxn modelId="{3797BC6D-6F3F-4F54-BB1C-B26A0364F941}" type="presOf" srcId="{7505039D-1026-4A5C-AD03-C13FF70FA747}" destId="{650A3B4F-741A-480D-A2FA-4F1C48818C03}" srcOrd="0" destOrd="0" presId="urn:microsoft.com/office/officeart/2005/8/layout/vList5"/>
    <dgm:cxn modelId="{FC3A1CC1-3C24-4A32-A8B2-6103ABB52DCC}" type="presOf" srcId="{50242855-3594-4CC8-8177-A39839998CCB}" destId="{6A16A2A2-D2CB-4BE9-ACF5-AA56FEE4C226}" srcOrd="0" destOrd="0" presId="urn:microsoft.com/office/officeart/2005/8/layout/vList5"/>
    <dgm:cxn modelId="{8D898699-A893-4E59-B347-39AADC28AF61}" type="presOf" srcId="{A6E17B22-CDFA-41F8-95E3-1774972DBCE0}" destId="{828A6A2F-51C2-4DAD-8D67-12132ECA4FD4}" srcOrd="0" destOrd="0" presId="urn:microsoft.com/office/officeart/2005/8/layout/vList5"/>
    <dgm:cxn modelId="{94ADE1CD-580D-46AF-A272-3C17BBCA2EA7}" type="presOf" srcId="{20F0EDCF-8098-41A9-9943-D63705F82640}" destId="{A74045A0-FB11-4AD3-93B2-C806619928C0}" srcOrd="0" destOrd="0" presId="urn:microsoft.com/office/officeart/2005/8/layout/vList5"/>
    <dgm:cxn modelId="{7E7C6500-6C54-4FA3-96EB-4DFAA75592A3}" type="presParOf" srcId="{D1960988-D2F2-4578-A654-3FF57DBB8265}" destId="{6181AEF8-911D-40A7-965F-421F2DBDC2E8}" srcOrd="0" destOrd="0" presId="urn:microsoft.com/office/officeart/2005/8/layout/vList5"/>
    <dgm:cxn modelId="{0B254419-763A-4FEC-9536-EE8E5B7A0CD6}" type="presParOf" srcId="{6181AEF8-911D-40A7-965F-421F2DBDC2E8}" destId="{43640A42-16B2-4123-A114-3B08C8E8B48D}" srcOrd="0" destOrd="0" presId="urn:microsoft.com/office/officeart/2005/8/layout/vList5"/>
    <dgm:cxn modelId="{5DFD3D2D-491E-49ED-93C5-9AC1B689A5A4}" type="presParOf" srcId="{6181AEF8-911D-40A7-965F-421F2DBDC2E8}" destId="{828A6A2F-51C2-4DAD-8D67-12132ECA4FD4}" srcOrd="1" destOrd="0" presId="urn:microsoft.com/office/officeart/2005/8/layout/vList5"/>
    <dgm:cxn modelId="{18905C99-46AC-41EB-9BD1-0652FD079B16}" type="presParOf" srcId="{D1960988-D2F2-4578-A654-3FF57DBB8265}" destId="{D1B9EE10-A25F-48BC-A91B-20A6D056D663}" srcOrd="1" destOrd="0" presId="urn:microsoft.com/office/officeart/2005/8/layout/vList5"/>
    <dgm:cxn modelId="{603EC190-E81B-4815-BCA2-D2075C111B2E}" type="presParOf" srcId="{D1960988-D2F2-4578-A654-3FF57DBB8265}" destId="{9808A266-1F39-4E9A-B8B9-F4CAE2E499B4}" srcOrd="2" destOrd="0" presId="urn:microsoft.com/office/officeart/2005/8/layout/vList5"/>
    <dgm:cxn modelId="{C8B2B574-2823-4821-A443-F8F3ED01D40C}" type="presParOf" srcId="{9808A266-1F39-4E9A-B8B9-F4CAE2E499B4}" destId="{650A3B4F-741A-480D-A2FA-4F1C48818C03}" srcOrd="0" destOrd="0" presId="urn:microsoft.com/office/officeart/2005/8/layout/vList5"/>
    <dgm:cxn modelId="{9D093BCB-C78C-49C7-837E-EA5A0332AF65}" type="presParOf" srcId="{9808A266-1F39-4E9A-B8B9-F4CAE2E499B4}" destId="{A74045A0-FB11-4AD3-93B2-C806619928C0}" srcOrd="1" destOrd="0" presId="urn:microsoft.com/office/officeart/2005/8/layout/vList5"/>
    <dgm:cxn modelId="{BAE822ED-744C-4F90-ADF5-4F13FC56C7DB}" type="presParOf" srcId="{D1960988-D2F2-4578-A654-3FF57DBB8265}" destId="{7828EC91-3DC3-4F0C-9F34-0962BFADD7FB}" srcOrd="3" destOrd="0" presId="urn:microsoft.com/office/officeart/2005/8/layout/vList5"/>
    <dgm:cxn modelId="{767CF244-C3F6-4389-8A12-1F0B467CD0A5}" type="presParOf" srcId="{D1960988-D2F2-4578-A654-3FF57DBB8265}" destId="{EC4D6CB9-F8FF-4AD1-ABEB-48764BD7AD41}" srcOrd="4" destOrd="0" presId="urn:microsoft.com/office/officeart/2005/8/layout/vList5"/>
    <dgm:cxn modelId="{9A78C33A-2362-4D48-BC6A-2ECA886C5449}" type="presParOf" srcId="{EC4D6CB9-F8FF-4AD1-ABEB-48764BD7AD41}" destId="{32844A24-1376-46C6-A535-CE1DC7B60A39}" srcOrd="0" destOrd="0" presId="urn:microsoft.com/office/officeart/2005/8/layout/vList5"/>
    <dgm:cxn modelId="{68ED313D-1E06-4FE7-8880-64FAEC4EC2C0}" type="presParOf" srcId="{EC4D6CB9-F8FF-4AD1-ABEB-48764BD7AD41}" destId="{6A16A2A2-D2CB-4BE9-ACF5-AA56FEE4C22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CA5A95-46C4-4F53-8838-644FDD4BBB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BAD7D043-57D6-48D4-ADBA-305C4EEBB0F7}">
      <dgm:prSet/>
      <dgm:spPr/>
      <dgm:t>
        <a:bodyPr/>
        <a:lstStyle/>
        <a:p>
          <a:pPr rtl="0"/>
          <a:r>
            <a:rPr lang="uk-UA" smtClean="0"/>
            <a:t>− аналізувати дані про те, як клієнти використовують </a:t>
          </a:r>
          <a:r>
            <a:rPr lang="en-US" smtClean="0"/>
            <a:t>CRM-</a:t>
          </a:r>
          <a:r>
            <a:rPr lang="uk-UA" smtClean="0"/>
            <a:t>систему; </a:t>
          </a:r>
          <a:endParaRPr lang="uk-UA"/>
        </a:p>
      </dgm:t>
    </dgm:pt>
    <dgm:pt modelId="{6AA9FCE6-01D1-4731-877C-C4A3DE15815B}" type="parTrans" cxnId="{82A120A5-7D40-4AAE-8B90-D48F620C9C10}">
      <dgm:prSet/>
      <dgm:spPr/>
      <dgm:t>
        <a:bodyPr/>
        <a:lstStyle/>
        <a:p>
          <a:endParaRPr lang="uk-UA"/>
        </a:p>
      </dgm:t>
    </dgm:pt>
    <dgm:pt modelId="{AC6614ED-B2F5-4786-9BD6-727E83A4692F}" type="sibTrans" cxnId="{82A120A5-7D40-4AAE-8B90-D48F620C9C10}">
      <dgm:prSet/>
      <dgm:spPr/>
      <dgm:t>
        <a:bodyPr/>
        <a:lstStyle/>
        <a:p>
          <a:endParaRPr lang="uk-UA"/>
        </a:p>
      </dgm:t>
    </dgm:pt>
    <dgm:pt modelId="{B7DC52CD-47D1-403C-8DB7-EC7C479201D3}">
      <dgm:prSet/>
      <dgm:spPr/>
      <dgm:t>
        <a:bodyPr/>
        <a:lstStyle/>
        <a:p>
          <a:pPr rtl="0"/>
          <a:r>
            <a:rPr lang="uk-UA" smtClean="0"/>
            <a:t>− аналізувати поведінку клієнтів у просторі за допомогою географічних даних; </a:t>
          </a:r>
          <a:endParaRPr lang="uk-UA"/>
        </a:p>
      </dgm:t>
    </dgm:pt>
    <dgm:pt modelId="{6AE01286-B51A-4C1D-B1DD-2D8150009CA1}" type="parTrans" cxnId="{BE0D3F7C-5873-46F4-8351-85B41582056B}">
      <dgm:prSet/>
      <dgm:spPr/>
      <dgm:t>
        <a:bodyPr/>
        <a:lstStyle/>
        <a:p>
          <a:endParaRPr lang="uk-UA"/>
        </a:p>
      </dgm:t>
    </dgm:pt>
    <dgm:pt modelId="{AF3EFFF5-A28C-42EA-A75D-5AE30519D001}" type="sibTrans" cxnId="{BE0D3F7C-5873-46F4-8351-85B41582056B}">
      <dgm:prSet/>
      <dgm:spPr/>
      <dgm:t>
        <a:bodyPr/>
        <a:lstStyle/>
        <a:p>
          <a:endParaRPr lang="uk-UA"/>
        </a:p>
      </dgm:t>
    </dgm:pt>
    <dgm:pt modelId="{07149F12-5634-4070-8D96-E8DF5A6ABF07}">
      <dgm:prSet/>
      <dgm:spPr/>
      <dgm:t>
        <a:bodyPr/>
        <a:lstStyle/>
        <a:p>
          <a:pPr rtl="0"/>
          <a:r>
            <a:rPr lang="uk-UA" smtClean="0"/>
            <a:t>− дізнатися, які місця є найбільш популярними серед клієнтів, які місця мають найбільшу активність та які місця мають найбільшу кількість клієнтів; </a:t>
          </a:r>
          <a:endParaRPr lang="uk-UA"/>
        </a:p>
      </dgm:t>
    </dgm:pt>
    <dgm:pt modelId="{8C789EF9-C085-46B7-95E6-A3615AFBA554}" type="parTrans" cxnId="{ADF2772D-6C02-4C1D-8356-C55A0CF4F7D3}">
      <dgm:prSet/>
      <dgm:spPr/>
      <dgm:t>
        <a:bodyPr/>
        <a:lstStyle/>
        <a:p>
          <a:endParaRPr lang="uk-UA"/>
        </a:p>
      </dgm:t>
    </dgm:pt>
    <dgm:pt modelId="{A2359486-A938-4A7E-9724-31B1FE4BEE0A}" type="sibTrans" cxnId="{ADF2772D-6C02-4C1D-8356-C55A0CF4F7D3}">
      <dgm:prSet/>
      <dgm:spPr/>
      <dgm:t>
        <a:bodyPr/>
        <a:lstStyle/>
        <a:p>
          <a:endParaRPr lang="uk-UA"/>
        </a:p>
      </dgm:t>
    </dgm:pt>
    <dgm:pt modelId="{E006E424-9648-4B74-B282-00E30BB3187E}">
      <dgm:prSet/>
      <dgm:spPr/>
      <dgm:t>
        <a:bodyPr/>
        <a:lstStyle/>
        <a:p>
          <a:pPr rtl="0"/>
          <a:r>
            <a:rPr lang="uk-UA" smtClean="0"/>
            <a:t>− правильно планувати свої маркетингові пропозиції та продукти, які мають найбільший потенціал для продажу. </a:t>
          </a:r>
          <a:endParaRPr lang="uk-UA"/>
        </a:p>
      </dgm:t>
    </dgm:pt>
    <dgm:pt modelId="{3902FD7E-357A-4E04-ACB8-6634D8130B9C}" type="parTrans" cxnId="{6F0290C2-4D25-4E19-8DC9-B3F3B736EA59}">
      <dgm:prSet/>
      <dgm:spPr/>
      <dgm:t>
        <a:bodyPr/>
        <a:lstStyle/>
        <a:p>
          <a:endParaRPr lang="uk-UA"/>
        </a:p>
      </dgm:t>
    </dgm:pt>
    <dgm:pt modelId="{1A36C69B-90F1-4695-8BE7-F073722E61D0}" type="sibTrans" cxnId="{6F0290C2-4D25-4E19-8DC9-B3F3B736EA59}">
      <dgm:prSet/>
      <dgm:spPr/>
      <dgm:t>
        <a:bodyPr/>
        <a:lstStyle/>
        <a:p>
          <a:endParaRPr lang="uk-UA"/>
        </a:p>
      </dgm:t>
    </dgm:pt>
    <dgm:pt modelId="{5004DAA5-24B4-4C27-92CA-FC4091338D05}" type="pres">
      <dgm:prSet presAssocID="{88CA5A95-46C4-4F53-8838-644FDD4BBB53}" presName="linear" presStyleCnt="0">
        <dgm:presLayoutVars>
          <dgm:animLvl val="lvl"/>
          <dgm:resizeHandles val="exact"/>
        </dgm:presLayoutVars>
      </dgm:prSet>
      <dgm:spPr/>
    </dgm:pt>
    <dgm:pt modelId="{BF872383-CC4A-48D5-BF59-A8E6B088E183}" type="pres">
      <dgm:prSet presAssocID="{BAD7D043-57D6-48D4-ADBA-305C4EEBB0F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A5CC3E1-04A1-44E1-A44E-537176F2359A}" type="pres">
      <dgm:prSet presAssocID="{AC6614ED-B2F5-4786-9BD6-727E83A4692F}" presName="spacer" presStyleCnt="0"/>
      <dgm:spPr/>
    </dgm:pt>
    <dgm:pt modelId="{B4E0FE65-E7CF-4B56-BD7B-5E151E68739C}" type="pres">
      <dgm:prSet presAssocID="{B7DC52CD-47D1-403C-8DB7-EC7C479201D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B752B1-6457-4C8C-8AAC-B932BE6DE3ED}" type="pres">
      <dgm:prSet presAssocID="{AF3EFFF5-A28C-42EA-A75D-5AE30519D001}" presName="spacer" presStyleCnt="0"/>
      <dgm:spPr/>
    </dgm:pt>
    <dgm:pt modelId="{A1586410-0FEF-4341-8693-8F5A42DCA8BF}" type="pres">
      <dgm:prSet presAssocID="{07149F12-5634-4070-8D96-E8DF5A6ABF0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8AE8FB0-D43E-4B51-AA7C-0F992D45F8F4}" type="pres">
      <dgm:prSet presAssocID="{A2359486-A938-4A7E-9724-31B1FE4BEE0A}" presName="spacer" presStyleCnt="0"/>
      <dgm:spPr/>
    </dgm:pt>
    <dgm:pt modelId="{6E3E445A-9909-4110-A6AB-51032EAE617A}" type="pres">
      <dgm:prSet presAssocID="{E006E424-9648-4B74-B282-00E30BB3187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6B7B831-C5CC-45A5-B9D2-51D72F57BE99}" type="presOf" srcId="{07149F12-5634-4070-8D96-E8DF5A6ABF07}" destId="{A1586410-0FEF-4341-8693-8F5A42DCA8BF}" srcOrd="0" destOrd="0" presId="urn:microsoft.com/office/officeart/2005/8/layout/vList2"/>
    <dgm:cxn modelId="{6F0290C2-4D25-4E19-8DC9-B3F3B736EA59}" srcId="{88CA5A95-46C4-4F53-8838-644FDD4BBB53}" destId="{E006E424-9648-4B74-B282-00E30BB3187E}" srcOrd="3" destOrd="0" parTransId="{3902FD7E-357A-4E04-ACB8-6634D8130B9C}" sibTransId="{1A36C69B-90F1-4695-8BE7-F073722E61D0}"/>
    <dgm:cxn modelId="{99AB20AC-EDBB-4FBE-91E3-EA3A23806AA6}" type="presOf" srcId="{B7DC52CD-47D1-403C-8DB7-EC7C479201D3}" destId="{B4E0FE65-E7CF-4B56-BD7B-5E151E68739C}" srcOrd="0" destOrd="0" presId="urn:microsoft.com/office/officeart/2005/8/layout/vList2"/>
    <dgm:cxn modelId="{8DB4BF73-07D1-490C-B126-F4E27FD04178}" type="presOf" srcId="{E006E424-9648-4B74-B282-00E30BB3187E}" destId="{6E3E445A-9909-4110-A6AB-51032EAE617A}" srcOrd="0" destOrd="0" presId="urn:microsoft.com/office/officeart/2005/8/layout/vList2"/>
    <dgm:cxn modelId="{94FD3152-F4D2-46D6-A74D-37A916BF8E5D}" type="presOf" srcId="{BAD7D043-57D6-48D4-ADBA-305C4EEBB0F7}" destId="{BF872383-CC4A-48D5-BF59-A8E6B088E183}" srcOrd="0" destOrd="0" presId="urn:microsoft.com/office/officeart/2005/8/layout/vList2"/>
    <dgm:cxn modelId="{82A120A5-7D40-4AAE-8B90-D48F620C9C10}" srcId="{88CA5A95-46C4-4F53-8838-644FDD4BBB53}" destId="{BAD7D043-57D6-48D4-ADBA-305C4EEBB0F7}" srcOrd="0" destOrd="0" parTransId="{6AA9FCE6-01D1-4731-877C-C4A3DE15815B}" sibTransId="{AC6614ED-B2F5-4786-9BD6-727E83A4692F}"/>
    <dgm:cxn modelId="{BE0D3F7C-5873-46F4-8351-85B41582056B}" srcId="{88CA5A95-46C4-4F53-8838-644FDD4BBB53}" destId="{B7DC52CD-47D1-403C-8DB7-EC7C479201D3}" srcOrd="1" destOrd="0" parTransId="{6AE01286-B51A-4C1D-B1DD-2D8150009CA1}" sibTransId="{AF3EFFF5-A28C-42EA-A75D-5AE30519D001}"/>
    <dgm:cxn modelId="{6DBD75AF-08D0-4D1B-9A64-4F31FB6B2EFF}" type="presOf" srcId="{88CA5A95-46C4-4F53-8838-644FDD4BBB53}" destId="{5004DAA5-24B4-4C27-92CA-FC4091338D05}" srcOrd="0" destOrd="0" presId="urn:microsoft.com/office/officeart/2005/8/layout/vList2"/>
    <dgm:cxn modelId="{ADF2772D-6C02-4C1D-8356-C55A0CF4F7D3}" srcId="{88CA5A95-46C4-4F53-8838-644FDD4BBB53}" destId="{07149F12-5634-4070-8D96-E8DF5A6ABF07}" srcOrd="2" destOrd="0" parTransId="{8C789EF9-C085-46B7-95E6-A3615AFBA554}" sibTransId="{A2359486-A938-4A7E-9724-31B1FE4BEE0A}"/>
    <dgm:cxn modelId="{A9E1AB6B-C0AD-45D8-A4C8-449EB86716B6}" type="presParOf" srcId="{5004DAA5-24B4-4C27-92CA-FC4091338D05}" destId="{BF872383-CC4A-48D5-BF59-A8E6B088E183}" srcOrd="0" destOrd="0" presId="urn:microsoft.com/office/officeart/2005/8/layout/vList2"/>
    <dgm:cxn modelId="{665AF850-2A53-459D-8FE2-2F592829B2F3}" type="presParOf" srcId="{5004DAA5-24B4-4C27-92CA-FC4091338D05}" destId="{7A5CC3E1-04A1-44E1-A44E-537176F2359A}" srcOrd="1" destOrd="0" presId="urn:microsoft.com/office/officeart/2005/8/layout/vList2"/>
    <dgm:cxn modelId="{6E09740A-651F-4DFE-BE9C-63C68737D23E}" type="presParOf" srcId="{5004DAA5-24B4-4C27-92CA-FC4091338D05}" destId="{B4E0FE65-E7CF-4B56-BD7B-5E151E68739C}" srcOrd="2" destOrd="0" presId="urn:microsoft.com/office/officeart/2005/8/layout/vList2"/>
    <dgm:cxn modelId="{DD5797F3-F9A6-418B-BCF6-B521041CB099}" type="presParOf" srcId="{5004DAA5-24B4-4C27-92CA-FC4091338D05}" destId="{FCB752B1-6457-4C8C-8AAC-B932BE6DE3ED}" srcOrd="3" destOrd="0" presId="urn:microsoft.com/office/officeart/2005/8/layout/vList2"/>
    <dgm:cxn modelId="{4AF879B1-6F74-4B97-BF71-EFBC83FA380B}" type="presParOf" srcId="{5004DAA5-24B4-4C27-92CA-FC4091338D05}" destId="{A1586410-0FEF-4341-8693-8F5A42DCA8BF}" srcOrd="4" destOrd="0" presId="urn:microsoft.com/office/officeart/2005/8/layout/vList2"/>
    <dgm:cxn modelId="{DC5DD43C-B39E-43CE-8622-5A5EF0962BBB}" type="presParOf" srcId="{5004DAA5-24B4-4C27-92CA-FC4091338D05}" destId="{B8AE8FB0-D43E-4B51-AA7C-0F992D45F8F4}" srcOrd="5" destOrd="0" presId="urn:microsoft.com/office/officeart/2005/8/layout/vList2"/>
    <dgm:cxn modelId="{AFF7D141-59F4-4BB7-94FA-80FA4D418726}" type="presParOf" srcId="{5004DAA5-24B4-4C27-92CA-FC4091338D05}" destId="{6E3E445A-9909-4110-A6AB-51032EAE61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13D81-945B-42DF-9559-617D0E3C4030}">
      <dsp:nvSpPr>
        <dsp:cNvPr id="0" name=""/>
        <dsp:cNvSpPr/>
      </dsp:nvSpPr>
      <dsp:spPr>
        <a:xfrm>
          <a:off x="0" y="196595"/>
          <a:ext cx="4480560" cy="44805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9E665-8A00-4800-AF6B-FC31B5774BEB}">
      <dsp:nvSpPr>
        <dsp:cNvPr id="0" name=""/>
        <dsp:cNvSpPr/>
      </dsp:nvSpPr>
      <dsp:spPr>
        <a:xfrm>
          <a:off x="2240280" y="196595"/>
          <a:ext cx="5227319" cy="44805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− Запровадження процесів роботи з клієнтами. Це допоможе компанії забезпечити постійну підтримку клієнтів і постійний доступ до важливої інформації. </a:t>
          </a:r>
          <a:endParaRPr lang="uk-UA" sz="2400" kern="1200"/>
        </a:p>
      </dsp:txBody>
      <dsp:txXfrm>
        <a:off x="2240280" y="196595"/>
        <a:ext cx="5227319" cy="2128266"/>
      </dsp:txXfrm>
    </dsp:sp>
    <dsp:sp modelId="{03208CB3-B9C8-4664-A7E7-A936F77670A4}">
      <dsp:nvSpPr>
        <dsp:cNvPr id="0" name=""/>
        <dsp:cNvSpPr/>
      </dsp:nvSpPr>
      <dsp:spPr>
        <a:xfrm>
          <a:off x="1176147" y="2324862"/>
          <a:ext cx="2128266" cy="21282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1F2AF-4011-48DD-8269-80C5D38A8A99}">
      <dsp:nvSpPr>
        <dsp:cNvPr id="0" name=""/>
        <dsp:cNvSpPr/>
      </dsp:nvSpPr>
      <dsp:spPr>
        <a:xfrm>
          <a:off x="2240280" y="2324862"/>
          <a:ext cx="5227319" cy="21282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− Запровадження процесів аналізу даних. Це дасть змогу компанії зрозуміти, які потреби клієнтів і які продукти і послуги потрібно пропонувати. </a:t>
          </a:r>
          <a:endParaRPr lang="uk-UA" sz="2400" kern="1200"/>
        </a:p>
      </dsp:txBody>
      <dsp:txXfrm>
        <a:off x="2240280" y="2324862"/>
        <a:ext cx="5227319" cy="21282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CE7BD-C12A-470B-B246-88A22F888E9D}">
      <dsp:nvSpPr>
        <dsp:cNvPr id="0" name=""/>
        <dsp:cNvSpPr/>
      </dsp:nvSpPr>
      <dsp:spPr>
        <a:xfrm rot="5400000">
          <a:off x="4127015" y="-1200881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Слід оцінити наявність технічної підтримки, щоб визначити, чи достатньо її для задоволення потреб системи </a:t>
          </a:r>
          <a:r>
            <a:rPr lang="en-US" sz="1700" kern="1200" smtClean="0"/>
            <a:t>CRM. </a:t>
          </a:r>
          <a:r>
            <a:rPr lang="uk-UA" sz="1700" kern="1200" smtClean="0"/>
            <a:t>Це включає наявність допоміжного персоналу, час реагування допоміжного персоналу та якість наданої підтримки. </a:t>
          </a:r>
          <a:endParaRPr lang="uk-UA" sz="1700" kern="1200"/>
        </a:p>
      </dsp:txBody>
      <dsp:txXfrm rot="-5400000">
        <a:off x="2688336" y="330641"/>
        <a:ext cx="4686421" cy="1716219"/>
      </dsp:txXfrm>
    </dsp:sp>
    <dsp:sp modelId="{D21D703C-1BD7-477A-BBF2-604CCEFD77F7}">
      <dsp:nvSpPr>
        <dsp:cNvPr id="0" name=""/>
        <dsp:cNvSpPr/>
      </dsp:nvSpPr>
      <dsp:spPr>
        <a:xfrm>
          <a:off x="0" y="59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smtClean="0"/>
            <a:t>1. Наявність технічної підтримки. </a:t>
          </a:r>
          <a:endParaRPr lang="uk-UA" sz="3200" kern="1200"/>
        </a:p>
      </dsp:txBody>
      <dsp:txXfrm>
        <a:off x="116054" y="116113"/>
        <a:ext cx="2456228" cy="2145273"/>
      </dsp:txXfrm>
    </dsp:sp>
    <dsp:sp modelId="{DFD95025-0F91-4E4E-A044-C03A85D56EA9}">
      <dsp:nvSpPr>
        <dsp:cNvPr id="0" name=""/>
        <dsp:cNvSpPr/>
      </dsp:nvSpPr>
      <dsp:spPr>
        <a:xfrm rot="5400000">
          <a:off x="4127015" y="1295369"/>
          <a:ext cx="1901905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Необхідно оцінити якість технічних ресурсів, доступних для підтримки </a:t>
          </a:r>
          <a:r>
            <a:rPr lang="en-US" sz="1700" kern="1200" smtClean="0"/>
            <a:t>CRM-</a:t>
          </a:r>
          <a:r>
            <a:rPr lang="uk-UA" sz="1700" kern="1200" smtClean="0"/>
            <a:t>системи. Це включає документацію, навчальні посібники та інші ресурси, доступні користувачам. </a:t>
          </a:r>
          <a:endParaRPr lang="uk-UA" sz="1700" kern="1200"/>
        </a:p>
      </dsp:txBody>
      <dsp:txXfrm rot="-5400000">
        <a:off x="2688336" y="2826892"/>
        <a:ext cx="4686421" cy="1716219"/>
      </dsp:txXfrm>
    </dsp:sp>
    <dsp:sp modelId="{00C1FDA1-C3E9-47D5-837B-6668607C0280}">
      <dsp:nvSpPr>
        <dsp:cNvPr id="0" name=""/>
        <dsp:cNvSpPr/>
      </dsp:nvSpPr>
      <dsp:spPr>
        <a:xfrm>
          <a:off x="0" y="2496310"/>
          <a:ext cx="2688336" cy="2377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smtClean="0"/>
            <a:t>2. Якість технічних ресурсів. </a:t>
          </a:r>
          <a:endParaRPr lang="uk-UA" sz="3200" kern="1200"/>
        </a:p>
      </dsp:txBody>
      <dsp:txXfrm>
        <a:off x="116054" y="2612364"/>
        <a:ext cx="2456228" cy="21452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405CA-5B76-4F62-8C8A-29784AD654E9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Необхідно оцінити навчання та освіту користувачів, щоб переконатися, що вони здатні ефективно використовувати </a:t>
          </a:r>
          <a:r>
            <a:rPr lang="en-US" sz="1400" kern="1200" smtClean="0"/>
            <a:t>CRM</a:t>
          </a:r>
          <a:r>
            <a:rPr lang="uk-UA" sz="1400" kern="1200" smtClean="0"/>
            <a:t>систему. Це включає наявність навчальних матеріалів, якість наданого навчання та ефективність навчання. </a:t>
          </a:r>
          <a:endParaRPr lang="uk-UA" sz="1400" kern="1200"/>
        </a:p>
      </dsp:txBody>
      <dsp:txXfrm rot="-5400000">
        <a:off x="2688335" y="220783"/>
        <a:ext cx="4717926" cy="1133838"/>
      </dsp:txXfrm>
    </dsp:sp>
    <dsp:sp modelId="{779926E6-6BF5-49CB-96F7-B63DF4B6C69F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3. Навчання та освіта. </a:t>
          </a:r>
          <a:endParaRPr lang="uk-UA" sz="2600" kern="1200"/>
        </a:p>
      </dsp:txBody>
      <dsp:txXfrm>
        <a:off x="76672" y="79051"/>
        <a:ext cx="2534992" cy="1417298"/>
      </dsp:txXfrm>
    </dsp:sp>
    <dsp:sp modelId="{686D3A69-4EA7-4D9C-8867-3E339CD682AC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Відгуки користувачів слід збирати, щоб визначити ефективність технічної підтримки та ресурсів. Це може включати опитування, інтерв’ю та інші методи збирання відгуків. </a:t>
          </a:r>
          <a:endParaRPr lang="uk-UA" sz="1400" kern="1200"/>
        </a:p>
      </dsp:txBody>
      <dsp:txXfrm rot="-5400000">
        <a:off x="2688335" y="1869956"/>
        <a:ext cx="4717926" cy="1133838"/>
      </dsp:txXfrm>
    </dsp:sp>
    <dsp:sp modelId="{E386444C-989D-47E0-A212-B43415442900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4. Відгуки користувачів. </a:t>
          </a:r>
          <a:endParaRPr lang="uk-UA" sz="2600" kern="1200"/>
        </a:p>
      </dsp:txBody>
      <dsp:txXfrm>
        <a:off x="76672" y="1728226"/>
        <a:ext cx="2534992" cy="1417298"/>
      </dsp:txXfrm>
    </dsp:sp>
    <dsp:sp modelId="{7753178B-D099-49F1-B02A-4F5AA21DD494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Вартість технічної підтримки та ресурсів слід оцінити, щоб переконатися, що вони є економічно ефективними. Це включає вартість персоналу, вартість ресурсів і вартість навчання.</a:t>
          </a:r>
          <a:endParaRPr lang="uk-UA" sz="1400" kern="1200"/>
        </a:p>
      </dsp:txBody>
      <dsp:txXfrm rot="-5400000">
        <a:off x="2688335" y="3519131"/>
        <a:ext cx="4717926" cy="1133838"/>
      </dsp:txXfrm>
    </dsp:sp>
    <dsp:sp modelId="{035BF66B-EB46-44EB-B914-473712672563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5. Аналіз витрат. </a:t>
          </a:r>
          <a:endParaRPr lang="uk-UA" sz="2600" kern="1200"/>
        </a:p>
      </dsp:txBody>
      <dsp:txXfrm>
        <a:off x="76672" y="3377401"/>
        <a:ext cx="2534992" cy="14172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DDEB9E-3911-4DE2-A690-72CF9F6F0C6C}">
      <dsp:nvSpPr>
        <dsp:cNvPr id="0" name=""/>
        <dsp:cNvSpPr/>
      </dsp:nvSpPr>
      <dsp:spPr>
        <a:xfrm>
          <a:off x="0" y="196595"/>
          <a:ext cx="4480560" cy="44805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83645-571A-4E6A-AADE-94833D572C89}">
      <dsp:nvSpPr>
        <dsp:cNvPr id="0" name=""/>
        <dsp:cNvSpPr/>
      </dsp:nvSpPr>
      <dsp:spPr>
        <a:xfrm>
          <a:off x="2240280" y="196595"/>
          <a:ext cx="5227319" cy="44805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− Запровадження процесів автоматизації. Це допоможе компанії заощадити час і зробити процеси більш ефективними. </a:t>
          </a:r>
          <a:endParaRPr lang="uk-UA" sz="2300" kern="1200"/>
        </a:p>
      </dsp:txBody>
      <dsp:txXfrm>
        <a:off x="2240280" y="196595"/>
        <a:ext cx="5227319" cy="2128266"/>
      </dsp:txXfrm>
    </dsp:sp>
    <dsp:sp modelId="{F0580C60-84E8-427D-A281-CB1FA3FB573C}">
      <dsp:nvSpPr>
        <dsp:cNvPr id="0" name=""/>
        <dsp:cNvSpPr/>
      </dsp:nvSpPr>
      <dsp:spPr>
        <a:xfrm>
          <a:off x="1176147" y="2324862"/>
          <a:ext cx="2128266" cy="21282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CBC202-F52F-406A-BD38-7057EB36A661}">
      <dsp:nvSpPr>
        <dsp:cNvPr id="0" name=""/>
        <dsp:cNvSpPr/>
      </dsp:nvSpPr>
      <dsp:spPr>
        <a:xfrm>
          <a:off x="2240280" y="2324862"/>
          <a:ext cx="5227319" cy="21282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− Запровадження процесів маркетингу. Це уможливить компанії підтримувати постійний діалог з клієнтами та пропонувати їм потрібні продукти і послуги. </a:t>
          </a:r>
          <a:endParaRPr lang="uk-UA" sz="2300" kern="1200"/>
        </a:p>
      </dsp:txBody>
      <dsp:txXfrm>
        <a:off x="2240280" y="2324862"/>
        <a:ext cx="5227319" cy="2128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F9AA8-456F-4A6E-ACAB-9E3C775A200D}">
      <dsp:nvSpPr>
        <dsp:cNvPr id="0" name=""/>
        <dsp:cNvSpPr/>
      </dsp:nvSpPr>
      <dsp:spPr>
        <a:xfrm>
          <a:off x="0" y="196595"/>
          <a:ext cx="4480560" cy="44805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9297A2-9683-4488-9951-8F61AC4CAA99}">
      <dsp:nvSpPr>
        <dsp:cNvPr id="0" name=""/>
        <dsp:cNvSpPr/>
      </dsp:nvSpPr>
      <dsp:spPr>
        <a:xfrm>
          <a:off x="2240280" y="196595"/>
          <a:ext cx="5227319" cy="44805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− Запровадження рівня задоволеності клієнтів. Це допоможе компанії визначити, які продукти і послуги найбільш популярні серед клієнтів і які проблеми потрібно вирішувати. </a:t>
          </a:r>
          <a:endParaRPr lang="uk-UA" sz="1700" kern="1200"/>
        </a:p>
      </dsp:txBody>
      <dsp:txXfrm>
        <a:off x="2240280" y="196595"/>
        <a:ext cx="5227319" cy="1344170"/>
      </dsp:txXfrm>
    </dsp:sp>
    <dsp:sp modelId="{90627615-A61C-4BE5-AFA5-986080E75A3A}">
      <dsp:nvSpPr>
        <dsp:cNvPr id="0" name=""/>
        <dsp:cNvSpPr/>
      </dsp:nvSpPr>
      <dsp:spPr>
        <a:xfrm>
          <a:off x="784099" y="1540766"/>
          <a:ext cx="2912361" cy="291236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1C6DA-5606-458A-81E2-F435516BC676}">
      <dsp:nvSpPr>
        <dsp:cNvPr id="0" name=""/>
        <dsp:cNvSpPr/>
      </dsp:nvSpPr>
      <dsp:spPr>
        <a:xfrm>
          <a:off x="2240280" y="1540766"/>
          <a:ext cx="5227319" cy="29123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− Запровадження процесів продажу. Це уможливить компанії підвищити кількість продажів і заощадити час на процеси продажу. </a:t>
          </a:r>
          <a:endParaRPr lang="uk-UA" sz="1700" kern="1200"/>
        </a:p>
      </dsp:txBody>
      <dsp:txXfrm>
        <a:off x="2240280" y="1540766"/>
        <a:ext cx="5227319" cy="1344166"/>
      </dsp:txXfrm>
    </dsp:sp>
    <dsp:sp modelId="{5492C850-248F-493D-9EEB-E73705237149}">
      <dsp:nvSpPr>
        <dsp:cNvPr id="0" name=""/>
        <dsp:cNvSpPr/>
      </dsp:nvSpPr>
      <dsp:spPr>
        <a:xfrm>
          <a:off x="1568196" y="2884933"/>
          <a:ext cx="1344166" cy="13441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8C744-5666-40C5-B979-97E07459F264}">
      <dsp:nvSpPr>
        <dsp:cNvPr id="0" name=""/>
        <dsp:cNvSpPr/>
      </dsp:nvSpPr>
      <dsp:spPr>
        <a:xfrm>
          <a:off x="2240280" y="2884933"/>
          <a:ext cx="5227319" cy="13441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smtClean="0"/>
            <a:t>− Запровадження процесів підтримки клієнтів. Це дасть змогу компанії відповідати на запити клієнтів швидше і забезпечити більш високий рівень обслуговування. </a:t>
          </a:r>
          <a:endParaRPr lang="uk-UA" sz="1700" kern="1200"/>
        </a:p>
      </dsp:txBody>
      <dsp:txXfrm>
        <a:off x="2240280" y="2884933"/>
        <a:ext cx="5227319" cy="13441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26F04-58AC-4AE7-9C9D-D8888FEF7C9D}">
      <dsp:nvSpPr>
        <dsp:cNvPr id="0" name=""/>
        <dsp:cNvSpPr/>
      </dsp:nvSpPr>
      <dsp:spPr>
        <a:xfrm>
          <a:off x="0" y="728090"/>
          <a:ext cx="7467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− аналіз показників клієнтської активності; </a:t>
          </a:r>
          <a:endParaRPr lang="uk-UA" sz="2600" kern="1200"/>
        </a:p>
      </dsp:txBody>
      <dsp:txXfrm>
        <a:off x="30442" y="758532"/>
        <a:ext cx="7406716" cy="562726"/>
      </dsp:txXfrm>
    </dsp:sp>
    <dsp:sp modelId="{74920B6D-8194-4E99-A588-7642860CE065}">
      <dsp:nvSpPr>
        <dsp:cNvPr id="0" name=""/>
        <dsp:cNvSpPr/>
      </dsp:nvSpPr>
      <dsp:spPr>
        <a:xfrm>
          <a:off x="0" y="1426581"/>
          <a:ext cx="7467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− аналіз ефективності маркетингу; </a:t>
          </a:r>
          <a:endParaRPr lang="uk-UA" sz="2600" kern="1200"/>
        </a:p>
      </dsp:txBody>
      <dsp:txXfrm>
        <a:off x="30442" y="1457023"/>
        <a:ext cx="7406716" cy="562726"/>
      </dsp:txXfrm>
    </dsp:sp>
    <dsp:sp modelId="{F53097AF-2C86-40F2-8D75-AC02C2A10D32}">
      <dsp:nvSpPr>
        <dsp:cNvPr id="0" name=""/>
        <dsp:cNvSpPr/>
      </dsp:nvSpPr>
      <dsp:spPr>
        <a:xfrm>
          <a:off x="0" y="2125071"/>
          <a:ext cx="7467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− аналіз рівня задоволеності клієнтів; </a:t>
          </a:r>
          <a:endParaRPr lang="uk-UA" sz="2600" kern="1200"/>
        </a:p>
      </dsp:txBody>
      <dsp:txXfrm>
        <a:off x="30442" y="2155513"/>
        <a:ext cx="7406716" cy="562726"/>
      </dsp:txXfrm>
    </dsp:sp>
    <dsp:sp modelId="{B0128EB2-DD42-456C-A1D3-4AE16DFEEE99}">
      <dsp:nvSpPr>
        <dsp:cNvPr id="0" name=""/>
        <dsp:cNvSpPr/>
      </dsp:nvSpPr>
      <dsp:spPr>
        <a:xfrm>
          <a:off x="0" y="2823561"/>
          <a:ext cx="7467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− аналіз продуктивності працівників; </a:t>
          </a:r>
          <a:endParaRPr lang="uk-UA" sz="2600" kern="1200"/>
        </a:p>
      </dsp:txBody>
      <dsp:txXfrm>
        <a:off x="30442" y="2854003"/>
        <a:ext cx="7406716" cy="562726"/>
      </dsp:txXfrm>
    </dsp:sp>
    <dsp:sp modelId="{0FEAA181-E150-4B9B-BE7D-5C3850545522}">
      <dsp:nvSpPr>
        <dsp:cNvPr id="0" name=""/>
        <dsp:cNvSpPr/>
      </dsp:nvSpPr>
      <dsp:spPr>
        <a:xfrm>
          <a:off x="0" y="3522051"/>
          <a:ext cx="7467600" cy="6236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smtClean="0"/>
            <a:t>− аналіз технічної підтримки та ресурсів. </a:t>
          </a:r>
          <a:endParaRPr lang="uk-UA" sz="2600" kern="1200"/>
        </a:p>
      </dsp:txBody>
      <dsp:txXfrm>
        <a:off x="30442" y="3552493"/>
        <a:ext cx="7406716" cy="5627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09030-F925-4EA1-A086-C3EE461C0510}">
      <dsp:nvSpPr>
        <dsp:cNvPr id="0" name=""/>
        <dsp:cNvSpPr/>
      </dsp:nvSpPr>
      <dsp:spPr>
        <a:xfrm>
          <a:off x="0" y="4494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період часу; </a:t>
          </a:r>
          <a:endParaRPr lang="uk-UA" sz="1800" kern="1200"/>
        </a:p>
      </dsp:txBody>
      <dsp:txXfrm>
        <a:off x="21075" y="66020"/>
        <a:ext cx="7425450" cy="389580"/>
      </dsp:txXfrm>
    </dsp:sp>
    <dsp:sp modelId="{68A57352-547B-4AD2-BD02-5C266CD897AF}">
      <dsp:nvSpPr>
        <dsp:cNvPr id="0" name=""/>
        <dsp:cNvSpPr/>
      </dsp:nvSpPr>
      <dsp:spPr>
        <a:xfrm>
          <a:off x="0" y="52851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поточний місяць; </a:t>
          </a:r>
          <a:endParaRPr lang="uk-UA" sz="1800" kern="1200"/>
        </a:p>
      </dsp:txBody>
      <dsp:txXfrm>
        <a:off x="21075" y="549590"/>
        <a:ext cx="7425450" cy="389580"/>
      </dsp:txXfrm>
    </dsp:sp>
    <dsp:sp modelId="{4119714B-5689-47A2-B20E-DFFAB8187AB0}">
      <dsp:nvSpPr>
        <dsp:cNvPr id="0" name=""/>
        <dsp:cNvSpPr/>
      </dsp:nvSpPr>
      <dsp:spPr>
        <a:xfrm>
          <a:off x="0" y="101208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поточний рік; </a:t>
          </a:r>
          <a:endParaRPr lang="uk-UA" sz="1800" kern="1200"/>
        </a:p>
      </dsp:txBody>
      <dsp:txXfrm>
        <a:off x="21075" y="1033160"/>
        <a:ext cx="7425450" cy="389580"/>
      </dsp:txXfrm>
    </dsp:sp>
    <dsp:sp modelId="{D02C5D28-E540-4623-842E-AEAD850B15CE}">
      <dsp:nvSpPr>
        <dsp:cNvPr id="0" name=""/>
        <dsp:cNvSpPr/>
      </dsp:nvSpPr>
      <dsp:spPr>
        <a:xfrm>
          <a:off x="0" y="149565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поточний квартал; </a:t>
          </a:r>
          <a:endParaRPr lang="uk-UA" sz="1800" kern="1200"/>
        </a:p>
      </dsp:txBody>
      <dsp:txXfrm>
        <a:off x="21075" y="1516730"/>
        <a:ext cx="7425450" cy="389580"/>
      </dsp:txXfrm>
    </dsp:sp>
    <dsp:sp modelId="{6077E053-2E8A-4AB6-AE4F-C8145876CAFD}">
      <dsp:nvSpPr>
        <dsp:cNvPr id="0" name=""/>
        <dsp:cNvSpPr/>
      </dsp:nvSpPr>
      <dsp:spPr>
        <a:xfrm>
          <a:off x="0" y="197922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поточне півріччя; </a:t>
          </a:r>
          <a:endParaRPr lang="uk-UA" sz="1800" kern="1200"/>
        </a:p>
      </dsp:txBody>
      <dsp:txXfrm>
        <a:off x="21075" y="2000300"/>
        <a:ext cx="7425450" cy="389580"/>
      </dsp:txXfrm>
    </dsp:sp>
    <dsp:sp modelId="{BC700AC1-40C5-4DFE-8B1A-ABF622D607BC}">
      <dsp:nvSpPr>
        <dsp:cNvPr id="0" name=""/>
        <dsp:cNvSpPr/>
      </dsp:nvSpPr>
      <dsp:spPr>
        <a:xfrm>
          <a:off x="0" y="246279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за поточний рік;</a:t>
          </a:r>
          <a:endParaRPr lang="uk-UA" sz="1800" kern="1200"/>
        </a:p>
      </dsp:txBody>
      <dsp:txXfrm>
        <a:off x="21075" y="2483870"/>
        <a:ext cx="7425450" cy="389580"/>
      </dsp:txXfrm>
    </dsp:sp>
    <dsp:sp modelId="{38585AAC-B49B-4FB8-B8C0-0FD62D7DA9E0}">
      <dsp:nvSpPr>
        <dsp:cNvPr id="0" name=""/>
        <dsp:cNvSpPr/>
      </dsp:nvSpPr>
      <dsp:spPr>
        <a:xfrm>
          <a:off x="0" y="2946365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детальний аналіз продажів по кожному продукту; </a:t>
          </a:r>
          <a:endParaRPr lang="uk-UA" sz="1800" kern="1200"/>
        </a:p>
      </dsp:txBody>
      <dsp:txXfrm>
        <a:off x="21075" y="2967440"/>
        <a:ext cx="7425450" cy="389580"/>
      </dsp:txXfrm>
    </dsp:sp>
    <dsp:sp modelId="{960B4FE8-0995-40DF-9663-3CD6D872C346}">
      <dsp:nvSpPr>
        <dsp:cNvPr id="0" name=""/>
        <dsp:cNvSpPr/>
      </dsp:nvSpPr>
      <dsp:spPr>
        <a:xfrm>
          <a:off x="0" y="3429936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по кожному каналу продажів; </a:t>
          </a:r>
          <a:endParaRPr lang="uk-UA" sz="1800" kern="1200"/>
        </a:p>
      </dsp:txBody>
      <dsp:txXfrm>
        <a:off x="21075" y="3451011"/>
        <a:ext cx="7425450" cy="389580"/>
      </dsp:txXfrm>
    </dsp:sp>
    <dsp:sp modelId="{D03E1800-99C2-452D-8AF5-143D92203874}">
      <dsp:nvSpPr>
        <dsp:cNvPr id="0" name=""/>
        <dsp:cNvSpPr/>
      </dsp:nvSpPr>
      <dsp:spPr>
        <a:xfrm>
          <a:off x="0" y="3913506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по кожній локації; </a:t>
          </a:r>
          <a:endParaRPr lang="uk-UA" sz="1800" kern="1200"/>
        </a:p>
      </dsp:txBody>
      <dsp:txXfrm>
        <a:off x="21075" y="3934581"/>
        <a:ext cx="7425450" cy="389580"/>
      </dsp:txXfrm>
    </dsp:sp>
    <dsp:sp modelId="{1E80103A-C2A4-466A-A3AC-A18308596BCC}">
      <dsp:nvSpPr>
        <dsp:cNvPr id="0" name=""/>
        <dsp:cNvSpPr/>
      </dsp:nvSpPr>
      <dsp:spPr>
        <a:xfrm>
          <a:off x="0" y="4397076"/>
          <a:ext cx="7467600" cy="431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− аналіз продажів по кожному клієнту. </a:t>
          </a:r>
          <a:endParaRPr lang="uk-UA" sz="1800" kern="1200"/>
        </a:p>
      </dsp:txBody>
      <dsp:txXfrm>
        <a:off x="21075" y="4418151"/>
        <a:ext cx="7425450" cy="389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9A4FF-B6E2-4791-8F32-37AE7D89F16E}">
      <dsp:nvSpPr>
        <dsp:cNvPr id="0" name=""/>
        <dsp:cNvSpPr/>
      </dsp:nvSpPr>
      <dsp:spPr>
        <a:xfrm>
          <a:off x="2998161" y="1798"/>
          <a:ext cx="1471277" cy="147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− оцінити, як інформація про клієнтів використовується у </a:t>
          </a:r>
          <a:r>
            <a:rPr lang="en-US" sz="800" kern="1200" smtClean="0"/>
            <a:t>CRM-</a:t>
          </a:r>
          <a:r>
            <a:rPr lang="uk-UA" sz="800" kern="1200" smtClean="0"/>
            <a:t>системі та яким чином вона покращує взаємодію з клієнтами; </a:t>
          </a:r>
          <a:endParaRPr lang="uk-UA" sz="800" kern="1200"/>
        </a:p>
      </dsp:txBody>
      <dsp:txXfrm>
        <a:off x="3213625" y="217262"/>
        <a:ext cx="1040349" cy="1040349"/>
      </dsp:txXfrm>
    </dsp:sp>
    <dsp:sp modelId="{FC20F8D9-FE72-49CB-AF8B-7A03FA2EEDAB}">
      <dsp:nvSpPr>
        <dsp:cNvPr id="0" name=""/>
        <dsp:cNvSpPr/>
      </dsp:nvSpPr>
      <dsp:spPr>
        <a:xfrm rot="2160000">
          <a:off x="4422875" y="1131784"/>
          <a:ext cx="390847" cy="496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4434072" y="1196635"/>
        <a:ext cx="273593" cy="297934"/>
      </dsp:txXfrm>
    </dsp:sp>
    <dsp:sp modelId="{188E9CD9-5FF8-4440-9BFE-DE96BC7F21A4}">
      <dsp:nvSpPr>
        <dsp:cNvPr id="0" name=""/>
        <dsp:cNvSpPr/>
      </dsp:nvSpPr>
      <dsp:spPr>
        <a:xfrm>
          <a:off x="4785057" y="1300054"/>
          <a:ext cx="1471277" cy="147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− визначити, які процеси працюють найкраще, які процеси потребують поліпшення; </a:t>
          </a:r>
          <a:endParaRPr lang="uk-UA" sz="800" kern="1200"/>
        </a:p>
      </dsp:txBody>
      <dsp:txXfrm>
        <a:off x="5000521" y="1515518"/>
        <a:ext cx="1040349" cy="1040349"/>
      </dsp:txXfrm>
    </dsp:sp>
    <dsp:sp modelId="{CEEE4CDE-8EB4-433E-BD9F-93B0981BB1BD}">
      <dsp:nvSpPr>
        <dsp:cNvPr id="0" name=""/>
        <dsp:cNvSpPr/>
      </dsp:nvSpPr>
      <dsp:spPr>
        <a:xfrm rot="6480000">
          <a:off x="4987423" y="2827205"/>
          <a:ext cx="390847" cy="496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 rot="10800000">
        <a:off x="5064167" y="2870758"/>
        <a:ext cx="273593" cy="297934"/>
      </dsp:txXfrm>
    </dsp:sp>
    <dsp:sp modelId="{4A189CAC-FDFA-416F-B4EA-3ED52D55EC13}">
      <dsp:nvSpPr>
        <dsp:cNvPr id="0" name=""/>
        <dsp:cNvSpPr/>
      </dsp:nvSpPr>
      <dsp:spPr>
        <a:xfrm>
          <a:off x="4102523" y="3400676"/>
          <a:ext cx="1471277" cy="147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− визначити, які засоби взаємодії з клієнтами найбільш ефективні та які проблеми необхідно вирішити; </a:t>
          </a:r>
          <a:endParaRPr lang="uk-UA" sz="800" kern="1200"/>
        </a:p>
      </dsp:txBody>
      <dsp:txXfrm>
        <a:off x="4317987" y="3616140"/>
        <a:ext cx="1040349" cy="1040349"/>
      </dsp:txXfrm>
    </dsp:sp>
    <dsp:sp modelId="{1F53D61A-2243-4C9F-8C10-6F53984FB403}">
      <dsp:nvSpPr>
        <dsp:cNvPr id="0" name=""/>
        <dsp:cNvSpPr/>
      </dsp:nvSpPr>
      <dsp:spPr>
        <a:xfrm rot="10800000">
          <a:off x="3549438" y="3888037"/>
          <a:ext cx="390847" cy="496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 rot="10800000">
        <a:off x="3666692" y="3987348"/>
        <a:ext cx="273593" cy="297934"/>
      </dsp:txXfrm>
    </dsp:sp>
    <dsp:sp modelId="{578C0E05-2CFD-404F-95A0-54F8869D58D5}">
      <dsp:nvSpPr>
        <dsp:cNvPr id="0" name=""/>
        <dsp:cNvSpPr/>
      </dsp:nvSpPr>
      <dsp:spPr>
        <a:xfrm>
          <a:off x="1893798" y="3400676"/>
          <a:ext cx="1471277" cy="147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− визначати рівень задоволення клієнтів та їхні потреби; </a:t>
          </a:r>
          <a:endParaRPr lang="uk-UA" sz="800" kern="1200"/>
        </a:p>
      </dsp:txBody>
      <dsp:txXfrm>
        <a:off x="2109262" y="3616140"/>
        <a:ext cx="1040349" cy="1040349"/>
      </dsp:txXfrm>
    </dsp:sp>
    <dsp:sp modelId="{669A6FF1-0817-47EA-A0C3-61B057ED327F}">
      <dsp:nvSpPr>
        <dsp:cNvPr id="0" name=""/>
        <dsp:cNvSpPr/>
      </dsp:nvSpPr>
      <dsp:spPr>
        <a:xfrm rot="15120000">
          <a:off x="2096165" y="2848246"/>
          <a:ext cx="390847" cy="496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 rot="10800000">
        <a:off x="2172909" y="3003315"/>
        <a:ext cx="273593" cy="297934"/>
      </dsp:txXfrm>
    </dsp:sp>
    <dsp:sp modelId="{AD1BEB5F-E54E-4BA7-A342-FD57E62166B7}">
      <dsp:nvSpPr>
        <dsp:cNvPr id="0" name=""/>
        <dsp:cNvSpPr/>
      </dsp:nvSpPr>
      <dsp:spPr>
        <a:xfrm>
          <a:off x="1211265" y="1300054"/>
          <a:ext cx="1471277" cy="1471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800" kern="1200" smtClean="0"/>
            <a:t>− приховувати проблеми, які можуть виникнути при продажу продуктів або послуг;  </a:t>
          </a:r>
          <a:endParaRPr lang="uk-UA" sz="800" kern="1200"/>
        </a:p>
      </dsp:txBody>
      <dsp:txXfrm>
        <a:off x="1426729" y="1515518"/>
        <a:ext cx="1040349" cy="1040349"/>
      </dsp:txXfrm>
    </dsp:sp>
    <dsp:sp modelId="{2C2C09F2-AB9A-4BF7-B0A7-0D31CD94D89A}">
      <dsp:nvSpPr>
        <dsp:cNvPr id="0" name=""/>
        <dsp:cNvSpPr/>
      </dsp:nvSpPr>
      <dsp:spPr>
        <a:xfrm rot="19440000">
          <a:off x="2635979" y="1144788"/>
          <a:ext cx="390847" cy="496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2647176" y="1278559"/>
        <a:ext cx="273593" cy="2979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6BF6D-852D-4705-9450-13BBC9B90030}">
      <dsp:nvSpPr>
        <dsp:cNvPr id="0" name=""/>
        <dsp:cNvSpPr/>
      </dsp:nvSpPr>
      <dsp:spPr>
        <a:xfrm>
          <a:off x="3165890" y="1126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розуміти, які продукти і послуги найбільш популярні серед клієнтів і які можна покращити; </a:t>
          </a:r>
          <a:endParaRPr lang="uk-UA" sz="700" kern="1200"/>
        </a:p>
      </dsp:txBody>
      <dsp:txXfrm>
        <a:off x="3332227" y="167463"/>
        <a:ext cx="803145" cy="803145"/>
      </dsp:txXfrm>
    </dsp:sp>
    <dsp:sp modelId="{47A87A8E-80E9-41AA-823D-6F086CE8B38E}">
      <dsp:nvSpPr>
        <dsp:cNvPr id="0" name=""/>
        <dsp:cNvSpPr/>
      </dsp:nvSpPr>
      <dsp:spPr>
        <a:xfrm rot="1542857">
          <a:off x="4343400" y="743608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>
        <a:off x="4347883" y="800633"/>
        <a:ext cx="211273" cy="230002"/>
      </dsp:txXfrm>
    </dsp:sp>
    <dsp:sp modelId="{44900FA2-7765-4428-A7C6-2C310B0D0603}">
      <dsp:nvSpPr>
        <dsp:cNvPr id="0" name=""/>
        <dsp:cNvSpPr/>
      </dsp:nvSpPr>
      <dsp:spPr>
        <a:xfrm>
          <a:off x="4702302" y="741023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визначати пріоритети для поліпшення своєї продуктивності і прийняття більш ефективних рішень; </a:t>
          </a:r>
          <a:endParaRPr lang="uk-UA" sz="700" kern="1200"/>
        </a:p>
      </dsp:txBody>
      <dsp:txXfrm>
        <a:off x="4868639" y="907360"/>
        <a:ext cx="803145" cy="803145"/>
      </dsp:txXfrm>
    </dsp:sp>
    <dsp:sp modelId="{6B535ECC-9F88-48DB-B084-80004B8FC6B6}">
      <dsp:nvSpPr>
        <dsp:cNvPr id="0" name=""/>
        <dsp:cNvSpPr/>
      </dsp:nvSpPr>
      <dsp:spPr>
        <a:xfrm rot="4628571">
          <a:off x="5307133" y="1940202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>
        <a:off x="5342332" y="1972732"/>
        <a:ext cx="211273" cy="230002"/>
      </dsp:txXfrm>
    </dsp:sp>
    <dsp:sp modelId="{F5E4B34D-94B8-4C9C-8F22-21168F6FE319}">
      <dsp:nvSpPr>
        <dsp:cNvPr id="0" name=""/>
        <dsp:cNvSpPr/>
      </dsp:nvSpPr>
      <dsp:spPr>
        <a:xfrm>
          <a:off x="5081765" y="2403557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проаналізувати поведінку клієнтів; </a:t>
          </a:r>
          <a:endParaRPr lang="uk-UA" sz="700" kern="1200"/>
        </a:p>
      </dsp:txBody>
      <dsp:txXfrm>
        <a:off x="5248102" y="2569894"/>
        <a:ext cx="803145" cy="803145"/>
      </dsp:txXfrm>
    </dsp:sp>
    <dsp:sp modelId="{399FA16B-62D8-492F-9DA3-216E12D81CB3}">
      <dsp:nvSpPr>
        <dsp:cNvPr id="0" name=""/>
        <dsp:cNvSpPr/>
      </dsp:nvSpPr>
      <dsp:spPr>
        <a:xfrm rot="7714286">
          <a:off x="4972476" y="3439743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 rot="10800000">
        <a:off x="5045976" y="3481015"/>
        <a:ext cx="211273" cy="230002"/>
      </dsp:txXfrm>
    </dsp:sp>
    <dsp:sp modelId="{F736FAA9-9FA8-4359-9D07-35EF0C3C2A8C}">
      <dsp:nvSpPr>
        <dsp:cNvPr id="0" name=""/>
        <dsp:cNvSpPr/>
      </dsp:nvSpPr>
      <dsp:spPr>
        <a:xfrm>
          <a:off x="4018535" y="3736806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визначати їхні статистичні характеристики; </a:t>
          </a:r>
          <a:endParaRPr lang="uk-UA" sz="700" kern="1200"/>
        </a:p>
      </dsp:txBody>
      <dsp:txXfrm>
        <a:off x="4184872" y="3903143"/>
        <a:ext cx="803145" cy="803145"/>
      </dsp:txXfrm>
    </dsp:sp>
    <dsp:sp modelId="{B5B6FBE7-A525-4840-A0EE-216B36687971}">
      <dsp:nvSpPr>
        <dsp:cNvPr id="0" name=""/>
        <dsp:cNvSpPr/>
      </dsp:nvSpPr>
      <dsp:spPr>
        <a:xfrm rot="10800000">
          <a:off x="3591432" y="4113046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 rot="10800000">
        <a:off x="3681978" y="4189714"/>
        <a:ext cx="211273" cy="230002"/>
      </dsp:txXfrm>
    </dsp:sp>
    <dsp:sp modelId="{926C9A72-2D4A-4129-A642-490B3C6EC3CF}">
      <dsp:nvSpPr>
        <dsp:cNvPr id="0" name=""/>
        <dsp:cNvSpPr/>
      </dsp:nvSpPr>
      <dsp:spPr>
        <a:xfrm>
          <a:off x="2313245" y="3736806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виявляти потенційні проблеми; </a:t>
          </a:r>
          <a:endParaRPr lang="uk-UA" sz="700" kern="1200"/>
        </a:p>
      </dsp:txBody>
      <dsp:txXfrm>
        <a:off x="2479582" y="3903143"/>
        <a:ext cx="803145" cy="803145"/>
      </dsp:txXfrm>
    </dsp:sp>
    <dsp:sp modelId="{F622A1B3-9CD0-41C1-AB33-97F185236B7E}">
      <dsp:nvSpPr>
        <dsp:cNvPr id="0" name=""/>
        <dsp:cNvSpPr/>
      </dsp:nvSpPr>
      <dsp:spPr>
        <a:xfrm rot="13885714">
          <a:off x="2203956" y="3453100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 rot="10800000">
        <a:off x="2277456" y="3565164"/>
        <a:ext cx="211273" cy="230002"/>
      </dsp:txXfrm>
    </dsp:sp>
    <dsp:sp modelId="{CFEE299D-6F97-4EFC-BC2E-8A72BB80FC1C}">
      <dsp:nvSpPr>
        <dsp:cNvPr id="0" name=""/>
        <dsp:cNvSpPr/>
      </dsp:nvSpPr>
      <dsp:spPr>
        <a:xfrm>
          <a:off x="1250015" y="2403557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визначати найбільш активні та прибуткові сегменти клієнтів; </a:t>
          </a:r>
          <a:endParaRPr lang="uk-UA" sz="700" kern="1200"/>
        </a:p>
      </dsp:txBody>
      <dsp:txXfrm>
        <a:off x="1416352" y="2569894"/>
        <a:ext cx="803145" cy="803145"/>
      </dsp:txXfrm>
    </dsp:sp>
    <dsp:sp modelId="{89154181-ACC5-4FBE-B115-EB1E79F44BD9}">
      <dsp:nvSpPr>
        <dsp:cNvPr id="0" name=""/>
        <dsp:cNvSpPr/>
      </dsp:nvSpPr>
      <dsp:spPr>
        <a:xfrm rot="16971429">
          <a:off x="1854846" y="1956858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>
        <a:off x="1890045" y="2077664"/>
        <a:ext cx="211273" cy="230002"/>
      </dsp:txXfrm>
    </dsp:sp>
    <dsp:sp modelId="{2F982872-F20C-491D-8DC4-BBDA5CBED641}">
      <dsp:nvSpPr>
        <dsp:cNvPr id="0" name=""/>
        <dsp:cNvSpPr/>
      </dsp:nvSpPr>
      <dsp:spPr>
        <a:xfrm>
          <a:off x="1629478" y="741023"/>
          <a:ext cx="1135819" cy="11358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700" kern="1200" smtClean="0"/>
            <a:t>− використовувати ці дані для розробки стратегії продажів та маркетингу.</a:t>
          </a:r>
          <a:endParaRPr lang="uk-UA" sz="700" kern="1200"/>
        </a:p>
      </dsp:txBody>
      <dsp:txXfrm>
        <a:off x="1795815" y="907360"/>
        <a:ext cx="803145" cy="803145"/>
      </dsp:txXfrm>
    </dsp:sp>
    <dsp:sp modelId="{E24EEA86-3CE0-43BF-B240-44E730B96AE9}">
      <dsp:nvSpPr>
        <dsp:cNvPr id="0" name=""/>
        <dsp:cNvSpPr/>
      </dsp:nvSpPr>
      <dsp:spPr>
        <a:xfrm rot="20057143">
          <a:off x="2806988" y="751021"/>
          <a:ext cx="301819" cy="3833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/>
        </a:p>
      </dsp:txBody>
      <dsp:txXfrm>
        <a:off x="2811471" y="847332"/>
        <a:ext cx="211273" cy="2300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A6A2F-51C2-4DAD-8D67-12132ECA4FD4}">
      <dsp:nvSpPr>
        <dsp:cNvPr id="0" name=""/>
        <dsp:cNvSpPr/>
      </dsp:nvSpPr>
      <dsp:spPr>
        <a:xfrm rot="5400000">
          <a:off x="4449710" y="-1601930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За допомогою </a:t>
          </a:r>
          <a:r>
            <a:rPr lang="en-US" sz="1300" kern="1200" smtClean="0"/>
            <a:t>CRM-</a:t>
          </a:r>
          <a:r>
            <a:rPr lang="uk-UA" sz="1300" kern="1200" smtClean="0"/>
            <a:t>системи компанії можуть збирати дані про те, як клієнти взаємодіють з маркетингом компанії, що допомагає краще зрозуміти їх потреби та прихильність до певних пропозицій. </a:t>
          </a:r>
          <a:endParaRPr lang="uk-UA" sz="1300" kern="1200"/>
        </a:p>
      </dsp:txBody>
      <dsp:txXfrm rot="-5400000">
        <a:off x="2688335" y="220783"/>
        <a:ext cx="4717926" cy="1133838"/>
      </dsp:txXfrm>
    </dsp:sp>
    <dsp:sp modelId="{43640A42-16B2-4123-A114-3B08C8E8B48D}">
      <dsp:nvSpPr>
        <dsp:cNvPr id="0" name=""/>
        <dsp:cNvSpPr/>
      </dsp:nvSpPr>
      <dsp:spPr>
        <a:xfrm>
          <a:off x="0" y="237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− Забезпечити більш детальний аналіз поведінки клієнтів. </a:t>
          </a:r>
          <a:endParaRPr lang="uk-UA" sz="1900" kern="1200"/>
        </a:p>
      </dsp:txBody>
      <dsp:txXfrm>
        <a:off x="76672" y="79051"/>
        <a:ext cx="2534992" cy="1417298"/>
      </dsp:txXfrm>
    </dsp:sp>
    <dsp:sp modelId="{A74045A0-FB11-4AD3-93B2-C806619928C0}">
      <dsp:nvSpPr>
        <dsp:cNvPr id="0" name=""/>
        <dsp:cNvSpPr/>
      </dsp:nvSpPr>
      <dsp:spPr>
        <a:xfrm rot="5400000">
          <a:off x="4449710" y="47243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За допомогою </a:t>
          </a:r>
          <a:r>
            <a:rPr lang="en-US" sz="1300" kern="1200" smtClean="0"/>
            <a:t>CRM-</a:t>
          </a:r>
          <a:r>
            <a:rPr lang="uk-UA" sz="1300" kern="1200" smtClean="0"/>
            <a:t>системи компанії можуть проаналізувати попередні результати маркетингу та зробити висновки про те, які з них дають найбільшу вигоду. Це дає змогу компаніям приймати більш ефективні рішення про використання маркетингових бюджетів. </a:t>
          </a:r>
          <a:endParaRPr lang="uk-UA" sz="1300" kern="1200"/>
        </a:p>
      </dsp:txBody>
      <dsp:txXfrm rot="-5400000">
        <a:off x="2688335" y="1869956"/>
        <a:ext cx="4717926" cy="1133838"/>
      </dsp:txXfrm>
    </dsp:sp>
    <dsp:sp modelId="{650A3B4F-741A-480D-A2FA-4F1C48818C03}">
      <dsp:nvSpPr>
        <dsp:cNvPr id="0" name=""/>
        <dsp:cNvSpPr/>
      </dsp:nvSpPr>
      <dsp:spPr>
        <a:xfrm>
          <a:off x="0" y="1651554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− Забезпечити більш ефективне використання бюджету на маркетинг. </a:t>
          </a:r>
          <a:endParaRPr lang="uk-UA" sz="1900" kern="1200"/>
        </a:p>
      </dsp:txBody>
      <dsp:txXfrm>
        <a:off x="76672" y="1728226"/>
        <a:ext cx="2534992" cy="1417298"/>
      </dsp:txXfrm>
    </dsp:sp>
    <dsp:sp modelId="{6A16A2A2-D2CB-4BE9-ACF5-AA56FEE4C226}">
      <dsp:nvSpPr>
        <dsp:cNvPr id="0" name=""/>
        <dsp:cNvSpPr/>
      </dsp:nvSpPr>
      <dsp:spPr>
        <a:xfrm rot="5400000">
          <a:off x="4449710" y="1696418"/>
          <a:ext cx="1256514" cy="477926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smtClean="0"/>
            <a:t>За допомогою </a:t>
          </a:r>
          <a:r>
            <a:rPr lang="en-US" sz="1300" kern="1200" smtClean="0"/>
            <a:t>CRM-</a:t>
          </a:r>
          <a:r>
            <a:rPr lang="uk-UA" sz="1300" kern="1200" smtClean="0"/>
            <a:t>системи компанії можуть аналізувати дані про поведінку клієнтів та використовувати їх для розроблення більш персоналізованих маркетингових стратегій. </a:t>
          </a:r>
          <a:endParaRPr lang="uk-UA" sz="1300" kern="1200"/>
        </a:p>
      </dsp:txBody>
      <dsp:txXfrm rot="-5400000">
        <a:off x="2688335" y="3519131"/>
        <a:ext cx="4717926" cy="1133838"/>
      </dsp:txXfrm>
    </dsp:sp>
    <dsp:sp modelId="{32844A24-1376-46C6-A535-CE1DC7B60A39}">
      <dsp:nvSpPr>
        <dsp:cNvPr id="0" name=""/>
        <dsp:cNvSpPr/>
      </dsp:nvSpPr>
      <dsp:spPr>
        <a:xfrm>
          <a:off x="0" y="3300729"/>
          <a:ext cx="2688336" cy="15706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− Забезпечити більш продуктивну взаємодію з клієнтами. </a:t>
          </a:r>
          <a:endParaRPr lang="uk-UA" sz="1900" kern="1200"/>
        </a:p>
      </dsp:txBody>
      <dsp:txXfrm>
        <a:off x="76672" y="3377401"/>
        <a:ext cx="2534992" cy="141729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72383-CC4A-48D5-BF59-A8E6B088E183}">
      <dsp:nvSpPr>
        <dsp:cNvPr id="0" name=""/>
        <dsp:cNvSpPr/>
      </dsp:nvSpPr>
      <dsp:spPr>
        <a:xfrm>
          <a:off x="0" y="48860"/>
          <a:ext cx="7467600" cy="11486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− аналізувати дані про те, як клієнти використовують </a:t>
          </a:r>
          <a:r>
            <a:rPr lang="en-US" sz="2100" kern="1200" smtClean="0"/>
            <a:t>CRM-</a:t>
          </a:r>
          <a:r>
            <a:rPr lang="uk-UA" sz="2100" kern="1200" smtClean="0"/>
            <a:t>систему; </a:t>
          </a:r>
          <a:endParaRPr lang="uk-UA" sz="2100" kern="1200"/>
        </a:p>
      </dsp:txBody>
      <dsp:txXfrm>
        <a:off x="56072" y="104932"/>
        <a:ext cx="7355456" cy="1036503"/>
      </dsp:txXfrm>
    </dsp:sp>
    <dsp:sp modelId="{B4E0FE65-E7CF-4B56-BD7B-5E151E68739C}">
      <dsp:nvSpPr>
        <dsp:cNvPr id="0" name=""/>
        <dsp:cNvSpPr/>
      </dsp:nvSpPr>
      <dsp:spPr>
        <a:xfrm>
          <a:off x="0" y="1257988"/>
          <a:ext cx="7467600" cy="11486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− аналізувати поведінку клієнтів у просторі за допомогою географічних даних; </a:t>
          </a:r>
          <a:endParaRPr lang="uk-UA" sz="2100" kern="1200"/>
        </a:p>
      </dsp:txBody>
      <dsp:txXfrm>
        <a:off x="56072" y="1314060"/>
        <a:ext cx="7355456" cy="1036503"/>
      </dsp:txXfrm>
    </dsp:sp>
    <dsp:sp modelId="{A1586410-0FEF-4341-8693-8F5A42DCA8BF}">
      <dsp:nvSpPr>
        <dsp:cNvPr id="0" name=""/>
        <dsp:cNvSpPr/>
      </dsp:nvSpPr>
      <dsp:spPr>
        <a:xfrm>
          <a:off x="0" y="2467116"/>
          <a:ext cx="7467600" cy="11486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− дізнатися, які місця є найбільш популярними серед клієнтів, які місця мають найбільшу активність та які місця мають найбільшу кількість клієнтів; </a:t>
          </a:r>
          <a:endParaRPr lang="uk-UA" sz="2100" kern="1200"/>
        </a:p>
      </dsp:txBody>
      <dsp:txXfrm>
        <a:off x="56072" y="2523188"/>
        <a:ext cx="7355456" cy="1036503"/>
      </dsp:txXfrm>
    </dsp:sp>
    <dsp:sp modelId="{6E3E445A-9909-4110-A6AB-51032EAE617A}">
      <dsp:nvSpPr>
        <dsp:cNvPr id="0" name=""/>
        <dsp:cNvSpPr/>
      </dsp:nvSpPr>
      <dsp:spPr>
        <a:xfrm>
          <a:off x="0" y="3676243"/>
          <a:ext cx="7467600" cy="11486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− правильно планувати свої маркетингові пропозиції та продукти, які мають найбільший потенціал для продажу. </a:t>
          </a:r>
          <a:endParaRPr lang="uk-UA" sz="2100" kern="1200"/>
        </a:p>
      </dsp:txBody>
      <dsp:txXfrm>
        <a:off x="56072" y="3732315"/>
        <a:ext cx="7355456" cy="1036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i="1" dirty="0"/>
              <a:t>Методи аналізу ефективності впровадження CRM систем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3059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ефективності маркетингу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CRM-</a:t>
            </a:r>
            <a:r>
              <a:rPr lang="uk-UA" dirty="0"/>
              <a:t>системи являють собою маркетингові інструменти, які допомагають компаніям управляти взаємозв’язками зі своїми клієнтами. </a:t>
            </a:r>
            <a:endParaRPr lang="uk-UA" dirty="0" smtClean="0"/>
          </a:p>
          <a:p>
            <a:endParaRPr lang="uk-UA" dirty="0"/>
          </a:p>
          <a:p>
            <a:r>
              <a:rPr lang="en-US" dirty="0" smtClean="0"/>
              <a:t>CRM-</a:t>
            </a:r>
            <a:r>
              <a:rPr lang="uk-UA" dirty="0"/>
              <a:t>система може допомогти компаніям підвищити ефективність їх маркетингу та прибуток, а також визначити найкращі маркетингові пропозиції. </a:t>
            </a:r>
          </a:p>
        </p:txBody>
      </p:sp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маркетингу за </a:t>
            </a:r>
            <a:r>
              <a:rPr lang="ru-RU" dirty="0" err="1"/>
              <a:t>допомогою</a:t>
            </a:r>
            <a:r>
              <a:rPr lang="ru-RU" dirty="0"/>
              <a:t> CRM-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2861580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рівня задоволеності клієнтів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CRM-</a:t>
            </a:r>
            <a:r>
              <a:rPr lang="uk-UA" dirty="0"/>
              <a:t>системи допомагають компаніям підтримувати стабільні відносини з клієнтами і підтримувати високий рівень задоволеності клієнтів, який може бути виміряний за допомогою різних </a:t>
            </a:r>
            <a:r>
              <a:rPr lang="uk-UA" dirty="0" smtClean="0"/>
              <a:t>методів. </a:t>
            </a:r>
          </a:p>
          <a:p>
            <a:endParaRPr lang="uk-UA" dirty="0"/>
          </a:p>
          <a:p>
            <a:r>
              <a:rPr lang="uk-UA" dirty="0" smtClean="0"/>
              <a:t>Оцінка </a:t>
            </a:r>
            <a:r>
              <a:rPr lang="uk-UA" dirty="0"/>
              <a:t>ефективності </a:t>
            </a:r>
            <a:r>
              <a:rPr lang="en-US" dirty="0"/>
              <a:t>CRM-</a:t>
            </a:r>
            <a:r>
              <a:rPr lang="uk-UA" dirty="0"/>
              <a:t>системи може бути здійснена за допомогою аналізу рівня задоволеності клієнтів.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Цей </a:t>
            </a:r>
            <a:r>
              <a:rPr lang="uk-UA" dirty="0"/>
              <a:t>спосіб оцінки застосовується для визначення того, наскільки добре використовується </a:t>
            </a:r>
            <a:r>
              <a:rPr lang="en-US" dirty="0"/>
              <a:t>CRM-</a:t>
            </a:r>
            <a:r>
              <a:rPr lang="uk-UA" dirty="0"/>
              <a:t>система для забезпечення задоволеності </a:t>
            </a:r>
            <a:r>
              <a:rPr lang="uk-UA" dirty="0" smtClean="0"/>
              <a:t>клієнтів. 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рівня задоволеності клієнтів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Для </a:t>
            </a:r>
            <a:r>
              <a:rPr lang="uk-UA" dirty="0" smtClean="0"/>
              <a:t>аналізу </a:t>
            </a:r>
            <a:r>
              <a:rPr lang="uk-UA" dirty="0"/>
              <a:t>рівня задоволеності клієнтів</a:t>
            </a:r>
            <a:r>
              <a:rPr lang="uk-UA" dirty="0" smtClean="0"/>
              <a:t> </a:t>
            </a:r>
            <a:r>
              <a:rPr lang="uk-UA" dirty="0"/>
              <a:t>проводяться опитування клієнтів про їх досвід із </a:t>
            </a:r>
            <a:r>
              <a:rPr lang="uk-UA" dirty="0" smtClean="0"/>
              <a:t>системою і </a:t>
            </a:r>
            <a:r>
              <a:rPr lang="uk-UA" dirty="0"/>
              <a:t>аналіз результатів з метою визначення їх задоволеності обслуговуванням та використанням </a:t>
            </a:r>
            <a:r>
              <a:rPr lang="en-US" dirty="0"/>
              <a:t>CRM-</a:t>
            </a:r>
            <a:r>
              <a:rPr lang="uk-UA" dirty="0"/>
              <a:t>системи.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Опитування </a:t>
            </a:r>
            <a:r>
              <a:rPr lang="uk-UA" dirty="0"/>
              <a:t>можна використовувати для вимірювання задоволеності клієнта системою, а також із загального досвіду клієнта.</a:t>
            </a:r>
          </a:p>
        </p:txBody>
      </p:sp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Опитування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зроблене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онлайн-</a:t>
            </a:r>
            <a:r>
              <a:rPr lang="ru-RU" dirty="0" err="1"/>
              <a:t>анкети</a:t>
            </a:r>
            <a:r>
              <a:rPr lang="ru-RU" dirty="0"/>
              <a:t>,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електронною</a:t>
            </a:r>
            <a:r>
              <a:rPr lang="ru-RU" dirty="0"/>
              <a:t> </a:t>
            </a:r>
            <a:r>
              <a:rPr lang="ru-RU" dirty="0" err="1"/>
              <a:t>поштою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 телефону. 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відгуки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CRM-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4072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Використання статистики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Це </a:t>
            </a:r>
            <a:r>
              <a:rPr lang="uk-UA" dirty="0"/>
              <a:t>може включати порівняння кількості продажів перед і після використання </a:t>
            </a:r>
            <a:r>
              <a:rPr lang="en-US" dirty="0"/>
              <a:t>CRM-</a:t>
            </a:r>
            <a:r>
              <a:rPr lang="uk-UA" dirty="0"/>
              <a:t>системи, а також аналіз часу, затраченого на обробку замовлень і виконання завдань.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Такі </a:t>
            </a:r>
            <a:r>
              <a:rPr lang="uk-UA" dirty="0"/>
              <a:t>дані можуть бути використані для визначення ефективності </a:t>
            </a:r>
            <a:r>
              <a:rPr lang="en-US" dirty="0"/>
              <a:t>CRM-</a:t>
            </a:r>
            <a:r>
              <a:rPr lang="uk-UA" dirty="0"/>
              <a:t>системи і покращення процесів управління взаєминами з клієнтами.</a:t>
            </a:r>
          </a:p>
        </p:txBody>
      </p:sp>
    </p:spTree>
    <p:extLst>
      <p:ext uri="{BB962C8B-B14F-4D97-AF65-F5344CB8AC3E}">
        <p14:creationId xmlns:p14="http://schemas.microsoft.com/office/powerpoint/2010/main" val="301669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Використання </a:t>
            </a:r>
            <a:r>
              <a:rPr lang="uk-UA" dirty="0"/>
              <a:t>аналітичних даних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Це </a:t>
            </a:r>
            <a:r>
              <a:rPr lang="uk-UA" dirty="0"/>
              <a:t>допоможе компанії визначити, як часто клієнти звертаються до компанії з питаннями, як довго вони чекають на відповідь і які проблеми виникають при роботі із </a:t>
            </a:r>
            <a:r>
              <a:rPr lang="en-US" dirty="0"/>
              <a:t>CRM-</a:t>
            </a:r>
            <a:r>
              <a:rPr lang="uk-UA" dirty="0"/>
              <a:t>системою. </a:t>
            </a:r>
          </a:p>
        </p:txBody>
      </p:sp>
    </p:spTree>
    <p:extLst>
      <p:ext uri="{BB962C8B-B14F-4D97-AF65-F5344CB8AC3E}">
        <p14:creationId xmlns:p14="http://schemas.microsoft.com/office/powerpoint/2010/main" val="4150100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просторових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дасть</a:t>
            </a:r>
            <a:r>
              <a:rPr lang="ru-RU" dirty="0" smtClean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9617211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1050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задоволеності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CSAT (Customer Satisfaction Score) – </a:t>
            </a:r>
            <a:r>
              <a:rPr lang="uk-UA" dirty="0"/>
              <a:t>це показник задоволення </a:t>
            </a:r>
            <a:r>
              <a:rPr lang="uk-UA" dirty="0" smtClean="0"/>
              <a:t>клієнтів. </a:t>
            </a:r>
            <a:r>
              <a:rPr lang="uk-UA" dirty="0"/>
              <a:t>Він вимірюється за допомогою опитування, яке пропонує клієнтам оцінити своє задоволення від послуги або продукту на шкалі від «0» до «10</a:t>
            </a:r>
            <a:r>
              <a:rPr lang="uk-UA" dirty="0" smtClean="0"/>
              <a:t>».</a:t>
            </a:r>
          </a:p>
          <a:p>
            <a:r>
              <a:rPr lang="en-US" dirty="0"/>
              <a:t>NPS (Net Promoter Score) – </a:t>
            </a:r>
            <a:r>
              <a:rPr lang="uk-UA" dirty="0"/>
              <a:t>це показник, </a:t>
            </a:r>
            <a:r>
              <a:rPr lang="uk-UA" dirty="0" smtClean="0"/>
              <a:t>який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пропонувачів</a:t>
            </a:r>
            <a:r>
              <a:rPr lang="ru-RU" dirty="0"/>
              <a:t> та </a:t>
            </a:r>
            <a:r>
              <a:rPr lang="ru-RU" dirty="0" err="1"/>
              <a:t>детракторів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продукту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задоволеності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CES (Customer Effort Score) – </a:t>
            </a:r>
            <a:r>
              <a:rPr lang="uk-UA" dirty="0"/>
              <a:t>це показник, який визначає зусилля, які витрачають клієнти на отримання послуги або </a:t>
            </a:r>
            <a:r>
              <a:rPr lang="uk-UA" dirty="0" smtClean="0"/>
              <a:t>продукту.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CRM-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5216937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173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Відмінність між оцінками </a:t>
            </a:r>
            <a:r>
              <a:rPr lang="en-US" dirty="0"/>
              <a:t>CSAT </a:t>
            </a:r>
            <a:r>
              <a:rPr lang="uk-UA" dirty="0"/>
              <a:t>та </a:t>
            </a:r>
            <a:r>
              <a:rPr lang="en-US" dirty="0"/>
              <a:t>NPS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CSAT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з </a:t>
            </a:r>
            <a:r>
              <a:rPr lang="ru-RU" dirty="0" err="1" smtClean="0"/>
              <a:t>клієнтами</a:t>
            </a:r>
            <a:endParaRPr lang="ru-RU" dirty="0" smtClean="0"/>
          </a:p>
          <a:p>
            <a:endParaRPr lang="ru-RU" dirty="0"/>
          </a:p>
          <a:p>
            <a:r>
              <a:rPr lang="ru-RU" dirty="0" err="1"/>
              <a:t>Запитання</a:t>
            </a:r>
            <a:r>
              <a:rPr lang="ru-RU" dirty="0"/>
              <a:t> NPS </a:t>
            </a:r>
            <a:r>
              <a:rPr lang="ru-RU" dirty="0" err="1"/>
              <a:t>шукають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лояльність</a:t>
            </a:r>
            <a:r>
              <a:rPr lang="ru-RU" dirty="0"/>
              <a:t> до бренду і </a:t>
            </a:r>
            <a:r>
              <a:rPr lang="ru-RU" dirty="0" err="1"/>
              <a:t>задоволеності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продуктивності працівників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CRM-</a:t>
            </a:r>
            <a:r>
              <a:rPr lang="uk-UA" dirty="0"/>
              <a:t>система може допомогти компанії підвищити продуктивність працівників шляхом автоматизації процесів та забезпечення доступу до актуальної </a:t>
            </a:r>
            <a:r>
              <a:rPr lang="uk-UA" dirty="0" smtClean="0"/>
              <a:t>інформації. </a:t>
            </a:r>
          </a:p>
          <a:p>
            <a:endParaRPr lang="uk-UA" dirty="0"/>
          </a:p>
          <a:p>
            <a:r>
              <a:rPr lang="uk-UA" dirty="0" smtClean="0"/>
              <a:t>Але </a:t>
            </a:r>
            <a:r>
              <a:rPr lang="uk-UA" dirty="0"/>
              <a:t>для того, щоб переконатися, що це дійсно так, потрібно провести аналіз продуктивності працівників.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Аналіз </a:t>
            </a:r>
            <a:r>
              <a:rPr lang="uk-UA" dirty="0"/>
              <a:t>продуктивності працівників можна провести за допомогою різних способів. Одним з найбільш ефективних є аналіз використання </a:t>
            </a:r>
            <a:r>
              <a:rPr lang="en-US" dirty="0"/>
              <a:t>CRM-</a:t>
            </a:r>
            <a:r>
              <a:rPr lang="uk-UA" dirty="0" smtClean="0"/>
              <a:t>системи.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та </a:t>
            </a:r>
            <a:r>
              <a:rPr lang="ru-RU" dirty="0" err="1"/>
              <a:t>ресурсів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52333005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та </a:t>
            </a:r>
            <a:r>
              <a:rPr lang="ru-RU" dirty="0" err="1"/>
              <a:t>ресурсів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4558777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198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CRM-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4813597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5063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CRM-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47487279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Способи </a:t>
            </a:r>
            <a:r>
              <a:rPr lang="uk-UA" dirty="0"/>
              <a:t>оцінювання ефективності </a:t>
            </a:r>
            <a:r>
              <a:rPr lang="en-US" dirty="0"/>
              <a:t>CRM-</a:t>
            </a:r>
            <a:r>
              <a:rPr lang="uk-UA" dirty="0"/>
              <a:t>систем: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2686863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Аналіз показників клієнтської активності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/>
              <a:t>Аналіз показників клієнтської активності є одним з найбільш потужних маркетингових інструментів для оцінки ефективності </a:t>
            </a:r>
            <a:r>
              <a:rPr lang="en-US" dirty="0"/>
              <a:t>CRM-</a:t>
            </a:r>
            <a:r>
              <a:rPr lang="uk-UA" dirty="0"/>
              <a:t>систем.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Він </a:t>
            </a:r>
            <a:r>
              <a:rPr lang="uk-UA" dirty="0"/>
              <a:t>допомагає компанії зрозуміти, як користуються її продуктами і послугами </a:t>
            </a:r>
            <a:r>
              <a:rPr lang="uk-UA" dirty="0" smtClean="0"/>
              <a:t>клієнти. </a:t>
            </a:r>
          </a:p>
          <a:p>
            <a:endParaRPr lang="uk-UA" dirty="0"/>
          </a:p>
          <a:p>
            <a:r>
              <a:rPr lang="uk-UA" dirty="0" smtClean="0"/>
              <a:t>Це </a:t>
            </a:r>
            <a:r>
              <a:rPr lang="uk-UA" dirty="0"/>
              <a:t>допомагає компанії правильно розподіляти ресурси і визначати пріоритети для покращення клієнтського досвіду. </a:t>
            </a:r>
          </a:p>
        </p:txBody>
      </p:sp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 у CRM-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 smtClean="0"/>
              <a:t>включати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70154053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клієнтської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7063774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клієнтської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96545036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798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1318</Words>
  <Application>Microsoft Office PowerPoint</Application>
  <PresentationFormat>Экран (4:3)</PresentationFormat>
  <Paragraphs>113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Методи аналізу ефективності впровадження CRM систем</vt:lpstr>
      <vt:lpstr>Оцінка ефективності CRM-системи дає змогу компанії визначити дії, які потрібно виконати: </vt:lpstr>
      <vt:lpstr>Оцінка ефективності CRM-системи дає змогу компанії визначити дії, які потрібно виконати: </vt:lpstr>
      <vt:lpstr>Оцінка ефективності CRM-системи дає змогу компанії визначити дії, які потрібно виконати: </vt:lpstr>
      <vt:lpstr>Способи оцінювання ефективності CRM-систем:</vt:lpstr>
      <vt:lpstr>Аналіз показників клієнтської активності</vt:lpstr>
      <vt:lpstr>Аналіз продажів у CRM-системі може включати:</vt:lpstr>
      <vt:lpstr>Аналіз показників клієнтської активності дає змогу компанії</vt:lpstr>
      <vt:lpstr>Аналіз показників клієнтської активності дає змогу компанії</vt:lpstr>
      <vt:lpstr>Аналіз ефективності маркетингу</vt:lpstr>
      <vt:lpstr>Аналіз ефективності маркетингу за допомогою CRM-системи дає змогу компаніям: </vt:lpstr>
      <vt:lpstr>Аналіз рівня задоволеності клієнтів</vt:lpstr>
      <vt:lpstr>Аналіз рівня задоволеності клієнтів</vt:lpstr>
      <vt:lpstr>Опитування</vt:lpstr>
      <vt:lpstr>Використання статистики</vt:lpstr>
      <vt:lpstr>Використання аналітичних даних</vt:lpstr>
      <vt:lpstr>Використання просторових даних дасть змогу компанії: </vt:lpstr>
      <vt:lpstr>Основні показники ефективності оцінки задоволеності споживачів</vt:lpstr>
      <vt:lpstr>Основні показники ефективності оцінки задоволеності споживачів</vt:lpstr>
      <vt:lpstr>Відмінність між оцінками CSAT та NPS</vt:lpstr>
      <vt:lpstr>Аналіз продуктивності працівників</vt:lpstr>
      <vt:lpstr>Аналіз технічної підтримки та ресурсів</vt:lpstr>
      <vt:lpstr>Аналіз технічної підтримки та ресурсів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аналізу ефективності впровадження CRM систем</dc:title>
  <dc:creator>sky</dc:creator>
  <cp:lastModifiedBy>Сергей Иванов</cp:lastModifiedBy>
  <cp:revision>2</cp:revision>
  <dcterms:created xsi:type="dcterms:W3CDTF">2025-09-25T08:43:17Z</dcterms:created>
  <dcterms:modified xsi:type="dcterms:W3CDTF">2025-09-25T09:00:16Z</dcterms:modified>
</cp:coreProperties>
</file>