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469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4C44-4CF4-4A52-9160-771DAC17A2D8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ED24B-035D-4368-B564-77E0E2ADDB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4C44-4CF4-4A52-9160-771DAC17A2D8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ED24B-035D-4368-B564-77E0E2ADDB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4C44-4CF4-4A52-9160-771DAC17A2D8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ED24B-035D-4368-B564-77E0E2ADDB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4C44-4CF4-4A52-9160-771DAC17A2D8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ED24B-035D-4368-B564-77E0E2ADDB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4C44-4CF4-4A52-9160-771DAC17A2D8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ED24B-035D-4368-B564-77E0E2ADDB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4C44-4CF4-4A52-9160-771DAC17A2D8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ED24B-035D-4368-B564-77E0E2ADDB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4C44-4CF4-4A52-9160-771DAC17A2D8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ED24B-035D-4368-B564-77E0E2ADDB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4C44-4CF4-4A52-9160-771DAC17A2D8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ED24B-035D-4368-B564-77E0E2ADDB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4C44-4CF4-4A52-9160-771DAC17A2D8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ED24B-035D-4368-B564-77E0E2ADDB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4C44-4CF4-4A52-9160-771DAC17A2D8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ED24B-035D-4368-B564-77E0E2ADDB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4C44-4CF4-4A52-9160-771DAC17A2D8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ED24B-035D-4368-B564-77E0E2ADDB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14C44-4CF4-4A52-9160-771DAC17A2D8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ED24B-035D-4368-B564-77E0E2ADDBA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99792" y="548680"/>
            <a:ext cx="38189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altLang="uk-UA" sz="3600" dirty="0" smtClean="0">
                <a:latin typeface="Times New Roman" pitchFamily="18" charset="0"/>
                <a:cs typeface="Times New Roman" pitchFamily="18" charset="0"/>
              </a:rPr>
              <a:t>Презентація курсу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476375" y="2133600"/>
            <a:ext cx="6400800" cy="1223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</a:pPr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Податки: програма сертифікації САР/СІРА </a:t>
            </a:r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kumimoji="0" lang="ru-RU" altLang="uk-UA" sz="3200" b="1" i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403350" y="4149725"/>
            <a:ext cx="6841058" cy="1583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</a:pPr>
            <a:r>
              <a:rPr lang="uk-UA" altLang="uk-UA" sz="2800" dirty="0" smtClean="0">
                <a:latin typeface="Times New Roman" pitchFamily="18" charset="0"/>
                <a:cs typeface="Times New Roman" pitchFamily="18" charset="0"/>
              </a:rPr>
              <a:t>Лектор:  </a:t>
            </a:r>
            <a:r>
              <a:rPr lang="uk-UA" altLang="uk-UA" sz="2800" dirty="0" err="1" smtClean="0">
                <a:latin typeface="Times New Roman" pitchFamily="18" charset="0"/>
                <a:cs typeface="Times New Roman" pitchFamily="18" charset="0"/>
              </a:rPr>
              <a:t>д.е.н</a:t>
            </a:r>
            <a:r>
              <a:rPr lang="uk-UA" altLang="uk-UA" sz="2800" dirty="0" smtClean="0">
                <a:latin typeface="Times New Roman" pitchFamily="18" charset="0"/>
                <a:cs typeface="Times New Roman" pitchFamily="18" charset="0"/>
              </a:rPr>
              <a:t>., проф., професор кафедри обліку, аналізу оподаткування, аудиту       </a:t>
            </a:r>
          </a:p>
          <a:p>
            <a:pPr algn="r" eaLnBrk="1" hangingPunct="1">
              <a:spcBef>
                <a:spcPct val="20000"/>
              </a:spcBef>
            </a:pPr>
            <a:r>
              <a:rPr lang="uk-UA" altLang="uk-UA" sz="2800" dirty="0" smtClean="0">
                <a:latin typeface="Times New Roman" pitchFamily="18" charset="0"/>
                <a:cs typeface="Times New Roman" pitchFamily="18" charset="0"/>
              </a:rPr>
              <a:t>                                Макаренко А.П.</a:t>
            </a:r>
            <a:endParaRPr lang="uk-UA" alt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56512" y="620688"/>
            <a:ext cx="8640960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indent="539750" algn="just"/>
            <a:r>
              <a:rPr lang="uk-UA" sz="2000" b="1" i="1" dirty="0" smtClean="0"/>
              <a:t> 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Інтеграційні процеси, що відбуваються в економіці України, зумовили зростання попиту на висококваліфіковані кадри, у тому числі – бухгалтерів. Професія бухгалтера зазнає впливу всіх чинників і явищ, що впливають на розвиток економіки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 На хвилі впровадження міжнародних стандартів у вітчизняну практику роботодавці потребують вже не просто кваліфікованих і досвідчених бухгалтерів, а фахівців, що знають загальновизнані світові вимоги і вміють працювати в цьому правовому полі. </a:t>
            </a:r>
          </a:p>
          <a:p>
            <a:pPr indent="539750"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539750"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Метою дисципліни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«Податки: програма сертифікації САР/СІРА» є формування системи фундаментальних знань у студентів з питань нарахування та сплати податків, заповнення та подачі податкової звітності, а також адміністрування податків.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51520" y="188640"/>
            <a:ext cx="8640960" cy="6120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indent="53975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539750"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Дисципліна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Податки: програма сертифікації САР/СІРА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» передбачає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вдосконалення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знань, вмінь та навичок цільової аудиторії до рівня фахівців-експертів з адміністрування, розрахунку, сплати податків та відносин з податковими органами в Україні. </a:t>
            </a:r>
          </a:p>
          <a:p>
            <a:pPr indent="539750" algn="just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63</Words>
  <Application>Microsoft Office PowerPoint</Application>
  <PresentationFormat>Экран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loc admin</dc:creator>
  <cp:lastModifiedBy>loc admin</cp:lastModifiedBy>
  <cp:revision>4</cp:revision>
  <dcterms:created xsi:type="dcterms:W3CDTF">2024-10-22T21:10:42Z</dcterms:created>
  <dcterms:modified xsi:type="dcterms:W3CDTF">2024-10-27T18:43:03Z</dcterms:modified>
</cp:coreProperties>
</file>