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44" r:id="rId2"/>
    <p:sldMasterId id="2147483793" r:id="rId3"/>
  </p:sldMasterIdLst>
  <p:notesMasterIdLst>
    <p:notesMasterId r:id="rId18"/>
  </p:notesMasterIdLst>
  <p:sldIdLst>
    <p:sldId id="330" r:id="rId4"/>
    <p:sldId id="316" r:id="rId5"/>
    <p:sldId id="258" r:id="rId6"/>
    <p:sldId id="320" r:id="rId7"/>
    <p:sldId id="319" r:id="rId8"/>
    <p:sldId id="318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43B93-8507-4916-8D94-B3E0E00309E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150E7DD-EFF2-4C5C-AD6D-FB4E68B94D95}">
      <dgm:prSet phldrT="[Текст]"/>
      <dgm:spPr/>
      <dgm:t>
        <a:bodyPr/>
        <a:lstStyle/>
        <a:p>
          <a:r>
            <a:rPr lang="uk-UA" b="0" dirty="0" smtClean="0">
              <a:latin typeface="Adventure" pitchFamily="2" charset="0"/>
            </a:rPr>
            <a:t>прості - протеїни</a:t>
          </a:r>
          <a:endParaRPr lang="ru-RU" b="0" dirty="0">
            <a:latin typeface="Adventure" pitchFamily="2" charset="0"/>
          </a:endParaRPr>
        </a:p>
      </dgm:t>
    </dgm:pt>
    <dgm:pt modelId="{FA6F84D1-D015-49A8-B49E-62C1E7D6EDEF}" type="parTrans" cxnId="{06DA98F8-F499-418A-9CFC-EBF6899FB13A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92013568-36FF-4628-A136-B510714E3B4A}" type="sibTrans" cxnId="{06DA98F8-F499-418A-9CFC-EBF6899FB13A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9E02FCCC-23D7-4328-91A7-150ADD24AF9E}">
      <dgm:prSet phldrT="[Текст]" custT="1"/>
      <dgm:spPr/>
      <dgm:t>
        <a:bodyPr/>
        <a:lstStyle/>
        <a:p>
          <a:r>
            <a:rPr lang="uk-UA" sz="2400" dirty="0" smtClean="0">
              <a:latin typeface="Book Antiqua" pitchFamily="18" charset="0"/>
            </a:rPr>
            <a:t>амінокислоти</a:t>
          </a:r>
          <a:endParaRPr lang="ru-RU" sz="2600" dirty="0">
            <a:latin typeface="Book Antiqua" pitchFamily="18" charset="0"/>
          </a:endParaRPr>
        </a:p>
      </dgm:t>
    </dgm:pt>
    <dgm:pt modelId="{529D90EC-8694-4ADF-8561-2444F85BA8D9}" type="parTrans" cxnId="{C2B99CB6-0A73-4F9D-87AA-A0A7E7276FBB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376AF589-61E6-48C9-AA2F-6892A3C62C62}" type="sibTrans" cxnId="{C2B99CB6-0A73-4F9D-87AA-A0A7E7276FBB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DAA82FC9-D6BC-4450-AF89-3829F5E58F1A}">
      <dgm:prSet phldrT="[Текст]"/>
      <dgm:spPr/>
      <dgm:t>
        <a:bodyPr/>
        <a:lstStyle/>
        <a:p>
          <a:r>
            <a:rPr lang="uk-UA" dirty="0" smtClean="0">
              <a:latin typeface="Adventure" pitchFamily="2" charset="0"/>
            </a:rPr>
            <a:t>складні - протеїди</a:t>
          </a:r>
          <a:endParaRPr lang="ru-RU" dirty="0">
            <a:latin typeface="Adventure" pitchFamily="2" charset="0"/>
          </a:endParaRPr>
        </a:p>
      </dgm:t>
    </dgm:pt>
    <dgm:pt modelId="{655E9093-ADD8-493A-86E0-1B2B44A4253F}" type="parTrans" cxnId="{0A906308-5906-43B9-9E79-72A7D905EBD8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15B088D7-BD9A-40BC-AF57-E6A135848975}" type="sibTrans" cxnId="{0A906308-5906-43B9-9E79-72A7D905EBD8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66D56976-9333-4C04-A0AF-0C9B666B60B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000" smtClean="0">
              <a:latin typeface="Book Antiqua" pitchFamily="18" charset="0"/>
            </a:rPr>
            <a:t>амінокислоти </a:t>
          </a:r>
        </a:p>
        <a:p>
          <a:pPr>
            <a:spcAft>
              <a:spcPts val="0"/>
            </a:spcAft>
          </a:pPr>
          <a:r>
            <a:rPr lang="uk-UA" sz="2000" smtClean="0">
              <a:latin typeface="Book Antiqua" pitchFamily="18" charset="0"/>
            </a:rPr>
            <a:t>+ </a:t>
          </a:r>
        </a:p>
        <a:p>
          <a:pPr>
            <a:spcAft>
              <a:spcPts val="0"/>
            </a:spcAft>
          </a:pPr>
          <a:r>
            <a:rPr lang="uk-UA" sz="2000" smtClean="0">
              <a:latin typeface="Book Antiqua" pitchFamily="18" charset="0"/>
            </a:rPr>
            <a:t>небілкова частина</a:t>
          </a:r>
        </a:p>
        <a:p>
          <a:pPr>
            <a:spcAft>
              <a:spcPts val="0"/>
            </a:spcAft>
          </a:pPr>
          <a:r>
            <a:rPr lang="uk-UA" sz="1200" i="1" smtClean="0">
              <a:latin typeface="Book Antiqua" pitchFamily="18" charset="0"/>
            </a:rPr>
            <a:t>(нуклеопротеїди, </a:t>
          </a:r>
        </a:p>
        <a:p>
          <a:pPr>
            <a:spcAft>
              <a:spcPts val="0"/>
            </a:spcAft>
          </a:pPr>
          <a:r>
            <a:rPr lang="uk-UA" sz="1200" i="1" smtClean="0">
              <a:latin typeface="Book Antiqua" pitchFamily="18" charset="0"/>
            </a:rPr>
            <a:t>глікопротеїди, </a:t>
          </a:r>
        </a:p>
        <a:p>
          <a:pPr>
            <a:spcAft>
              <a:spcPts val="0"/>
            </a:spcAft>
          </a:pPr>
          <a:r>
            <a:rPr lang="uk-UA" sz="1200" i="1" smtClean="0">
              <a:latin typeface="Book Antiqua" pitchFamily="18" charset="0"/>
            </a:rPr>
            <a:t>ліпопротеїди)</a:t>
          </a:r>
          <a:endParaRPr lang="ru-RU" sz="1200" i="1" dirty="0">
            <a:latin typeface="Book Antiqua" pitchFamily="18" charset="0"/>
          </a:endParaRPr>
        </a:p>
      </dgm:t>
    </dgm:pt>
    <dgm:pt modelId="{7A63B9D3-7F8C-444D-92A7-A6DBC8C1439B}" type="parTrans" cxnId="{D02DA2B5-C123-4730-A3B1-BB320EFBB07E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F3F3A6FE-818D-4586-8135-21A7AE16E904}" type="sibTrans" cxnId="{D02DA2B5-C123-4730-A3B1-BB320EFBB07E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F4DB9807-6D2A-409D-BD0D-5FBCB17A4D7D}" type="pres">
      <dgm:prSet presAssocID="{50443B93-8507-4916-8D94-B3E0E00309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DE13B-36E0-4D53-9A8B-69CB06FC9B67}" type="pres">
      <dgm:prSet presAssocID="{7150E7DD-EFF2-4C5C-AD6D-FB4E68B94D95}" presName="compNode" presStyleCnt="0"/>
      <dgm:spPr/>
      <dgm:t>
        <a:bodyPr/>
        <a:lstStyle/>
        <a:p>
          <a:endParaRPr lang="ru-RU"/>
        </a:p>
      </dgm:t>
    </dgm:pt>
    <dgm:pt modelId="{812636DA-3F1E-4AD7-A39C-1573BFB3E25B}" type="pres">
      <dgm:prSet presAssocID="{7150E7DD-EFF2-4C5C-AD6D-FB4E68B94D95}" presName="aNode" presStyleLbl="bgShp" presStyleIdx="0" presStyleCnt="2"/>
      <dgm:spPr/>
      <dgm:t>
        <a:bodyPr/>
        <a:lstStyle/>
        <a:p>
          <a:endParaRPr lang="ru-RU"/>
        </a:p>
      </dgm:t>
    </dgm:pt>
    <dgm:pt modelId="{CD2C7562-40E1-446D-9A7B-3F37B5ACE4A4}" type="pres">
      <dgm:prSet presAssocID="{7150E7DD-EFF2-4C5C-AD6D-FB4E68B94D95}" presName="textNode" presStyleLbl="bgShp" presStyleIdx="0" presStyleCnt="2"/>
      <dgm:spPr/>
      <dgm:t>
        <a:bodyPr/>
        <a:lstStyle/>
        <a:p>
          <a:endParaRPr lang="ru-RU"/>
        </a:p>
      </dgm:t>
    </dgm:pt>
    <dgm:pt modelId="{F28E2698-CA89-4A27-9CEB-C966E2B65945}" type="pres">
      <dgm:prSet presAssocID="{7150E7DD-EFF2-4C5C-AD6D-FB4E68B94D95}" presName="compChildNode" presStyleCnt="0"/>
      <dgm:spPr/>
      <dgm:t>
        <a:bodyPr/>
        <a:lstStyle/>
        <a:p>
          <a:endParaRPr lang="ru-RU"/>
        </a:p>
      </dgm:t>
    </dgm:pt>
    <dgm:pt modelId="{724C4C97-6729-486F-B02F-8C4735CDE5B7}" type="pres">
      <dgm:prSet presAssocID="{7150E7DD-EFF2-4C5C-AD6D-FB4E68B94D95}" presName="theInnerList" presStyleCnt="0"/>
      <dgm:spPr/>
      <dgm:t>
        <a:bodyPr/>
        <a:lstStyle/>
        <a:p>
          <a:endParaRPr lang="ru-RU"/>
        </a:p>
      </dgm:t>
    </dgm:pt>
    <dgm:pt modelId="{DC04382D-982D-4390-93CF-4875A4471058}" type="pres">
      <dgm:prSet presAssocID="{9E02FCCC-23D7-4328-91A7-150ADD24AF9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EED9D-6BC1-4FE6-98D3-395F8FEC1501}" type="pres">
      <dgm:prSet presAssocID="{7150E7DD-EFF2-4C5C-AD6D-FB4E68B94D95}" presName="aSpace" presStyleCnt="0"/>
      <dgm:spPr/>
      <dgm:t>
        <a:bodyPr/>
        <a:lstStyle/>
        <a:p>
          <a:endParaRPr lang="ru-RU"/>
        </a:p>
      </dgm:t>
    </dgm:pt>
    <dgm:pt modelId="{C18C3521-20C5-427F-83B4-C36BA29E540F}" type="pres">
      <dgm:prSet presAssocID="{DAA82FC9-D6BC-4450-AF89-3829F5E58F1A}" presName="compNode" presStyleCnt="0"/>
      <dgm:spPr/>
      <dgm:t>
        <a:bodyPr/>
        <a:lstStyle/>
        <a:p>
          <a:endParaRPr lang="ru-RU"/>
        </a:p>
      </dgm:t>
    </dgm:pt>
    <dgm:pt modelId="{0226A4A0-B235-4B7C-8872-7FA987C2D5C6}" type="pres">
      <dgm:prSet presAssocID="{DAA82FC9-D6BC-4450-AF89-3829F5E58F1A}" presName="aNode" presStyleLbl="bgShp" presStyleIdx="1" presStyleCnt="2"/>
      <dgm:spPr/>
      <dgm:t>
        <a:bodyPr/>
        <a:lstStyle/>
        <a:p>
          <a:endParaRPr lang="ru-RU"/>
        </a:p>
      </dgm:t>
    </dgm:pt>
    <dgm:pt modelId="{004FBA92-75F8-47C1-9EB5-AE400C80AD34}" type="pres">
      <dgm:prSet presAssocID="{DAA82FC9-D6BC-4450-AF89-3829F5E58F1A}" presName="textNode" presStyleLbl="bgShp" presStyleIdx="1" presStyleCnt="2"/>
      <dgm:spPr/>
      <dgm:t>
        <a:bodyPr/>
        <a:lstStyle/>
        <a:p>
          <a:endParaRPr lang="ru-RU"/>
        </a:p>
      </dgm:t>
    </dgm:pt>
    <dgm:pt modelId="{04D9B001-6D64-4CE1-B354-E02DA831CA68}" type="pres">
      <dgm:prSet presAssocID="{DAA82FC9-D6BC-4450-AF89-3829F5E58F1A}" presName="compChildNode" presStyleCnt="0"/>
      <dgm:spPr/>
      <dgm:t>
        <a:bodyPr/>
        <a:lstStyle/>
        <a:p>
          <a:endParaRPr lang="ru-RU"/>
        </a:p>
      </dgm:t>
    </dgm:pt>
    <dgm:pt modelId="{1E0FF86D-C1B9-44FB-BF23-041C58E5762C}" type="pres">
      <dgm:prSet presAssocID="{DAA82FC9-D6BC-4450-AF89-3829F5E58F1A}" presName="theInnerList" presStyleCnt="0"/>
      <dgm:spPr/>
      <dgm:t>
        <a:bodyPr/>
        <a:lstStyle/>
        <a:p>
          <a:endParaRPr lang="ru-RU"/>
        </a:p>
      </dgm:t>
    </dgm:pt>
    <dgm:pt modelId="{A860E1A1-73C1-4754-82C7-044190FB7BFA}" type="pres">
      <dgm:prSet presAssocID="{66D56976-9333-4C04-A0AF-0C9B666B60B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E7A09-32DF-474F-80BE-C03FBCC9BDB6}" type="presOf" srcId="{7150E7DD-EFF2-4C5C-AD6D-FB4E68B94D95}" destId="{CD2C7562-40E1-446D-9A7B-3F37B5ACE4A4}" srcOrd="1" destOrd="0" presId="urn:microsoft.com/office/officeart/2005/8/layout/lProcess2"/>
    <dgm:cxn modelId="{C2B99CB6-0A73-4F9D-87AA-A0A7E7276FBB}" srcId="{7150E7DD-EFF2-4C5C-AD6D-FB4E68B94D95}" destId="{9E02FCCC-23D7-4328-91A7-150ADD24AF9E}" srcOrd="0" destOrd="0" parTransId="{529D90EC-8694-4ADF-8561-2444F85BA8D9}" sibTransId="{376AF589-61E6-48C9-AA2F-6892A3C62C62}"/>
    <dgm:cxn modelId="{BF3D5D38-2148-4A01-BAB1-2DBD52DA3C10}" type="presOf" srcId="{9E02FCCC-23D7-4328-91A7-150ADD24AF9E}" destId="{DC04382D-982D-4390-93CF-4875A4471058}" srcOrd="0" destOrd="0" presId="urn:microsoft.com/office/officeart/2005/8/layout/lProcess2"/>
    <dgm:cxn modelId="{0A906308-5906-43B9-9E79-72A7D905EBD8}" srcId="{50443B93-8507-4916-8D94-B3E0E00309E1}" destId="{DAA82FC9-D6BC-4450-AF89-3829F5E58F1A}" srcOrd="1" destOrd="0" parTransId="{655E9093-ADD8-493A-86E0-1B2B44A4253F}" sibTransId="{15B088D7-BD9A-40BC-AF57-E6A135848975}"/>
    <dgm:cxn modelId="{D02DA2B5-C123-4730-A3B1-BB320EFBB07E}" srcId="{DAA82FC9-D6BC-4450-AF89-3829F5E58F1A}" destId="{66D56976-9333-4C04-A0AF-0C9B666B60BF}" srcOrd="0" destOrd="0" parTransId="{7A63B9D3-7F8C-444D-92A7-A6DBC8C1439B}" sibTransId="{F3F3A6FE-818D-4586-8135-21A7AE16E904}"/>
    <dgm:cxn modelId="{DF8828DE-8082-4A9D-89D0-071BC380171B}" type="presOf" srcId="{66D56976-9333-4C04-A0AF-0C9B666B60BF}" destId="{A860E1A1-73C1-4754-82C7-044190FB7BFA}" srcOrd="0" destOrd="0" presId="urn:microsoft.com/office/officeart/2005/8/layout/lProcess2"/>
    <dgm:cxn modelId="{14DC9095-7ADB-43FE-963B-4DE0B1FFD6EB}" type="presOf" srcId="{DAA82FC9-D6BC-4450-AF89-3829F5E58F1A}" destId="{004FBA92-75F8-47C1-9EB5-AE400C80AD34}" srcOrd="1" destOrd="0" presId="urn:microsoft.com/office/officeart/2005/8/layout/lProcess2"/>
    <dgm:cxn modelId="{79F7D80A-8E87-4A35-A1E7-BC6336C63CB3}" type="presOf" srcId="{DAA82FC9-D6BC-4450-AF89-3829F5E58F1A}" destId="{0226A4A0-B235-4B7C-8872-7FA987C2D5C6}" srcOrd="0" destOrd="0" presId="urn:microsoft.com/office/officeart/2005/8/layout/lProcess2"/>
    <dgm:cxn modelId="{68D8DA36-BF6A-48C2-BA83-C64A550C1C8F}" type="presOf" srcId="{50443B93-8507-4916-8D94-B3E0E00309E1}" destId="{F4DB9807-6D2A-409D-BD0D-5FBCB17A4D7D}" srcOrd="0" destOrd="0" presId="urn:microsoft.com/office/officeart/2005/8/layout/lProcess2"/>
    <dgm:cxn modelId="{06DA98F8-F499-418A-9CFC-EBF6899FB13A}" srcId="{50443B93-8507-4916-8D94-B3E0E00309E1}" destId="{7150E7DD-EFF2-4C5C-AD6D-FB4E68B94D95}" srcOrd="0" destOrd="0" parTransId="{FA6F84D1-D015-49A8-B49E-62C1E7D6EDEF}" sibTransId="{92013568-36FF-4628-A136-B510714E3B4A}"/>
    <dgm:cxn modelId="{B6AF91E3-3EC0-42AC-90AB-087C647AE3D9}" type="presOf" srcId="{7150E7DD-EFF2-4C5C-AD6D-FB4E68B94D95}" destId="{812636DA-3F1E-4AD7-A39C-1573BFB3E25B}" srcOrd="0" destOrd="0" presId="urn:microsoft.com/office/officeart/2005/8/layout/lProcess2"/>
    <dgm:cxn modelId="{D0FE37E2-C489-4BCB-8C75-ED681110B9EB}" type="presParOf" srcId="{F4DB9807-6D2A-409D-BD0D-5FBCB17A4D7D}" destId="{EAADE13B-36E0-4D53-9A8B-69CB06FC9B67}" srcOrd="0" destOrd="0" presId="urn:microsoft.com/office/officeart/2005/8/layout/lProcess2"/>
    <dgm:cxn modelId="{50137514-21D2-42F9-B8E0-23DCD8235CEF}" type="presParOf" srcId="{EAADE13B-36E0-4D53-9A8B-69CB06FC9B67}" destId="{812636DA-3F1E-4AD7-A39C-1573BFB3E25B}" srcOrd="0" destOrd="0" presId="urn:microsoft.com/office/officeart/2005/8/layout/lProcess2"/>
    <dgm:cxn modelId="{446B598A-206D-46BB-BCAC-17CCFA358B97}" type="presParOf" srcId="{EAADE13B-36E0-4D53-9A8B-69CB06FC9B67}" destId="{CD2C7562-40E1-446D-9A7B-3F37B5ACE4A4}" srcOrd="1" destOrd="0" presId="urn:microsoft.com/office/officeart/2005/8/layout/lProcess2"/>
    <dgm:cxn modelId="{33AB019C-8769-4B6E-B866-3D273F2ACF86}" type="presParOf" srcId="{EAADE13B-36E0-4D53-9A8B-69CB06FC9B67}" destId="{F28E2698-CA89-4A27-9CEB-C966E2B65945}" srcOrd="2" destOrd="0" presId="urn:microsoft.com/office/officeart/2005/8/layout/lProcess2"/>
    <dgm:cxn modelId="{B93F62C5-BA95-432B-9DAA-DC78ECFBB501}" type="presParOf" srcId="{F28E2698-CA89-4A27-9CEB-C966E2B65945}" destId="{724C4C97-6729-486F-B02F-8C4735CDE5B7}" srcOrd="0" destOrd="0" presId="urn:microsoft.com/office/officeart/2005/8/layout/lProcess2"/>
    <dgm:cxn modelId="{9706C316-103D-422D-93B1-833761AE2687}" type="presParOf" srcId="{724C4C97-6729-486F-B02F-8C4735CDE5B7}" destId="{DC04382D-982D-4390-93CF-4875A4471058}" srcOrd="0" destOrd="0" presId="urn:microsoft.com/office/officeart/2005/8/layout/lProcess2"/>
    <dgm:cxn modelId="{04D05DDA-2D54-4332-A4D1-0811E2602824}" type="presParOf" srcId="{F4DB9807-6D2A-409D-BD0D-5FBCB17A4D7D}" destId="{25AEED9D-6BC1-4FE6-98D3-395F8FEC1501}" srcOrd="1" destOrd="0" presId="urn:microsoft.com/office/officeart/2005/8/layout/lProcess2"/>
    <dgm:cxn modelId="{7D71707A-7801-4E6F-A059-B17379946039}" type="presParOf" srcId="{F4DB9807-6D2A-409D-BD0D-5FBCB17A4D7D}" destId="{C18C3521-20C5-427F-83B4-C36BA29E540F}" srcOrd="2" destOrd="0" presId="urn:microsoft.com/office/officeart/2005/8/layout/lProcess2"/>
    <dgm:cxn modelId="{0DB02A0A-89F3-4743-AFA2-4D60A2D4B844}" type="presParOf" srcId="{C18C3521-20C5-427F-83B4-C36BA29E540F}" destId="{0226A4A0-B235-4B7C-8872-7FA987C2D5C6}" srcOrd="0" destOrd="0" presId="urn:microsoft.com/office/officeart/2005/8/layout/lProcess2"/>
    <dgm:cxn modelId="{FD040E22-FF7C-438B-A99C-D61F18584726}" type="presParOf" srcId="{C18C3521-20C5-427F-83B4-C36BA29E540F}" destId="{004FBA92-75F8-47C1-9EB5-AE400C80AD34}" srcOrd="1" destOrd="0" presId="urn:microsoft.com/office/officeart/2005/8/layout/lProcess2"/>
    <dgm:cxn modelId="{048093F8-F9F8-4565-9AEE-DADF449A3725}" type="presParOf" srcId="{C18C3521-20C5-427F-83B4-C36BA29E540F}" destId="{04D9B001-6D64-4CE1-B354-E02DA831CA68}" srcOrd="2" destOrd="0" presId="urn:microsoft.com/office/officeart/2005/8/layout/lProcess2"/>
    <dgm:cxn modelId="{D5AE1D8B-F022-4807-B835-D351FA81337C}" type="presParOf" srcId="{04D9B001-6D64-4CE1-B354-E02DA831CA68}" destId="{1E0FF86D-C1B9-44FB-BF23-041C58E5762C}" srcOrd="0" destOrd="0" presId="urn:microsoft.com/office/officeart/2005/8/layout/lProcess2"/>
    <dgm:cxn modelId="{2CD9D615-B6B9-415F-AECF-3BFFCA5B584F}" type="presParOf" srcId="{1E0FF86D-C1B9-44FB-BF23-041C58E5762C}" destId="{A860E1A1-73C1-4754-82C7-044190FB7BF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43B93-8507-4916-8D94-B3E0E00309E1}" type="doc">
      <dgm:prSet loTypeId="urn:microsoft.com/office/officeart/2005/8/layout/lProcess2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150E7DD-EFF2-4C5C-AD6D-FB4E68B94D95}">
      <dgm:prSet phldrT="[Текст]"/>
      <dgm:spPr/>
      <dgm:t>
        <a:bodyPr/>
        <a:lstStyle/>
        <a:p>
          <a:r>
            <a:rPr lang="uk-UA" b="0" dirty="0" smtClean="0">
              <a:latin typeface="Adventure" pitchFamily="2" charset="0"/>
            </a:rPr>
            <a:t>глобулярні</a:t>
          </a:r>
          <a:endParaRPr lang="ru-RU" b="0" dirty="0">
            <a:latin typeface="Adventure" pitchFamily="2" charset="0"/>
          </a:endParaRPr>
        </a:p>
      </dgm:t>
    </dgm:pt>
    <dgm:pt modelId="{FA6F84D1-D015-49A8-B49E-62C1E7D6EDEF}" type="parTrans" cxnId="{06DA98F8-F499-418A-9CFC-EBF6899FB13A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92013568-36FF-4628-A136-B510714E3B4A}" type="sibTrans" cxnId="{06DA98F8-F499-418A-9CFC-EBF6899FB13A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9E02FCCC-23D7-4328-91A7-150ADD24AF9E}">
      <dgm:prSet phldrT="[Текст]"/>
      <dgm:spPr/>
      <dgm:t>
        <a:bodyPr/>
        <a:lstStyle/>
        <a:p>
          <a:r>
            <a:rPr lang="uk-UA" i="1" dirty="0" smtClean="0">
              <a:latin typeface="Book Antiqua" pitchFamily="18" charset="0"/>
            </a:rPr>
            <a:t>глобула, грудочка</a:t>
          </a:r>
        </a:p>
        <a:p>
          <a:r>
            <a:rPr lang="uk-UA" dirty="0" smtClean="0">
              <a:latin typeface="Book Antiqua" pitchFamily="18" charset="0"/>
            </a:rPr>
            <a:t>добре розчиняються у воді</a:t>
          </a:r>
          <a:endParaRPr lang="ru-RU" dirty="0">
            <a:latin typeface="Book Antiqua" pitchFamily="18" charset="0"/>
          </a:endParaRPr>
        </a:p>
      </dgm:t>
    </dgm:pt>
    <dgm:pt modelId="{529D90EC-8694-4ADF-8561-2444F85BA8D9}" type="parTrans" cxnId="{C2B99CB6-0A73-4F9D-87AA-A0A7E7276FBB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376AF589-61E6-48C9-AA2F-6892A3C62C62}" type="sibTrans" cxnId="{C2B99CB6-0A73-4F9D-87AA-A0A7E7276FBB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DAA82FC9-D6BC-4450-AF89-3829F5E58F1A}">
      <dgm:prSet phldrT="[Текст]"/>
      <dgm:spPr/>
      <dgm:t>
        <a:bodyPr/>
        <a:lstStyle/>
        <a:p>
          <a:r>
            <a:rPr lang="uk-UA" dirty="0" err="1" smtClean="0">
              <a:latin typeface="Adventure" pitchFamily="2" charset="0"/>
            </a:rPr>
            <a:t>фібрилярні</a:t>
          </a:r>
          <a:endParaRPr lang="ru-RU" dirty="0">
            <a:latin typeface="Adventure" pitchFamily="2" charset="0"/>
          </a:endParaRPr>
        </a:p>
      </dgm:t>
    </dgm:pt>
    <dgm:pt modelId="{655E9093-ADD8-493A-86E0-1B2B44A4253F}" type="parTrans" cxnId="{0A906308-5906-43B9-9E79-72A7D905EBD8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15B088D7-BD9A-40BC-AF57-E6A135848975}" type="sibTrans" cxnId="{0A906308-5906-43B9-9E79-72A7D905EBD8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66D56976-9333-4C04-A0AF-0C9B666B60BF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uk-UA" i="1" smtClean="0">
              <a:latin typeface="Book Antiqua" pitchFamily="18" charset="0"/>
            </a:rPr>
            <a:t>нитка, волокно</a:t>
          </a:r>
        </a:p>
        <a:p>
          <a:pPr>
            <a:spcAft>
              <a:spcPts val="0"/>
            </a:spcAft>
          </a:pPr>
          <a:endParaRPr lang="uk-UA" smtClean="0">
            <a:latin typeface="Book Antiqua" pitchFamily="18" charset="0"/>
          </a:endParaRPr>
        </a:p>
        <a:p>
          <a:pPr>
            <a:spcAft>
              <a:spcPts val="0"/>
            </a:spcAft>
          </a:pPr>
          <a:r>
            <a:rPr lang="uk-UA" smtClean="0">
              <a:latin typeface="Book Antiqua" pitchFamily="18" charset="0"/>
            </a:rPr>
            <a:t>нерозчинні</a:t>
          </a:r>
          <a:endParaRPr lang="ru-RU" dirty="0">
            <a:latin typeface="Book Antiqua" pitchFamily="18" charset="0"/>
          </a:endParaRPr>
        </a:p>
      </dgm:t>
    </dgm:pt>
    <dgm:pt modelId="{7A63B9D3-7F8C-444D-92A7-A6DBC8C1439B}" type="parTrans" cxnId="{D02DA2B5-C123-4730-A3B1-BB320EFBB07E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F3F3A6FE-818D-4586-8135-21A7AE16E904}" type="sibTrans" cxnId="{D02DA2B5-C123-4730-A3B1-BB320EFBB07E}">
      <dgm:prSet/>
      <dgm:spPr/>
      <dgm:t>
        <a:bodyPr/>
        <a:lstStyle/>
        <a:p>
          <a:endParaRPr lang="ru-RU">
            <a:latin typeface="Book Antiqua" pitchFamily="18" charset="0"/>
          </a:endParaRPr>
        </a:p>
      </dgm:t>
    </dgm:pt>
    <dgm:pt modelId="{F4DB9807-6D2A-409D-BD0D-5FBCB17A4D7D}" type="pres">
      <dgm:prSet presAssocID="{50443B93-8507-4916-8D94-B3E0E00309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DE13B-36E0-4D53-9A8B-69CB06FC9B67}" type="pres">
      <dgm:prSet presAssocID="{7150E7DD-EFF2-4C5C-AD6D-FB4E68B94D95}" presName="compNode" presStyleCnt="0"/>
      <dgm:spPr/>
      <dgm:t>
        <a:bodyPr/>
        <a:lstStyle/>
        <a:p>
          <a:endParaRPr lang="ru-RU"/>
        </a:p>
      </dgm:t>
    </dgm:pt>
    <dgm:pt modelId="{812636DA-3F1E-4AD7-A39C-1573BFB3E25B}" type="pres">
      <dgm:prSet presAssocID="{7150E7DD-EFF2-4C5C-AD6D-FB4E68B94D95}" presName="aNode" presStyleLbl="bgShp" presStyleIdx="0" presStyleCnt="2"/>
      <dgm:spPr/>
      <dgm:t>
        <a:bodyPr/>
        <a:lstStyle/>
        <a:p>
          <a:endParaRPr lang="ru-RU"/>
        </a:p>
      </dgm:t>
    </dgm:pt>
    <dgm:pt modelId="{CD2C7562-40E1-446D-9A7B-3F37B5ACE4A4}" type="pres">
      <dgm:prSet presAssocID="{7150E7DD-EFF2-4C5C-AD6D-FB4E68B94D95}" presName="textNode" presStyleLbl="bgShp" presStyleIdx="0" presStyleCnt="2"/>
      <dgm:spPr/>
      <dgm:t>
        <a:bodyPr/>
        <a:lstStyle/>
        <a:p>
          <a:endParaRPr lang="ru-RU"/>
        </a:p>
      </dgm:t>
    </dgm:pt>
    <dgm:pt modelId="{F28E2698-CA89-4A27-9CEB-C966E2B65945}" type="pres">
      <dgm:prSet presAssocID="{7150E7DD-EFF2-4C5C-AD6D-FB4E68B94D95}" presName="compChildNode" presStyleCnt="0"/>
      <dgm:spPr/>
      <dgm:t>
        <a:bodyPr/>
        <a:lstStyle/>
        <a:p>
          <a:endParaRPr lang="ru-RU"/>
        </a:p>
      </dgm:t>
    </dgm:pt>
    <dgm:pt modelId="{724C4C97-6729-486F-B02F-8C4735CDE5B7}" type="pres">
      <dgm:prSet presAssocID="{7150E7DD-EFF2-4C5C-AD6D-FB4E68B94D95}" presName="theInnerList" presStyleCnt="0"/>
      <dgm:spPr/>
      <dgm:t>
        <a:bodyPr/>
        <a:lstStyle/>
        <a:p>
          <a:endParaRPr lang="ru-RU"/>
        </a:p>
      </dgm:t>
    </dgm:pt>
    <dgm:pt modelId="{DC04382D-982D-4390-93CF-4875A4471058}" type="pres">
      <dgm:prSet presAssocID="{9E02FCCC-23D7-4328-91A7-150ADD24AF9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EED9D-6BC1-4FE6-98D3-395F8FEC1501}" type="pres">
      <dgm:prSet presAssocID="{7150E7DD-EFF2-4C5C-AD6D-FB4E68B94D95}" presName="aSpace" presStyleCnt="0"/>
      <dgm:spPr/>
      <dgm:t>
        <a:bodyPr/>
        <a:lstStyle/>
        <a:p>
          <a:endParaRPr lang="ru-RU"/>
        </a:p>
      </dgm:t>
    </dgm:pt>
    <dgm:pt modelId="{C18C3521-20C5-427F-83B4-C36BA29E540F}" type="pres">
      <dgm:prSet presAssocID="{DAA82FC9-D6BC-4450-AF89-3829F5E58F1A}" presName="compNode" presStyleCnt="0"/>
      <dgm:spPr/>
      <dgm:t>
        <a:bodyPr/>
        <a:lstStyle/>
        <a:p>
          <a:endParaRPr lang="ru-RU"/>
        </a:p>
      </dgm:t>
    </dgm:pt>
    <dgm:pt modelId="{0226A4A0-B235-4B7C-8872-7FA987C2D5C6}" type="pres">
      <dgm:prSet presAssocID="{DAA82FC9-D6BC-4450-AF89-3829F5E58F1A}" presName="aNode" presStyleLbl="bgShp" presStyleIdx="1" presStyleCnt="2"/>
      <dgm:spPr/>
      <dgm:t>
        <a:bodyPr/>
        <a:lstStyle/>
        <a:p>
          <a:endParaRPr lang="ru-RU"/>
        </a:p>
      </dgm:t>
    </dgm:pt>
    <dgm:pt modelId="{004FBA92-75F8-47C1-9EB5-AE400C80AD34}" type="pres">
      <dgm:prSet presAssocID="{DAA82FC9-D6BC-4450-AF89-3829F5E58F1A}" presName="textNode" presStyleLbl="bgShp" presStyleIdx="1" presStyleCnt="2"/>
      <dgm:spPr/>
      <dgm:t>
        <a:bodyPr/>
        <a:lstStyle/>
        <a:p>
          <a:endParaRPr lang="ru-RU"/>
        </a:p>
      </dgm:t>
    </dgm:pt>
    <dgm:pt modelId="{04D9B001-6D64-4CE1-B354-E02DA831CA68}" type="pres">
      <dgm:prSet presAssocID="{DAA82FC9-D6BC-4450-AF89-3829F5E58F1A}" presName="compChildNode" presStyleCnt="0"/>
      <dgm:spPr/>
      <dgm:t>
        <a:bodyPr/>
        <a:lstStyle/>
        <a:p>
          <a:endParaRPr lang="ru-RU"/>
        </a:p>
      </dgm:t>
    </dgm:pt>
    <dgm:pt modelId="{1E0FF86D-C1B9-44FB-BF23-041C58E5762C}" type="pres">
      <dgm:prSet presAssocID="{DAA82FC9-D6BC-4450-AF89-3829F5E58F1A}" presName="theInnerList" presStyleCnt="0"/>
      <dgm:spPr/>
      <dgm:t>
        <a:bodyPr/>
        <a:lstStyle/>
        <a:p>
          <a:endParaRPr lang="ru-RU"/>
        </a:p>
      </dgm:t>
    </dgm:pt>
    <dgm:pt modelId="{A860E1A1-73C1-4754-82C7-044190FB7BFA}" type="pres">
      <dgm:prSet presAssocID="{66D56976-9333-4C04-A0AF-0C9B666B60B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B99CB6-0A73-4F9D-87AA-A0A7E7276FBB}" srcId="{7150E7DD-EFF2-4C5C-AD6D-FB4E68B94D95}" destId="{9E02FCCC-23D7-4328-91A7-150ADD24AF9E}" srcOrd="0" destOrd="0" parTransId="{529D90EC-8694-4ADF-8561-2444F85BA8D9}" sibTransId="{376AF589-61E6-48C9-AA2F-6892A3C62C62}"/>
    <dgm:cxn modelId="{0A906308-5906-43B9-9E79-72A7D905EBD8}" srcId="{50443B93-8507-4916-8D94-B3E0E00309E1}" destId="{DAA82FC9-D6BC-4450-AF89-3829F5E58F1A}" srcOrd="1" destOrd="0" parTransId="{655E9093-ADD8-493A-86E0-1B2B44A4253F}" sibTransId="{15B088D7-BD9A-40BC-AF57-E6A135848975}"/>
    <dgm:cxn modelId="{D02DA2B5-C123-4730-A3B1-BB320EFBB07E}" srcId="{DAA82FC9-D6BC-4450-AF89-3829F5E58F1A}" destId="{66D56976-9333-4C04-A0AF-0C9B666B60BF}" srcOrd="0" destOrd="0" parTransId="{7A63B9D3-7F8C-444D-92A7-A6DBC8C1439B}" sibTransId="{F3F3A6FE-818D-4586-8135-21A7AE16E904}"/>
    <dgm:cxn modelId="{ED51A469-0BCF-4DCB-A938-2350BE586026}" type="presOf" srcId="{66D56976-9333-4C04-A0AF-0C9B666B60BF}" destId="{A860E1A1-73C1-4754-82C7-044190FB7BFA}" srcOrd="0" destOrd="0" presId="urn:microsoft.com/office/officeart/2005/8/layout/lProcess2"/>
    <dgm:cxn modelId="{63765D05-1A50-440A-90CF-CDAB89309C48}" type="presOf" srcId="{7150E7DD-EFF2-4C5C-AD6D-FB4E68B94D95}" destId="{CD2C7562-40E1-446D-9A7B-3F37B5ACE4A4}" srcOrd="1" destOrd="0" presId="urn:microsoft.com/office/officeart/2005/8/layout/lProcess2"/>
    <dgm:cxn modelId="{E9A70191-53A0-47CE-A619-A10A64F2DB6E}" type="presOf" srcId="{DAA82FC9-D6BC-4450-AF89-3829F5E58F1A}" destId="{004FBA92-75F8-47C1-9EB5-AE400C80AD34}" srcOrd="1" destOrd="0" presId="urn:microsoft.com/office/officeart/2005/8/layout/lProcess2"/>
    <dgm:cxn modelId="{7D6A2D2C-86E9-42AA-AA72-83001A3DE0C2}" type="presOf" srcId="{DAA82FC9-D6BC-4450-AF89-3829F5E58F1A}" destId="{0226A4A0-B235-4B7C-8872-7FA987C2D5C6}" srcOrd="0" destOrd="0" presId="urn:microsoft.com/office/officeart/2005/8/layout/lProcess2"/>
    <dgm:cxn modelId="{7DE5C953-36F9-475E-A007-4452256BC5A0}" type="presOf" srcId="{9E02FCCC-23D7-4328-91A7-150ADD24AF9E}" destId="{DC04382D-982D-4390-93CF-4875A4471058}" srcOrd="0" destOrd="0" presId="urn:microsoft.com/office/officeart/2005/8/layout/lProcess2"/>
    <dgm:cxn modelId="{9148ECA9-649E-4FA5-8135-B4454D4C3260}" type="presOf" srcId="{50443B93-8507-4916-8D94-B3E0E00309E1}" destId="{F4DB9807-6D2A-409D-BD0D-5FBCB17A4D7D}" srcOrd="0" destOrd="0" presId="urn:microsoft.com/office/officeart/2005/8/layout/lProcess2"/>
    <dgm:cxn modelId="{06DA98F8-F499-418A-9CFC-EBF6899FB13A}" srcId="{50443B93-8507-4916-8D94-B3E0E00309E1}" destId="{7150E7DD-EFF2-4C5C-AD6D-FB4E68B94D95}" srcOrd="0" destOrd="0" parTransId="{FA6F84D1-D015-49A8-B49E-62C1E7D6EDEF}" sibTransId="{92013568-36FF-4628-A136-B510714E3B4A}"/>
    <dgm:cxn modelId="{FE332A3A-1B5F-4AA6-8C01-740F1CFB67E8}" type="presOf" srcId="{7150E7DD-EFF2-4C5C-AD6D-FB4E68B94D95}" destId="{812636DA-3F1E-4AD7-A39C-1573BFB3E25B}" srcOrd="0" destOrd="0" presId="urn:microsoft.com/office/officeart/2005/8/layout/lProcess2"/>
    <dgm:cxn modelId="{E8B580AB-FC97-489E-B833-3A12B1255AB7}" type="presParOf" srcId="{F4DB9807-6D2A-409D-BD0D-5FBCB17A4D7D}" destId="{EAADE13B-36E0-4D53-9A8B-69CB06FC9B67}" srcOrd="0" destOrd="0" presId="urn:microsoft.com/office/officeart/2005/8/layout/lProcess2"/>
    <dgm:cxn modelId="{331E087E-9B75-4415-9DE6-EB09D1B6997D}" type="presParOf" srcId="{EAADE13B-36E0-4D53-9A8B-69CB06FC9B67}" destId="{812636DA-3F1E-4AD7-A39C-1573BFB3E25B}" srcOrd="0" destOrd="0" presId="urn:microsoft.com/office/officeart/2005/8/layout/lProcess2"/>
    <dgm:cxn modelId="{451900A0-66EF-43A7-9F7B-A2A5D362736C}" type="presParOf" srcId="{EAADE13B-36E0-4D53-9A8B-69CB06FC9B67}" destId="{CD2C7562-40E1-446D-9A7B-3F37B5ACE4A4}" srcOrd="1" destOrd="0" presId="urn:microsoft.com/office/officeart/2005/8/layout/lProcess2"/>
    <dgm:cxn modelId="{5B8D12DE-4F2F-4EA3-8EFF-246D58A4F470}" type="presParOf" srcId="{EAADE13B-36E0-4D53-9A8B-69CB06FC9B67}" destId="{F28E2698-CA89-4A27-9CEB-C966E2B65945}" srcOrd="2" destOrd="0" presId="urn:microsoft.com/office/officeart/2005/8/layout/lProcess2"/>
    <dgm:cxn modelId="{50097C22-8850-4C5C-A7D8-F0674C70BCCE}" type="presParOf" srcId="{F28E2698-CA89-4A27-9CEB-C966E2B65945}" destId="{724C4C97-6729-486F-B02F-8C4735CDE5B7}" srcOrd="0" destOrd="0" presId="urn:microsoft.com/office/officeart/2005/8/layout/lProcess2"/>
    <dgm:cxn modelId="{64973B01-10E8-4C76-9697-B62340D743D3}" type="presParOf" srcId="{724C4C97-6729-486F-B02F-8C4735CDE5B7}" destId="{DC04382D-982D-4390-93CF-4875A4471058}" srcOrd="0" destOrd="0" presId="urn:microsoft.com/office/officeart/2005/8/layout/lProcess2"/>
    <dgm:cxn modelId="{0F5B8DF7-976F-4E99-8053-AC14963C2507}" type="presParOf" srcId="{F4DB9807-6D2A-409D-BD0D-5FBCB17A4D7D}" destId="{25AEED9D-6BC1-4FE6-98D3-395F8FEC1501}" srcOrd="1" destOrd="0" presId="urn:microsoft.com/office/officeart/2005/8/layout/lProcess2"/>
    <dgm:cxn modelId="{CA2B6EC0-9AE9-43A3-97C2-D409D7FC518E}" type="presParOf" srcId="{F4DB9807-6D2A-409D-BD0D-5FBCB17A4D7D}" destId="{C18C3521-20C5-427F-83B4-C36BA29E540F}" srcOrd="2" destOrd="0" presId="urn:microsoft.com/office/officeart/2005/8/layout/lProcess2"/>
    <dgm:cxn modelId="{071FB7B9-085D-4F7C-BDAF-74BAA9E028AA}" type="presParOf" srcId="{C18C3521-20C5-427F-83B4-C36BA29E540F}" destId="{0226A4A0-B235-4B7C-8872-7FA987C2D5C6}" srcOrd="0" destOrd="0" presId="urn:microsoft.com/office/officeart/2005/8/layout/lProcess2"/>
    <dgm:cxn modelId="{A04C977E-5CF6-4318-A706-48AFA0A70D69}" type="presParOf" srcId="{C18C3521-20C5-427F-83B4-C36BA29E540F}" destId="{004FBA92-75F8-47C1-9EB5-AE400C80AD34}" srcOrd="1" destOrd="0" presId="urn:microsoft.com/office/officeart/2005/8/layout/lProcess2"/>
    <dgm:cxn modelId="{8BB328E9-2457-4024-BADA-90CB9A33373D}" type="presParOf" srcId="{C18C3521-20C5-427F-83B4-C36BA29E540F}" destId="{04D9B001-6D64-4CE1-B354-E02DA831CA68}" srcOrd="2" destOrd="0" presId="urn:microsoft.com/office/officeart/2005/8/layout/lProcess2"/>
    <dgm:cxn modelId="{933C5159-10B5-478C-8CF0-91867AF0ED7F}" type="presParOf" srcId="{04D9B001-6D64-4CE1-B354-E02DA831CA68}" destId="{1E0FF86D-C1B9-44FB-BF23-041C58E5762C}" srcOrd="0" destOrd="0" presId="urn:microsoft.com/office/officeart/2005/8/layout/lProcess2"/>
    <dgm:cxn modelId="{817DF4FC-EF21-4B52-9BB9-C6AD0CB0BBF7}" type="presParOf" srcId="{1E0FF86D-C1B9-44FB-BF23-041C58E5762C}" destId="{A860E1A1-73C1-4754-82C7-044190FB7BF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C7312-80B3-4F2E-9FD1-78449625D0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F501D59-B7B6-4988-BBBF-77BB9F11B1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Білок 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9319463-FDE0-4903-A928-CEC4CFD341AD}" type="parTrans" cxnId="{004A616D-265D-41E7-A911-954DE16F0821}">
      <dgm:prSet/>
      <dgm:spPr/>
    </dgm:pt>
    <dgm:pt modelId="{29992FF6-342E-4B2F-B1D4-C64AB2300AFF}" type="sibTrans" cxnId="{004A616D-265D-41E7-A911-954DE16F0821}">
      <dgm:prSet/>
      <dgm:spPr/>
    </dgm:pt>
    <dgm:pt modelId="{9741B526-C979-41D2-A0F7-1599A82CC2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Оксиген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19% - 24%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0CB60E6-4F60-4F73-ADED-D12036A2D2C5}" type="parTrans" cxnId="{8998B909-9415-4168-9492-B3AEB9FD12A2}">
      <dgm:prSet/>
      <dgm:spPr/>
    </dgm:pt>
    <dgm:pt modelId="{14C03466-1F73-4B43-8BEA-ECAA0A3148DE}" type="sibTrans" cxnId="{8998B909-9415-4168-9492-B3AEB9FD12A2}">
      <dgm:prSet/>
      <dgm:spPr/>
    </dgm:pt>
    <dgm:pt modelId="{4DE15938-2594-4E33-B92B-5014D3358D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Карбон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50% - 55%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00F2D9F-9464-4744-B3E8-55A41C792B62}" type="parTrans" cxnId="{58715259-75C7-4989-AB58-88A0FCA3CF26}">
      <dgm:prSet/>
      <dgm:spPr/>
    </dgm:pt>
    <dgm:pt modelId="{25E79FB3-73BC-4BFF-9491-585973383757}" type="sibTrans" cxnId="{58715259-75C7-4989-AB58-88A0FCA3CF26}">
      <dgm:prSet/>
      <dgm:spPr/>
    </dgm:pt>
    <dgm:pt modelId="{F1042B72-2B06-457B-A9A8-F4207A0310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Нітроген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15% - 19% 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4C0D859E-F984-4688-A79A-5DD9CE26076D}" type="parTrans" cxnId="{C781F4CA-4E34-4443-AC00-4774BD5B3B2A}">
      <dgm:prSet/>
      <dgm:spPr/>
    </dgm:pt>
    <dgm:pt modelId="{DA4CC50E-D5A9-4932-AA01-6F4C077F4186}" type="sibTrans" cxnId="{C781F4CA-4E34-4443-AC00-4774BD5B3B2A}">
      <dgm:prSet/>
      <dgm:spPr/>
    </dgm:pt>
    <dgm:pt modelId="{797E261D-2450-4BC3-A6F4-DE8B2E4DD1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Гідроген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6% - 7%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47E7C59-0F63-473C-8FF4-43A55E1A96E2}" type="parTrans" cxnId="{2F6E867A-515D-4890-AFDB-671F1A9E116D}">
      <dgm:prSet/>
      <dgm:spPr/>
    </dgm:pt>
    <dgm:pt modelId="{3F95A217-A14B-44E6-B728-EA1C3F77B812}" type="sibTrans" cxnId="{2F6E867A-515D-4890-AFDB-671F1A9E116D}">
      <dgm:prSet/>
      <dgm:spPr/>
    </dgm:pt>
    <dgm:pt modelId="{02ABAC21-DB66-4D32-B3E2-C8D80F6CF419}" type="pres">
      <dgm:prSet presAssocID="{2C2C7312-80B3-4F2E-9FD1-78449625D0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FDCB85-2AA6-41D5-8A18-69F2ABCD24D7}" type="pres">
      <dgm:prSet presAssocID="{9F501D59-B7B6-4988-BBBF-77BB9F11B12A}" presName="hierRoot1" presStyleCnt="0">
        <dgm:presLayoutVars>
          <dgm:hierBranch/>
        </dgm:presLayoutVars>
      </dgm:prSet>
      <dgm:spPr/>
    </dgm:pt>
    <dgm:pt modelId="{8801111B-ADC0-43B6-99EB-EEB164DDBBF3}" type="pres">
      <dgm:prSet presAssocID="{9F501D59-B7B6-4988-BBBF-77BB9F11B12A}" presName="rootComposite1" presStyleCnt="0"/>
      <dgm:spPr/>
    </dgm:pt>
    <dgm:pt modelId="{64C86A20-F779-454B-8504-A1F93A03A351}" type="pres">
      <dgm:prSet presAssocID="{9F501D59-B7B6-4988-BBBF-77BB9F11B12A}" presName="rootText1" presStyleLbl="node0" presStyleIdx="0" presStyleCnt="1">
        <dgm:presLayoutVars>
          <dgm:chPref val="3"/>
        </dgm:presLayoutVars>
      </dgm:prSet>
      <dgm:spPr/>
    </dgm:pt>
    <dgm:pt modelId="{20449CE1-A0EC-4851-AC79-ECEEB9D1E75F}" type="pres">
      <dgm:prSet presAssocID="{9F501D59-B7B6-4988-BBBF-77BB9F11B12A}" presName="rootConnector1" presStyleLbl="node1" presStyleIdx="0" presStyleCnt="0"/>
      <dgm:spPr/>
    </dgm:pt>
    <dgm:pt modelId="{68C15B8A-8721-4448-9FF6-0E6E202BEE10}" type="pres">
      <dgm:prSet presAssocID="{9F501D59-B7B6-4988-BBBF-77BB9F11B12A}" presName="hierChild2" presStyleCnt="0"/>
      <dgm:spPr/>
    </dgm:pt>
    <dgm:pt modelId="{F1573EFD-82E0-432E-A5B1-E70B04A13A71}" type="pres">
      <dgm:prSet presAssocID="{50CB60E6-4F60-4F73-ADED-D12036A2D2C5}" presName="Name35" presStyleLbl="parChTrans1D2" presStyleIdx="0" presStyleCnt="4"/>
      <dgm:spPr/>
    </dgm:pt>
    <dgm:pt modelId="{5A04A791-33D2-41E7-812B-F58579B560CF}" type="pres">
      <dgm:prSet presAssocID="{9741B526-C979-41D2-A0F7-1599A82CC2BD}" presName="hierRoot2" presStyleCnt="0">
        <dgm:presLayoutVars>
          <dgm:hierBranch/>
        </dgm:presLayoutVars>
      </dgm:prSet>
      <dgm:spPr/>
    </dgm:pt>
    <dgm:pt modelId="{D68C50DB-A22A-4AB8-8402-83E42D9E4279}" type="pres">
      <dgm:prSet presAssocID="{9741B526-C979-41D2-A0F7-1599A82CC2BD}" presName="rootComposite" presStyleCnt="0"/>
      <dgm:spPr/>
    </dgm:pt>
    <dgm:pt modelId="{1A3C601D-5050-4457-BBB5-FDD41E409995}" type="pres">
      <dgm:prSet presAssocID="{9741B526-C979-41D2-A0F7-1599A82CC2BD}" presName="rootText" presStyleLbl="node2" presStyleIdx="0" presStyleCnt="4">
        <dgm:presLayoutVars>
          <dgm:chPref val="3"/>
        </dgm:presLayoutVars>
      </dgm:prSet>
      <dgm:spPr/>
    </dgm:pt>
    <dgm:pt modelId="{86D90407-B5E6-4A54-9D25-ACB520A1221A}" type="pres">
      <dgm:prSet presAssocID="{9741B526-C979-41D2-A0F7-1599A82CC2BD}" presName="rootConnector" presStyleLbl="node2" presStyleIdx="0" presStyleCnt="4"/>
      <dgm:spPr/>
    </dgm:pt>
    <dgm:pt modelId="{F0342FC4-74D6-487D-8D37-936F31B9A7A8}" type="pres">
      <dgm:prSet presAssocID="{9741B526-C979-41D2-A0F7-1599A82CC2BD}" presName="hierChild4" presStyleCnt="0"/>
      <dgm:spPr/>
    </dgm:pt>
    <dgm:pt modelId="{1DB93B76-597F-4454-8ABD-C82CDA2B7033}" type="pres">
      <dgm:prSet presAssocID="{9741B526-C979-41D2-A0F7-1599A82CC2BD}" presName="hierChild5" presStyleCnt="0"/>
      <dgm:spPr/>
    </dgm:pt>
    <dgm:pt modelId="{ED9A7FA8-7642-4444-903C-50D0A16D3B77}" type="pres">
      <dgm:prSet presAssocID="{E00F2D9F-9464-4744-B3E8-55A41C792B62}" presName="Name35" presStyleLbl="parChTrans1D2" presStyleIdx="1" presStyleCnt="4"/>
      <dgm:spPr/>
    </dgm:pt>
    <dgm:pt modelId="{183BE28A-0802-42B6-91F2-A62B78876135}" type="pres">
      <dgm:prSet presAssocID="{4DE15938-2594-4E33-B92B-5014D3358D49}" presName="hierRoot2" presStyleCnt="0">
        <dgm:presLayoutVars>
          <dgm:hierBranch/>
        </dgm:presLayoutVars>
      </dgm:prSet>
      <dgm:spPr/>
    </dgm:pt>
    <dgm:pt modelId="{DEDAC203-0940-4A9A-9DDC-5D9127595C9A}" type="pres">
      <dgm:prSet presAssocID="{4DE15938-2594-4E33-B92B-5014D3358D49}" presName="rootComposite" presStyleCnt="0"/>
      <dgm:spPr/>
    </dgm:pt>
    <dgm:pt modelId="{6309904B-9EF2-42C6-B574-1E505F68B5AA}" type="pres">
      <dgm:prSet presAssocID="{4DE15938-2594-4E33-B92B-5014D3358D49}" presName="rootText" presStyleLbl="node2" presStyleIdx="1" presStyleCnt="4">
        <dgm:presLayoutVars>
          <dgm:chPref val="3"/>
        </dgm:presLayoutVars>
      </dgm:prSet>
      <dgm:spPr/>
    </dgm:pt>
    <dgm:pt modelId="{35E415FE-C157-45E0-9FC4-0066FC109209}" type="pres">
      <dgm:prSet presAssocID="{4DE15938-2594-4E33-B92B-5014D3358D49}" presName="rootConnector" presStyleLbl="node2" presStyleIdx="1" presStyleCnt="4"/>
      <dgm:spPr/>
    </dgm:pt>
    <dgm:pt modelId="{E9D129DB-168D-46D6-A62F-793C9E0C5BE6}" type="pres">
      <dgm:prSet presAssocID="{4DE15938-2594-4E33-B92B-5014D3358D49}" presName="hierChild4" presStyleCnt="0"/>
      <dgm:spPr/>
    </dgm:pt>
    <dgm:pt modelId="{C5694467-CBF3-4628-8575-761F4F9A735F}" type="pres">
      <dgm:prSet presAssocID="{4DE15938-2594-4E33-B92B-5014D3358D49}" presName="hierChild5" presStyleCnt="0"/>
      <dgm:spPr/>
    </dgm:pt>
    <dgm:pt modelId="{E74E949A-2B92-4695-B9F1-9C5CD40E4038}" type="pres">
      <dgm:prSet presAssocID="{4C0D859E-F984-4688-A79A-5DD9CE26076D}" presName="Name35" presStyleLbl="parChTrans1D2" presStyleIdx="2" presStyleCnt="4"/>
      <dgm:spPr/>
    </dgm:pt>
    <dgm:pt modelId="{F9172821-5734-45BC-90A1-B141092DB2FD}" type="pres">
      <dgm:prSet presAssocID="{F1042B72-2B06-457B-A9A8-F4207A03100C}" presName="hierRoot2" presStyleCnt="0">
        <dgm:presLayoutVars>
          <dgm:hierBranch/>
        </dgm:presLayoutVars>
      </dgm:prSet>
      <dgm:spPr/>
    </dgm:pt>
    <dgm:pt modelId="{B416A5BB-2194-4DA0-ADC4-A88F6B37E46A}" type="pres">
      <dgm:prSet presAssocID="{F1042B72-2B06-457B-A9A8-F4207A03100C}" presName="rootComposite" presStyleCnt="0"/>
      <dgm:spPr/>
    </dgm:pt>
    <dgm:pt modelId="{0C2C9223-5829-4BF4-BB59-0ECBC9113B0D}" type="pres">
      <dgm:prSet presAssocID="{F1042B72-2B06-457B-A9A8-F4207A03100C}" presName="rootText" presStyleLbl="node2" presStyleIdx="2" presStyleCnt="4">
        <dgm:presLayoutVars>
          <dgm:chPref val="3"/>
        </dgm:presLayoutVars>
      </dgm:prSet>
      <dgm:spPr/>
    </dgm:pt>
    <dgm:pt modelId="{83E712AF-5B16-41A0-8A00-4AD22ABACAF4}" type="pres">
      <dgm:prSet presAssocID="{F1042B72-2B06-457B-A9A8-F4207A03100C}" presName="rootConnector" presStyleLbl="node2" presStyleIdx="2" presStyleCnt="4"/>
      <dgm:spPr/>
    </dgm:pt>
    <dgm:pt modelId="{993FC12F-86DE-4008-BA10-E2A62E7F6C73}" type="pres">
      <dgm:prSet presAssocID="{F1042B72-2B06-457B-A9A8-F4207A03100C}" presName="hierChild4" presStyleCnt="0"/>
      <dgm:spPr/>
    </dgm:pt>
    <dgm:pt modelId="{92EEF13C-2F34-44D4-9B38-433305748CA6}" type="pres">
      <dgm:prSet presAssocID="{F1042B72-2B06-457B-A9A8-F4207A03100C}" presName="hierChild5" presStyleCnt="0"/>
      <dgm:spPr/>
    </dgm:pt>
    <dgm:pt modelId="{0739F207-40B2-44F2-B2BC-7647BCF2DF78}" type="pres">
      <dgm:prSet presAssocID="{647E7C59-0F63-473C-8FF4-43A55E1A96E2}" presName="Name35" presStyleLbl="parChTrans1D2" presStyleIdx="3" presStyleCnt="4"/>
      <dgm:spPr/>
    </dgm:pt>
    <dgm:pt modelId="{94839C92-0382-41B2-A368-831AC526DCEF}" type="pres">
      <dgm:prSet presAssocID="{797E261D-2450-4BC3-A6F4-DE8B2E4DD1C3}" presName="hierRoot2" presStyleCnt="0">
        <dgm:presLayoutVars>
          <dgm:hierBranch/>
        </dgm:presLayoutVars>
      </dgm:prSet>
      <dgm:spPr/>
    </dgm:pt>
    <dgm:pt modelId="{8950E84C-0A04-444A-8706-4E6C92F264DD}" type="pres">
      <dgm:prSet presAssocID="{797E261D-2450-4BC3-A6F4-DE8B2E4DD1C3}" presName="rootComposite" presStyleCnt="0"/>
      <dgm:spPr/>
    </dgm:pt>
    <dgm:pt modelId="{F489F1D3-711F-434B-9940-509E3EC5C76B}" type="pres">
      <dgm:prSet presAssocID="{797E261D-2450-4BC3-A6F4-DE8B2E4DD1C3}" presName="rootText" presStyleLbl="node2" presStyleIdx="3" presStyleCnt="4">
        <dgm:presLayoutVars>
          <dgm:chPref val="3"/>
        </dgm:presLayoutVars>
      </dgm:prSet>
      <dgm:spPr/>
    </dgm:pt>
    <dgm:pt modelId="{49FE25BD-2B8F-481E-A958-B12D0ACD3FE6}" type="pres">
      <dgm:prSet presAssocID="{797E261D-2450-4BC3-A6F4-DE8B2E4DD1C3}" presName="rootConnector" presStyleLbl="node2" presStyleIdx="3" presStyleCnt="4"/>
      <dgm:spPr/>
    </dgm:pt>
    <dgm:pt modelId="{70EAECF9-44C3-44AB-8843-222F90EE240B}" type="pres">
      <dgm:prSet presAssocID="{797E261D-2450-4BC3-A6F4-DE8B2E4DD1C3}" presName="hierChild4" presStyleCnt="0"/>
      <dgm:spPr/>
    </dgm:pt>
    <dgm:pt modelId="{ADC6486D-B22D-465C-94EC-78F6F2DDCC20}" type="pres">
      <dgm:prSet presAssocID="{797E261D-2450-4BC3-A6F4-DE8B2E4DD1C3}" presName="hierChild5" presStyleCnt="0"/>
      <dgm:spPr/>
    </dgm:pt>
    <dgm:pt modelId="{5798A3FD-346B-489B-BF6A-A42E81861A56}" type="pres">
      <dgm:prSet presAssocID="{9F501D59-B7B6-4988-BBBF-77BB9F11B12A}" presName="hierChild3" presStyleCnt="0"/>
      <dgm:spPr/>
    </dgm:pt>
  </dgm:ptLst>
  <dgm:cxnLst>
    <dgm:cxn modelId="{EE376892-9221-4F15-8A33-8D0FA40D7249}" type="presOf" srcId="{4DE15938-2594-4E33-B92B-5014D3358D49}" destId="{6309904B-9EF2-42C6-B574-1E505F68B5AA}" srcOrd="0" destOrd="0" presId="urn:microsoft.com/office/officeart/2005/8/layout/orgChart1"/>
    <dgm:cxn modelId="{0D52A45D-1589-4459-80EB-76AC35ACECF6}" type="presOf" srcId="{E00F2D9F-9464-4744-B3E8-55A41C792B62}" destId="{ED9A7FA8-7642-4444-903C-50D0A16D3B77}" srcOrd="0" destOrd="0" presId="urn:microsoft.com/office/officeart/2005/8/layout/orgChart1"/>
    <dgm:cxn modelId="{68719CCD-E467-451E-B727-FE2146A530F8}" type="presOf" srcId="{4DE15938-2594-4E33-B92B-5014D3358D49}" destId="{35E415FE-C157-45E0-9FC4-0066FC109209}" srcOrd="1" destOrd="0" presId="urn:microsoft.com/office/officeart/2005/8/layout/orgChart1"/>
    <dgm:cxn modelId="{2F6E867A-515D-4890-AFDB-671F1A9E116D}" srcId="{9F501D59-B7B6-4988-BBBF-77BB9F11B12A}" destId="{797E261D-2450-4BC3-A6F4-DE8B2E4DD1C3}" srcOrd="3" destOrd="0" parTransId="{647E7C59-0F63-473C-8FF4-43A55E1A96E2}" sibTransId="{3F95A217-A14B-44E6-B728-EA1C3F77B812}"/>
    <dgm:cxn modelId="{9D18BCA4-B80C-4FF6-BE45-5829F1F54570}" type="presOf" srcId="{797E261D-2450-4BC3-A6F4-DE8B2E4DD1C3}" destId="{49FE25BD-2B8F-481E-A958-B12D0ACD3FE6}" srcOrd="1" destOrd="0" presId="urn:microsoft.com/office/officeart/2005/8/layout/orgChart1"/>
    <dgm:cxn modelId="{43834808-31ED-4F45-B28C-601F437E0C38}" type="presOf" srcId="{9F501D59-B7B6-4988-BBBF-77BB9F11B12A}" destId="{64C86A20-F779-454B-8504-A1F93A03A351}" srcOrd="0" destOrd="0" presId="urn:microsoft.com/office/officeart/2005/8/layout/orgChart1"/>
    <dgm:cxn modelId="{30AA88AF-8A08-45D6-80F2-0C731E1B7A99}" type="presOf" srcId="{647E7C59-0F63-473C-8FF4-43A55E1A96E2}" destId="{0739F207-40B2-44F2-B2BC-7647BCF2DF78}" srcOrd="0" destOrd="0" presId="urn:microsoft.com/office/officeart/2005/8/layout/orgChart1"/>
    <dgm:cxn modelId="{C3C1EC64-D5CB-4157-A1FF-61843A82F5F0}" type="presOf" srcId="{2C2C7312-80B3-4F2E-9FD1-78449625D03D}" destId="{02ABAC21-DB66-4D32-B3E2-C8D80F6CF419}" srcOrd="0" destOrd="0" presId="urn:microsoft.com/office/officeart/2005/8/layout/orgChart1"/>
    <dgm:cxn modelId="{C781F4CA-4E34-4443-AC00-4774BD5B3B2A}" srcId="{9F501D59-B7B6-4988-BBBF-77BB9F11B12A}" destId="{F1042B72-2B06-457B-A9A8-F4207A03100C}" srcOrd="2" destOrd="0" parTransId="{4C0D859E-F984-4688-A79A-5DD9CE26076D}" sibTransId="{DA4CC50E-D5A9-4932-AA01-6F4C077F4186}"/>
    <dgm:cxn modelId="{20E949E4-31B4-4042-A3FF-4562AB792EB8}" type="presOf" srcId="{F1042B72-2B06-457B-A9A8-F4207A03100C}" destId="{83E712AF-5B16-41A0-8A00-4AD22ABACAF4}" srcOrd="1" destOrd="0" presId="urn:microsoft.com/office/officeart/2005/8/layout/orgChart1"/>
    <dgm:cxn modelId="{B9343A3A-F48A-4551-BE0B-B013D6E6E4DD}" type="presOf" srcId="{797E261D-2450-4BC3-A6F4-DE8B2E4DD1C3}" destId="{F489F1D3-711F-434B-9940-509E3EC5C76B}" srcOrd="0" destOrd="0" presId="urn:microsoft.com/office/officeart/2005/8/layout/orgChart1"/>
    <dgm:cxn modelId="{8D936351-757F-4B83-923C-B612D9EE985E}" type="presOf" srcId="{F1042B72-2B06-457B-A9A8-F4207A03100C}" destId="{0C2C9223-5829-4BF4-BB59-0ECBC9113B0D}" srcOrd="0" destOrd="0" presId="urn:microsoft.com/office/officeart/2005/8/layout/orgChart1"/>
    <dgm:cxn modelId="{58715259-75C7-4989-AB58-88A0FCA3CF26}" srcId="{9F501D59-B7B6-4988-BBBF-77BB9F11B12A}" destId="{4DE15938-2594-4E33-B92B-5014D3358D49}" srcOrd="1" destOrd="0" parTransId="{E00F2D9F-9464-4744-B3E8-55A41C792B62}" sibTransId="{25E79FB3-73BC-4BFF-9491-585973383757}"/>
    <dgm:cxn modelId="{BF2758FC-355E-4D3B-9CDC-BED4736512F4}" type="presOf" srcId="{9741B526-C979-41D2-A0F7-1599A82CC2BD}" destId="{1A3C601D-5050-4457-BBB5-FDD41E409995}" srcOrd="0" destOrd="0" presId="urn:microsoft.com/office/officeart/2005/8/layout/orgChart1"/>
    <dgm:cxn modelId="{15015439-E1D7-4938-9AEA-5994D56DCC73}" type="presOf" srcId="{9F501D59-B7B6-4988-BBBF-77BB9F11B12A}" destId="{20449CE1-A0EC-4851-AC79-ECEEB9D1E75F}" srcOrd="1" destOrd="0" presId="urn:microsoft.com/office/officeart/2005/8/layout/orgChart1"/>
    <dgm:cxn modelId="{93485E5F-62FC-4B2A-83F5-339EF5956705}" type="presOf" srcId="{50CB60E6-4F60-4F73-ADED-D12036A2D2C5}" destId="{F1573EFD-82E0-432E-A5B1-E70B04A13A71}" srcOrd="0" destOrd="0" presId="urn:microsoft.com/office/officeart/2005/8/layout/orgChart1"/>
    <dgm:cxn modelId="{004A616D-265D-41E7-A911-954DE16F0821}" srcId="{2C2C7312-80B3-4F2E-9FD1-78449625D03D}" destId="{9F501D59-B7B6-4988-BBBF-77BB9F11B12A}" srcOrd="0" destOrd="0" parTransId="{79319463-FDE0-4903-A928-CEC4CFD341AD}" sibTransId="{29992FF6-342E-4B2F-B1D4-C64AB2300AFF}"/>
    <dgm:cxn modelId="{8998B909-9415-4168-9492-B3AEB9FD12A2}" srcId="{9F501D59-B7B6-4988-BBBF-77BB9F11B12A}" destId="{9741B526-C979-41D2-A0F7-1599A82CC2BD}" srcOrd="0" destOrd="0" parTransId="{50CB60E6-4F60-4F73-ADED-D12036A2D2C5}" sibTransId="{14C03466-1F73-4B43-8BEA-ECAA0A3148DE}"/>
    <dgm:cxn modelId="{8824EB4E-CAC2-4663-AD8F-76265119B931}" type="presOf" srcId="{4C0D859E-F984-4688-A79A-5DD9CE26076D}" destId="{E74E949A-2B92-4695-B9F1-9C5CD40E4038}" srcOrd="0" destOrd="0" presId="urn:microsoft.com/office/officeart/2005/8/layout/orgChart1"/>
    <dgm:cxn modelId="{A9899A90-A6B0-40DD-B122-5E99B6E99D0E}" type="presOf" srcId="{9741B526-C979-41D2-A0F7-1599A82CC2BD}" destId="{86D90407-B5E6-4A54-9D25-ACB520A1221A}" srcOrd="1" destOrd="0" presId="urn:microsoft.com/office/officeart/2005/8/layout/orgChart1"/>
    <dgm:cxn modelId="{50609340-FC09-499E-B564-301B268B3D23}" type="presParOf" srcId="{02ABAC21-DB66-4D32-B3E2-C8D80F6CF419}" destId="{D2FDCB85-2AA6-41D5-8A18-69F2ABCD24D7}" srcOrd="0" destOrd="0" presId="urn:microsoft.com/office/officeart/2005/8/layout/orgChart1"/>
    <dgm:cxn modelId="{1ADC653C-54D8-438E-B3C0-61C4A95C340E}" type="presParOf" srcId="{D2FDCB85-2AA6-41D5-8A18-69F2ABCD24D7}" destId="{8801111B-ADC0-43B6-99EB-EEB164DDBBF3}" srcOrd="0" destOrd="0" presId="urn:microsoft.com/office/officeart/2005/8/layout/orgChart1"/>
    <dgm:cxn modelId="{8846576D-930D-424D-9831-4224ACABA076}" type="presParOf" srcId="{8801111B-ADC0-43B6-99EB-EEB164DDBBF3}" destId="{64C86A20-F779-454B-8504-A1F93A03A351}" srcOrd="0" destOrd="0" presId="urn:microsoft.com/office/officeart/2005/8/layout/orgChart1"/>
    <dgm:cxn modelId="{8F08F5F6-FF64-4E7D-B08E-B1AEB25A1BC0}" type="presParOf" srcId="{8801111B-ADC0-43B6-99EB-EEB164DDBBF3}" destId="{20449CE1-A0EC-4851-AC79-ECEEB9D1E75F}" srcOrd="1" destOrd="0" presId="urn:microsoft.com/office/officeart/2005/8/layout/orgChart1"/>
    <dgm:cxn modelId="{2BACE49C-7204-449F-A556-57C21403DF0C}" type="presParOf" srcId="{D2FDCB85-2AA6-41D5-8A18-69F2ABCD24D7}" destId="{68C15B8A-8721-4448-9FF6-0E6E202BEE10}" srcOrd="1" destOrd="0" presId="urn:microsoft.com/office/officeart/2005/8/layout/orgChart1"/>
    <dgm:cxn modelId="{33581E2C-F788-425B-A51E-20D5BB4CBE98}" type="presParOf" srcId="{68C15B8A-8721-4448-9FF6-0E6E202BEE10}" destId="{F1573EFD-82E0-432E-A5B1-E70B04A13A71}" srcOrd="0" destOrd="0" presId="urn:microsoft.com/office/officeart/2005/8/layout/orgChart1"/>
    <dgm:cxn modelId="{FC587407-3B17-4E9B-ACF8-F6AB95ABE7D5}" type="presParOf" srcId="{68C15B8A-8721-4448-9FF6-0E6E202BEE10}" destId="{5A04A791-33D2-41E7-812B-F58579B560CF}" srcOrd="1" destOrd="0" presId="urn:microsoft.com/office/officeart/2005/8/layout/orgChart1"/>
    <dgm:cxn modelId="{38C17FD1-466B-4D21-8747-44793D0C7C42}" type="presParOf" srcId="{5A04A791-33D2-41E7-812B-F58579B560CF}" destId="{D68C50DB-A22A-4AB8-8402-83E42D9E4279}" srcOrd="0" destOrd="0" presId="urn:microsoft.com/office/officeart/2005/8/layout/orgChart1"/>
    <dgm:cxn modelId="{3104B5A0-E1AF-498A-A0AB-4811B3110E52}" type="presParOf" srcId="{D68C50DB-A22A-4AB8-8402-83E42D9E4279}" destId="{1A3C601D-5050-4457-BBB5-FDD41E409995}" srcOrd="0" destOrd="0" presId="urn:microsoft.com/office/officeart/2005/8/layout/orgChart1"/>
    <dgm:cxn modelId="{271B38B5-3CBE-4CA5-B786-4B5B5C26A613}" type="presParOf" srcId="{D68C50DB-A22A-4AB8-8402-83E42D9E4279}" destId="{86D90407-B5E6-4A54-9D25-ACB520A1221A}" srcOrd="1" destOrd="0" presId="urn:microsoft.com/office/officeart/2005/8/layout/orgChart1"/>
    <dgm:cxn modelId="{9585E207-4BC7-4B01-AB22-36155CF0F239}" type="presParOf" srcId="{5A04A791-33D2-41E7-812B-F58579B560CF}" destId="{F0342FC4-74D6-487D-8D37-936F31B9A7A8}" srcOrd="1" destOrd="0" presId="urn:microsoft.com/office/officeart/2005/8/layout/orgChart1"/>
    <dgm:cxn modelId="{A33079FF-B356-4F63-AA74-B48C5976D9F4}" type="presParOf" srcId="{5A04A791-33D2-41E7-812B-F58579B560CF}" destId="{1DB93B76-597F-4454-8ABD-C82CDA2B7033}" srcOrd="2" destOrd="0" presId="urn:microsoft.com/office/officeart/2005/8/layout/orgChart1"/>
    <dgm:cxn modelId="{C9648128-1728-491F-839F-67A72FC293FC}" type="presParOf" srcId="{68C15B8A-8721-4448-9FF6-0E6E202BEE10}" destId="{ED9A7FA8-7642-4444-903C-50D0A16D3B77}" srcOrd="2" destOrd="0" presId="urn:microsoft.com/office/officeart/2005/8/layout/orgChart1"/>
    <dgm:cxn modelId="{13318270-C7D0-4E2E-A6B7-07A7855147D4}" type="presParOf" srcId="{68C15B8A-8721-4448-9FF6-0E6E202BEE10}" destId="{183BE28A-0802-42B6-91F2-A62B78876135}" srcOrd="3" destOrd="0" presId="urn:microsoft.com/office/officeart/2005/8/layout/orgChart1"/>
    <dgm:cxn modelId="{C3B29AD7-0631-4CD6-B021-60E8E5285CD4}" type="presParOf" srcId="{183BE28A-0802-42B6-91F2-A62B78876135}" destId="{DEDAC203-0940-4A9A-9DDC-5D9127595C9A}" srcOrd="0" destOrd="0" presId="urn:microsoft.com/office/officeart/2005/8/layout/orgChart1"/>
    <dgm:cxn modelId="{D652268F-47C4-44FC-86F5-CAB196784ED8}" type="presParOf" srcId="{DEDAC203-0940-4A9A-9DDC-5D9127595C9A}" destId="{6309904B-9EF2-42C6-B574-1E505F68B5AA}" srcOrd="0" destOrd="0" presId="urn:microsoft.com/office/officeart/2005/8/layout/orgChart1"/>
    <dgm:cxn modelId="{2D73C017-D675-456B-B11D-1429D80475F5}" type="presParOf" srcId="{DEDAC203-0940-4A9A-9DDC-5D9127595C9A}" destId="{35E415FE-C157-45E0-9FC4-0066FC109209}" srcOrd="1" destOrd="0" presId="urn:microsoft.com/office/officeart/2005/8/layout/orgChart1"/>
    <dgm:cxn modelId="{A011C9FD-9131-45FF-86F9-E8D270CEA7ED}" type="presParOf" srcId="{183BE28A-0802-42B6-91F2-A62B78876135}" destId="{E9D129DB-168D-46D6-A62F-793C9E0C5BE6}" srcOrd="1" destOrd="0" presId="urn:microsoft.com/office/officeart/2005/8/layout/orgChart1"/>
    <dgm:cxn modelId="{B9F21587-8AAE-43BA-952A-773FF917C4C5}" type="presParOf" srcId="{183BE28A-0802-42B6-91F2-A62B78876135}" destId="{C5694467-CBF3-4628-8575-761F4F9A735F}" srcOrd="2" destOrd="0" presId="urn:microsoft.com/office/officeart/2005/8/layout/orgChart1"/>
    <dgm:cxn modelId="{52D5FE88-7794-4378-AD7B-17CEFEFDEFB4}" type="presParOf" srcId="{68C15B8A-8721-4448-9FF6-0E6E202BEE10}" destId="{E74E949A-2B92-4695-B9F1-9C5CD40E4038}" srcOrd="4" destOrd="0" presId="urn:microsoft.com/office/officeart/2005/8/layout/orgChart1"/>
    <dgm:cxn modelId="{196567F5-5A75-4517-BD25-16DDFDFF753F}" type="presParOf" srcId="{68C15B8A-8721-4448-9FF6-0E6E202BEE10}" destId="{F9172821-5734-45BC-90A1-B141092DB2FD}" srcOrd="5" destOrd="0" presId="urn:microsoft.com/office/officeart/2005/8/layout/orgChart1"/>
    <dgm:cxn modelId="{94E760CE-B053-4DC2-980C-7AC7B0785B5B}" type="presParOf" srcId="{F9172821-5734-45BC-90A1-B141092DB2FD}" destId="{B416A5BB-2194-4DA0-ADC4-A88F6B37E46A}" srcOrd="0" destOrd="0" presId="urn:microsoft.com/office/officeart/2005/8/layout/orgChart1"/>
    <dgm:cxn modelId="{E4FBE93C-EF92-4823-B3AB-310F377276E0}" type="presParOf" srcId="{B416A5BB-2194-4DA0-ADC4-A88F6B37E46A}" destId="{0C2C9223-5829-4BF4-BB59-0ECBC9113B0D}" srcOrd="0" destOrd="0" presId="urn:microsoft.com/office/officeart/2005/8/layout/orgChart1"/>
    <dgm:cxn modelId="{07F40104-A8C2-4EBE-8978-53DE21A8DB72}" type="presParOf" srcId="{B416A5BB-2194-4DA0-ADC4-A88F6B37E46A}" destId="{83E712AF-5B16-41A0-8A00-4AD22ABACAF4}" srcOrd="1" destOrd="0" presId="urn:microsoft.com/office/officeart/2005/8/layout/orgChart1"/>
    <dgm:cxn modelId="{D3DA9FC6-1AD4-48FE-B9BD-9F88E83F4897}" type="presParOf" srcId="{F9172821-5734-45BC-90A1-B141092DB2FD}" destId="{993FC12F-86DE-4008-BA10-E2A62E7F6C73}" srcOrd="1" destOrd="0" presId="urn:microsoft.com/office/officeart/2005/8/layout/orgChart1"/>
    <dgm:cxn modelId="{E45B739C-52AE-4023-826A-5B1439DDDB5E}" type="presParOf" srcId="{F9172821-5734-45BC-90A1-B141092DB2FD}" destId="{92EEF13C-2F34-44D4-9B38-433305748CA6}" srcOrd="2" destOrd="0" presId="urn:microsoft.com/office/officeart/2005/8/layout/orgChart1"/>
    <dgm:cxn modelId="{14EEB350-5FB0-40EC-BD14-E98284BE2EDE}" type="presParOf" srcId="{68C15B8A-8721-4448-9FF6-0E6E202BEE10}" destId="{0739F207-40B2-44F2-B2BC-7647BCF2DF78}" srcOrd="6" destOrd="0" presId="urn:microsoft.com/office/officeart/2005/8/layout/orgChart1"/>
    <dgm:cxn modelId="{B977E416-73EB-4641-B337-6C821A8D1E70}" type="presParOf" srcId="{68C15B8A-8721-4448-9FF6-0E6E202BEE10}" destId="{94839C92-0382-41B2-A368-831AC526DCEF}" srcOrd="7" destOrd="0" presId="urn:microsoft.com/office/officeart/2005/8/layout/orgChart1"/>
    <dgm:cxn modelId="{92522837-53D2-4636-8F68-0FC06941A8B8}" type="presParOf" srcId="{94839C92-0382-41B2-A368-831AC526DCEF}" destId="{8950E84C-0A04-444A-8706-4E6C92F264DD}" srcOrd="0" destOrd="0" presId="urn:microsoft.com/office/officeart/2005/8/layout/orgChart1"/>
    <dgm:cxn modelId="{ABD50CFC-DFBF-40E0-9E65-C694F84034E8}" type="presParOf" srcId="{8950E84C-0A04-444A-8706-4E6C92F264DD}" destId="{F489F1D3-711F-434B-9940-509E3EC5C76B}" srcOrd="0" destOrd="0" presId="urn:microsoft.com/office/officeart/2005/8/layout/orgChart1"/>
    <dgm:cxn modelId="{A9E0A629-8FCA-4F96-924A-F4116DCDFE43}" type="presParOf" srcId="{8950E84C-0A04-444A-8706-4E6C92F264DD}" destId="{49FE25BD-2B8F-481E-A958-B12D0ACD3FE6}" srcOrd="1" destOrd="0" presId="urn:microsoft.com/office/officeart/2005/8/layout/orgChart1"/>
    <dgm:cxn modelId="{3240EB10-1F9E-4C91-9FF4-74866BA110DC}" type="presParOf" srcId="{94839C92-0382-41B2-A368-831AC526DCEF}" destId="{70EAECF9-44C3-44AB-8843-222F90EE240B}" srcOrd="1" destOrd="0" presId="urn:microsoft.com/office/officeart/2005/8/layout/orgChart1"/>
    <dgm:cxn modelId="{5C369A24-6E91-4AD2-84D9-FCFB5D4B81F3}" type="presParOf" srcId="{94839C92-0382-41B2-A368-831AC526DCEF}" destId="{ADC6486D-B22D-465C-94EC-78F6F2DDCC20}" srcOrd="2" destOrd="0" presId="urn:microsoft.com/office/officeart/2005/8/layout/orgChart1"/>
    <dgm:cxn modelId="{77AA9DE7-1544-47FF-973D-62172227D15A}" type="presParOf" srcId="{D2FDCB85-2AA6-41D5-8A18-69F2ABCD24D7}" destId="{5798A3FD-346B-489B-BF6A-A42E81861A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636DA-3F1E-4AD7-A39C-1573BFB3E25B}">
      <dsp:nvSpPr>
        <dsp:cNvPr id="0" name=""/>
        <dsp:cNvSpPr/>
      </dsp:nvSpPr>
      <dsp:spPr>
        <a:xfrm>
          <a:off x="3590" y="0"/>
          <a:ext cx="3453893" cy="22860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0" kern="1200" dirty="0" smtClean="0">
              <a:latin typeface="Adventure" pitchFamily="2" charset="0"/>
            </a:rPr>
            <a:t>прості - протеїни</a:t>
          </a:r>
          <a:endParaRPr lang="ru-RU" sz="2600" b="0" kern="1200" dirty="0">
            <a:latin typeface="Adventure" pitchFamily="2" charset="0"/>
          </a:endParaRPr>
        </a:p>
      </dsp:txBody>
      <dsp:txXfrm>
        <a:off x="3590" y="0"/>
        <a:ext cx="3453893" cy="685804"/>
      </dsp:txXfrm>
    </dsp:sp>
    <dsp:sp modelId="{DC04382D-982D-4390-93CF-4875A4471058}">
      <dsp:nvSpPr>
        <dsp:cNvPr id="0" name=""/>
        <dsp:cNvSpPr/>
      </dsp:nvSpPr>
      <dsp:spPr>
        <a:xfrm>
          <a:off x="348979" y="685804"/>
          <a:ext cx="2763114" cy="14859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Book Antiqua" pitchFamily="18" charset="0"/>
            </a:rPr>
            <a:t>амінокислоти</a:t>
          </a:r>
          <a:endParaRPr lang="ru-RU" sz="2600" kern="1200" dirty="0">
            <a:latin typeface="Book Antiqua" pitchFamily="18" charset="0"/>
          </a:endParaRPr>
        </a:p>
      </dsp:txBody>
      <dsp:txXfrm>
        <a:off x="392500" y="729325"/>
        <a:ext cx="2676072" cy="1398868"/>
      </dsp:txXfrm>
    </dsp:sp>
    <dsp:sp modelId="{0226A4A0-B235-4B7C-8872-7FA987C2D5C6}">
      <dsp:nvSpPr>
        <dsp:cNvPr id="0" name=""/>
        <dsp:cNvSpPr/>
      </dsp:nvSpPr>
      <dsp:spPr>
        <a:xfrm>
          <a:off x="3716526" y="0"/>
          <a:ext cx="3453893" cy="22860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dventure" pitchFamily="2" charset="0"/>
            </a:rPr>
            <a:t>складні - протеїди</a:t>
          </a:r>
          <a:endParaRPr lang="ru-RU" sz="2600" kern="1200" dirty="0">
            <a:latin typeface="Adventure" pitchFamily="2" charset="0"/>
          </a:endParaRPr>
        </a:p>
      </dsp:txBody>
      <dsp:txXfrm>
        <a:off x="3716526" y="0"/>
        <a:ext cx="3453893" cy="685804"/>
      </dsp:txXfrm>
    </dsp:sp>
    <dsp:sp modelId="{A860E1A1-73C1-4754-82C7-044190FB7BFA}">
      <dsp:nvSpPr>
        <dsp:cNvPr id="0" name=""/>
        <dsp:cNvSpPr/>
      </dsp:nvSpPr>
      <dsp:spPr>
        <a:xfrm>
          <a:off x="4061915" y="685804"/>
          <a:ext cx="2763114" cy="14859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smtClean="0">
              <a:latin typeface="Book Antiqua" pitchFamily="18" charset="0"/>
            </a:rPr>
            <a:t>амінокислоти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smtClean="0">
              <a:latin typeface="Book Antiqua" pitchFamily="18" charset="0"/>
            </a:rPr>
            <a:t>+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smtClean="0">
              <a:latin typeface="Book Antiqua" pitchFamily="18" charset="0"/>
            </a:rPr>
            <a:t>небілкова частина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200" i="1" kern="1200" smtClean="0">
              <a:latin typeface="Book Antiqua" pitchFamily="18" charset="0"/>
            </a:rPr>
            <a:t>(нуклеопротеїди,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200" i="1" kern="1200" smtClean="0">
              <a:latin typeface="Book Antiqua" pitchFamily="18" charset="0"/>
            </a:rPr>
            <a:t>глікопротеїди,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200" i="1" kern="1200" smtClean="0">
              <a:latin typeface="Book Antiqua" pitchFamily="18" charset="0"/>
            </a:rPr>
            <a:t>ліпопротеїди)</a:t>
          </a:r>
          <a:endParaRPr lang="ru-RU" sz="1200" i="1" kern="1200" dirty="0">
            <a:latin typeface="Book Antiqua" pitchFamily="18" charset="0"/>
          </a:endParaRPr>
        </a:p>
      </dsp:txBody>
      <dsp:txXfrm>
        <a:off x="4105436" y="729325"/>
        <a:ext cx="2676072" cy="1398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636DA-3F1E-4AD7-A39C-1573BFB3E25B}">
      <dsp:nvSpPr>
        <dsp:cNvPr id="0" name=""/>
        <dsp:cNvSpPr/>
      </dsp:nvSpPr>
      <dsp:spPr>
        <a:xfrm>
          <a:off x="3374" y="0"/>
          <a:ext cx="3246434" cy="17859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Adventure" pitchFamily="2" charset="0"/>
            </a:rPr>
            <a:t>глобулярні</a:t>
          </a:r>
          <a:endParaRPr lang="ru-RU" sz="2000" b="0" kern="1200" dirty="0">
            <a:latin typeface="Adventure" pitchFamily="2" charset="0"/>
          </a:endParaRPr>
        </a:p>
      </dsp:txBody>
      <dsp:txXfrm>
        <a:off x="3374" y="0"/>
        <a:ext cx="3246434" cy="535785"/>
      </dsp:txXfrm>
    </dsp:sp>
    <dsp:sp modelId="{DC04382D-982D-4390-93CF-4875A4471058}">
      <dsp:nvSpPr>
        <dsp:cNvPr id="0" name=""/>
        <dsp:cNvSpPr/>
      </dsp:nvSpPr>
      <dsp:spPr>
        <a:xfrm>
          <a:off x="328018" y="535785"/>
          <a:ext cx="2597147" cy="116086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latin typeface="Book Antiqua" pitchFamily="18" charset="0"/>
            </a:rPr>
            <a:t>глобула, грудочка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latin typeface="Book Antiqua" pitchFamily="18" charset="0"/>
            </a:rPr>
            <a:t>добре розчиняються у воді</a:t>
          </a:r>
          <a:endParaRPr lang="ru-RU" sz="1900" kern="1200" dirty="0">
            <a:latin typeface="Book Antiqua" pitchFamily="18" charset="0"/>
          </a:endParaRPr>
        </a:p>
      </dsp:txBody>
      <dsp:txXfrm>
        <a:off x="362019" y="569786"/>
        <a:ext cx="2529145" cy="1092865"/>
      </dsp:txXfrm>
    </dsp:sp>
    <dsp:sp modelId="{0226A4A0-B235-4B7C-8872-7FA987C2D5C6}">
      <dsp:nvSpPr>
        <dsp:cNvPr id="0" name=""/>
        <dsp:cNvSpPr/>
      </dsp:nvSpPr>
      <dsp:spPr>
        <a:xfrm>
          <a:off x="3493292" y="0"/>
          <a:ext cx="3246434" cy="17859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latin typeface="Adventure" pitchFamily="2" charset="0"/>
            </a:rPr>
            <a:t>фібрилярні</a:t>
          </a:r>
          <a:endParaRPr lang="ru-RU" sz="2000" kern="1200" dirty="0">
            <a:latin typeface="Adventure" pitchFamily="2" charset="0"/>
          </a:endParaRPr>
        </a:p>
      </dsp:txBody>
      <dsp:txXfrm>
        <a:off x="3493292" y="0"/>
        <a:ext cx="3246434" cy="535785"/>
      </dsp:txXfrm>
    </dsp:sp>
    <dsp:sp modelId="{A860E1A1-73C1-4754-82C7-044190FB7BFA}">
      <dsp:nvSpPr>
        <dsp:cNvPr id="0" name=""/>
        <dsp:cNvSpPr/>
      </dsp:nvSpPr>
      <dsp:spPr>
        <a:xfrm>
          <a:off x="3817935" y="535785"/>
          <a:ext cx="2597147" cy="116086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900" i="1" kern="1200" smtClean="0">
              <a:latin typeface="Book Antiqua" pitchFamily="18" charset="0"/>
            </a:rPr>
            <a:t>нитка, волокно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uk-UA" sz="1900" kern="1200" smtClean="0">
            <a:latin typeface="Book Antiqua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900" kern="1200" smtClean="0">
              <a:latin typeface="Book Antiqua" pitchFamily="18" charset="0"/>
            </a:rPr>
            <a:t>нерозчинні</a:t>
          </a:r>
          <a:endParaRPr lang="ru-RU" sz="1900" kern="1200" dirty="0">
            <a:latin typeface="Book Antiqua" pitchFamily="18" charset="0"/>
          </a:endParaRPr>
        </a:p>
      </dsp:txBody>
      <dsp:txXfrm>
        <a:off x="3851936" y="569786"/>
        <a:ext cx="2529145" cy="1092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2567F-1DE9-40CC-86BA-442E59DA6A05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03566-643A-419D-BD64-D1F4C229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FC1C-69F7-4897-88F0-AE23367B2BC3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B4F6-F1F7-49FF-B96E-4E1FEB11C850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2A4-F75C-49F1-97D7-6C5DB87F2F97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0808-1BBA-4AD5-97ED-7B2B9E9F14B7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6307E3-816F-4BDF-AADF-0D3FBD14F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8132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2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6C5-CC5A-489B-9031-72C530BF4194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48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04CE-42A6-4C01-A3C5-F8975A06A8CF}" type="datetime1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8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40AD-FE15-4ED8-B143-B757E3771E35}" type="datetime1">
              <a:rPr lang="ru-RU" smtClean="0"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11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87DA-8F3C-4F49-9095-76EBDFA1C9E3}" type="datetime1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81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D2-BC2D-42A6-8494-66A54C93B476}" type="datetime1">
              <a:rPr lang="ru-RU" smtClean="0"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7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6C5-CC5A-489B-9031-72C530BF4194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EDDD-BB62-493C-91FB-C1EB79F8D4CF}" type="datetime1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57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A43B-B38A-4FD9-947C-601F85F909A4}" type="datetime1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9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B4F6-F1F7-49FF-B96E-4E1FEB11C850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13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2A4-F75C-49F1-97D7-6C5DB87F2F97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9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04CE-42A6-4C01-A3C5-F8975A06A8CF}" type="datetime1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40AD-FE15-4ED8-B143-B757E3771E35}" type="datetime1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87DA-8F3C-4F49-9095-76EBDFA1C9E3}" type="datetime1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68D2-BC2D-42A6-8494-66A54C93B476}" type="datetime1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EDDD-BB62-493C-91FB-C1EB79F8D4CF}" type="datetime1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A43B-B38A-4FD9-947C-601F85F909A4}" type="datetime1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7883-8EF0-4338-8A15-394F5DEA8CA9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83599B-490C-4BE2-B79F-D114191A12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7883-8EF0-4338-8A15-394F5DEA8CA9}" type="datetime1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Войтенко Н.О. Веселинівська ЗОШ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10A8-A2F0-4155-BD7F-95C86950A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4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23876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та функції білків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23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028312" y="114982"/>
            <a:ext cx="4283967" cy="3814084"/>
          </a:xfrm>
          <a:prstGeom prst="rect">
            <a:avLst/>
          </a:prstGeom>
        </p:spPr>
        <p:txBody>
          <a:bodyPr/>
          <a:lstStyle/>
          <a:p>
            <a:pPr marL="27432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Четвертинна</a:t>
            </a:r>
            <a:r>
              <a:rPr kumimoji="0" lang="uk-UA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структура 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— </a:t>
            </a:r>
            <a:r>
              <a:rPr kumimoji="0" lang="uk-U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структура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, що виникає в результаті взаємодії кількох білкових молекул, які в даному контексті називають </a:t>
            </a:r>
            <a:r>
              <a:rPr kumimoji="0" lang="uk-U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субодиницями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. Повна структура кількох поєднаних </a:t>
            </a:r>
            <a:r>
              <a:rPr kumimoji="0" lang="uk-U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субодиниць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, що разом виконують спільну 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функцію 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називається 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білковим комплексом. </a:t>
            </a: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79928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i?id=29060926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7650" y="0"/>
            <a:ext cx="3816350" cy="3929066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31840" y="220645"/>
            <a:ext cx="5643570" cy="708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Хімічні  властивості білків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319" y="1700808"/>
            <a:ext cx="8229600" cy="394049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Денатурація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(згортання, втрата природних властивостей, зберігається первинна структура білка)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Чинники денатурації: концентровані кислоти та луги; отрути рослинного та тваринного походження; високі температури; ультрафіолетове та радіоактивне опромінення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Гідроліз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повна втрата усіх структур білка та утворення вільних амінокислот)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Білок+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Н2О   амінокислоти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Кольорові реакції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ксантопротеїнова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реакція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(взаємодія розчину білка з нітратною кислотою, утворений білий осад нагрівають до появи жовтого забарвлення);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біуретова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реакція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(взаємодія розчину білка з </a:t>
            </a: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купрум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(ІІ) гідроксидом до утворення фіолетового розчину).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Ренатурація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процес відновлення структури білка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19256" y="-5724"/>
            <a:ext cx="7024744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Функції білків в організмі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1488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Будівельна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вони є основою біологічних мембран. З білків складаються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мікротрубочки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мікронитки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які виконують роль скелета. Скріплюють клітинні структури. У хрящах і сухожиллях – колаген, 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зв’язках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еластин, у кістках – осин, волосся, нігті,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пір’я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кератин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запобігання ушкодженням клітин, органів і організму в цілому, захист від паразитів і сторонніх білків.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Регуляторна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регулювання активності обміну речовин. Це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гормони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білкової породи чи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ферменти.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9"/>
          <a:stretch/>
        </p:blipFill>
        <p:spPr bwMode="auto">
          <a:xfrm>
            <a:off x="1619672" y="4437112"/>
            <a:ext cx="5040560" cy="200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293690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Сигнальна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здатність “розпізнавати” специфічні хімічні сполуки і певним чином на них реагувати.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Скорочувальна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забезпечує здатність клітини, тканини чи організму змінювати форму, рухатись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Запасаюча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деякі білки відкладаються про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запас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1"/>
          <a:stretch/>
        </p:blipFill>
        <p:spPr bwMode="auto">
          <a:xfrm>
            <a:off x="1357290" y="285728"/>
            <a:ext cx="6015448" cy="239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221001" y="548680"/>
            <a:ext cx="792088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Транспортна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транспорт неорганічних іонів і специфічних органічних речовин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Енергетична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при їхньому розщепленні вивільняється енергія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Каталітична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виконується певним класом білків – ферментами, що прискорюють біохімічні реакції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Поживна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на деяких етапах розвитку зародок споживає їх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4360516" cy="238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707102" y="869504"/>
            <a:ext cx="7560840" cy="3816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Біополімери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це органічні речовини, що складаються з повторюваних структурних одиниць – мономерів. До біополімерів належать мономери білків, що становлять 10 – 20% від сирої маси та 50 – 80% від сухої маси клітини.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Білки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це органічні сполуки, полімери, мономерами в яких є амінокислоти.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Амінокислоти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це невеликі за розміром органічні сполуки , у молекулі яких одночасно містяться аміногрупа та </a:t>
            </a: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карбоксильна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група.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85928"/>
            <a:ext cx="3575461" cy="21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886700" cy="182961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Білки – це високомолекулярні природні полімери, молекули яких побудовані із залишків амінокислот, з'єднаних  пептидними </a:t>
            </a: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групами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2852936"/>
            <a:ext cx="8002588" cy="2980928"/>
          </a:xfrm>
        </p:spPr>
        <p:txBody>
          <a:bodyPr/>
          <a:lstStyle/>
          <a:p>
            <a:pPr eaLnBrk="1" hangingPunct="1"/>
            <a:r>
              <a:rPr lang="uk-UA" sz="2800" dirty="0" smtClean="0"/>
              <a:t>Число амінокислотних залишків може бути від декількох десятків до декількох тисяч</a:t>
            </a:r>
          </a:p>
          <a:p>
            <a:pPr eaLnBrk="1" hangingPunct="1"/>
            <a:r>
              <a:rPr lang="uk-UA" sz="2800" dirty="0" smtClean="0"/>
              <a:t>Молекулярна маса білків від 6500 (інсулін) до 32 млн. (білок вірусу грипу)</a:t>
            </a:r>
          </a:p>
          <a:p>
            <a:pPr eaLnBrk="1" hangingPunct="1"/>
            <a:r>
              <a:rPr lang="uk-UA" sz="2800" dirty="0" smtClean="0"/>
              <a:t>Молекулярна маса гемоглобіну крові</a:t>
            </a:r>
          </a:p>
          <a:p>
            <a:pPr eaLnBrk="1" hangingPunct="1">
              <a:buFontTx/>
              <a:buNone/>
            </a:pPr>
            <a:r>
              <a:rPr lang="uk-UA" sz="2800" dirty="0" smtClean="0"/>
              <a:t>    (С</a:t>
            </a:r>
            <a:r>
              <a:rPr lang="uk-UA" sz="2800" baseline="-25000" dirty="0" smtClean="0"/>
              <a:t>738 </a:t>
            </a:r>
            <a:r>
              <a:rPr lang="uk-UA" sz="2800" dirty="0" smtClean="0"/>
              <a:t>Н</a:t>
            </a:r>
            <a:r>
              <a:rPr lang="uk-UA" sz="2800" baseline="-25000" dirty="0" smtClean="0"/>
              <a:t>1166</a:t>
            </a:r>
            <a:r>
              <a:rPr lang="en-US" sz="2800" dirty="0" smtClean="0"/>
              <a:t>N</a:t>
            </a:r>
            <a:r>
              <a:rPr lang="uk-UA" sz="2800" baseline="-25000" dirty="0" smtClean="0"/>
              <a:t>203</a:t>
            </a:r>
            <a:r>
              <a:rPr lang="en-US" sz="2800" dirty="0" smtClean="0"/>
              <a:t>O</a:t>
            </a:r>
            <a:r>
              <a:rPr lang="uk-UA" sz="2800" baseline="-25000" dirty="0" smtClean="0"/>
              <a:t>208</a:t>
            </a:r>
            <a:r>
              <a:rPr lang="en-US" sz="2800" dirty="0" smtClean="0"/>
              <a:t>S</a:t>
            </a:r>
            <a:r>
              <a:rPr lang="uk-UA" sz="2800" baseline="-25000" dirty="0" smtClean="0"/>
              <a:t>2</a:t>
            </a:r>
            <a:r>
              <a:rPr lang="en-US" sz="2800" dirty="0" smtClean="0"/>
              <a:t>Fe</a:t>
            </a:r>
            <a:r>
              <a:rPr lang="uk-UA" sz="2800" dirty="0" smtClean="0"/>
              <a:t>)</a:t>
            </a:r>
            <a:r>
              <a:rPr lang="uk-UA" sz="2800" baseline="-25000" dirty="0" smtClean="0"/>
              <a:t>4</a:t>
            </a:r>
            <a:r>
              <a:rPr lang="uk-UA" sz="2800" dirty="0" smtClean="0"/>
              <a:t> 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2339752" y="11338"/>
            <a:ext cx="576064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РІЗНОМАНІТНІСТЬ білків</a:t>
            </a:r>
            <a:endParaRPr lang="uk-U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8883874"/>
              </p:ext>
            </p:extLst>
          </p:nvPr>
        </p:nvGraphicFramePr>
        <p:xfrm>
          <a:off x="1214414" y="1214422"/>
          <a:ext cx="717401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21410" y="708024"/>
            <a:ext cx="278606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складом</a:t>
            </a:r>
            <a:endParaRPr lang="ru-RU" sz="24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643314"/>
            <a:ext cx="322782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формою молекули</a:t>
            </a:r>
            <a:endParaRPr lang="ru-RU" sz="24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1192470"/>
              </p:ext>
            </p:extLst>
          </p:nvPr>
        </p:nvGraphicFramePr>
        <p:xfrm>
          <a:off x="1357290" y="4214818"/>
          <a:ext cx="674310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187625" y="548680"/>
            <a:ext cx="7979476" cy="4525963"/>
          </a:xfrm>
          <a:prstGeom prst="rect">
            <a:avLst/>
          </a:prstGeom>
          <a:noFill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До складу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білкових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речовин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входять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Карбон,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Гідроген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Оксиген,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Нітроген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Сульфур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Фосфор.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Гемоглобін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–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3032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4816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872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780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Молекулярна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маса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білків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коливається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від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декількох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тисяч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до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декількох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мільйонів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Mr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білка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яйця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= 36 000,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Mr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білка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мязів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= 1 500 000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19872" y="0"/>
            <a:ext cx="550069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Якісний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білків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23528" y="3284984"/>
          <a:ext cx="8314031" cy="278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223120" y="601223"/>
            <a:ext cx="7920880" cy="252028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процесі   біосинтезу білка до його складу включаються 20 амінокислот.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Амінокислоти можуть з’єднуватися одна з одною через спільні для них групи. Між амінокислотами, що з’єдналися, виникає пептидний зв’язок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uk-UA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94209"/>
            <a:ext cx="6740252" cy="368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001"/>
            <a:ext cx="316835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48076" y="0"/>
            <a:ext cx="7972396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Рівні організації білкової молекули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928670"/>
            <a:ext cx="8820472" cy="14202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Первинна структура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— пептидна або амінокислотна послідовність, тобто послідовність амінокислотних залишків у пептидному ланцюжку. Саме первинна структура кодується відповідним геном і найбільшою мірою визначає властивості сформованого білка.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4289"/>
          <a:stretch/>
        </p:blipFill>
        <p:spPr bwMode="auto">
          <a:xfrm>
            <a:off x="848076" y="2132856"/>
            <a:ext cx="2664296" cy="101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36" y="3172808"/>
            <a:ext cx="4665224" cy="299249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0" y="2564904"/>
            <a:ext cx="6372200" cy="2096782"/>
          </a:xfrm>
          <a:prstGeom prst="rect">
            <a:avLst/>
          </a:prstGeom>
        </p:spPr>
        <p:txBody>
          <a:bodyPr/>
          <a:lstStyle/>
          <a:p>
            <a:pPr marL="27432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Вторинна структура 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— локальне впорядковування фрагменту поліпептидного ланцюжка, стабілізоване водневими зв'язками і гідрофобними взаємодіями. </a:t>
            </a: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9613"/>
          <a:stretch/>
        </p:blipFill>
        <p:spPr bwMode="auto">
          <a:xfrm>
            <a:off x="1435185" y="4437112"/>
            <a:ext cx="356388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9246" cy="242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2428017"/>
            <a:ext cx="2527690" cy="4143379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980728"/>
            <a:ext cx="5005064" cy="50006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Третинна структура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— повна просторова будова цілої білкової молекули, просторове взаємовідношення вторинних структур одна до одної. </a:t>
            </a: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27432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Третинна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структура загалом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стабілізується нелокальними взаємодіями, найчастіше формуванням гідрофобного ядра, а також завдяки утворенню водневих зв'язків, 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солевих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містків, інших типів іонних взаємодій, 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дисульфідних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зв'язків між залишками цистеїну.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2" y="214290"/>
            <a:ext cx="3887788" cy="590391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5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base.com-92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253</Template>
  <TotalTime>3859</TotalTime>
  <Words>686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253</vt:lpstr>
      <vt:lpstr>Специальное оформление</vt:lpstr>
      <vt:lpstr>powerpointbase.com-922</vt:lpstr>
      <vt:lpstr>Будова та функції білків</vt:lpstr>
      <vt:lpstr>Презентация PowerPoint</vt:lpstr>
      <vt:lpstr>Білки – це високомолекулярні природні полімери, молекули яких побудовані із залишків амінокислот, з'єднаних  пептидними групами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206</cp:revision>
  <dcterms:created xsi:type="dcterms:W3CDTF">2019-12-23T19:27:30Z</dcterms:created>
  <dcterms:modified xsi:type="dcterms:W3CDTF">2021-04-26T18:29:35Z</dcterms:modified>
</cp:coreProperties>
</file>