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864725" cy="658971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8" y="-1002"/>
      </p:cViewPr>
      <p:guideLst>
        <p:guide orient="horz" pos="2076"/>
        <p:guide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9857" y="2047090"/>
            <a:ext cx="8385016" cy="1412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9711" y="3734172"/>
            <a:ext cx="6905308" cy="16840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51926" y="263902"/>
            <a:ext cx="2219562" cy="56226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3243" y="263902"/>
            <a:ext cx="6494277" cy="56226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247" y="4234507"/>
            <a:ext cx="8385016" cy="13087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247" y="2793003"/>
            <a:ext cx="8385016" cy="14414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3239" y="1537606"/>
            <a:ext cx="4356920" cy="43489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14569" y="1537606"/>
            <a:ext cx="4356920" cy="43489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37" y="1475060"/>
            <a:ext cx="4358634" cy="6147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37" y="2089794"/>
            <a:ext cx="4358634" cy="3796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1147" y="1475060"/>
            <a:ext cx="4360346" cy="6147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11147" y="2089794"/>
            <a:ext cx="4360346" cy="3796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44" y="262371"/>
            <a:ext cx="3245425" cy="11165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6840" y="262375"/>
            <a:ext cx="5514655" cy="562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44" y="1378962"/>
            <a:ext cx="3245425" cy="45075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561" y="4612801"/>
            <a:ext cx="5918835" cy="5445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33561" y="588804"/>
            <a:ext cx="5918835" cy="39538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33561" y="5157367"/>
            <a:ext cx="5918835" cy="7733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43" y="263895"/>
            <a:ext cx="8878253" cy="109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43" y="1537606"/>
            <a:ext cx="8878253" cy="434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3237" y="6107694"/>
            <a:ext cx="2301770" cy="35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E20E9-DC39-496A-B7E3-4BAB82DC79C9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70449" y="6107694"/>
            <a:ext cx="3123830" cy="35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69720" y="6107694"/>
            <a:ext cx="2301770" cy="35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D5CE-3F82-4B1B-ABD7-9D774BAEB10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лайд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лайд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"/>
            <a:ext cx="9864725" cy="6576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 (1 of 1)-3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884570" cy="658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0</Words>
  <Application>Microsoft Office PowerPoint</Application>
  <PresentationFormat>Произвольный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User</cp:lastModifiedBy>
  <cp:revision>37</cp:revision>
  <dcterms:created xsi:type="dcterms:W3CDTF">2019-04-24T05:38:36Z</dcterms:created>
  <dcterms:modified xsi:type="dcterms:W3CDTF">2020-03-24T09:24:08Z</dcterms:modified>
</cp:coreProperties>
</file>