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lasio" panose="020B0604020202020204" charset="0"/>
      <p:regular r:id="rId15"/>
    </p:embeddedFont>
    <p:embeddedFont>
      <p:font typeface="Gelasio Semi Bold" panose="020B0604020202020204" charset="0"/>
      <p:regular r:id="rId16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32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2706" y="1072634"/>
            <a:ext cx="7758589" cy="4268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700"/>
              </a:lnSpc>
              <a:buNone/>
            </a:pPr>
            <a:r>
              <a:rPr lang="en-US" sz="53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Zoom: Універсальна платформа для віртуальних та гібридних відеоконференцій</a:t>
            </a:r>
            <a:endParaRPr lang="en-US" sz="5350" dirty="0"/>
          </a:p>
        </p:txBody>
      </p:sp>
      <p:sp>
        <p:nvSpPr>
          <p:cNvPr id="4" name="Text 1"/>
          <p:cNvSpPr/>
          <p:nvPr/>
        </p:nvSpPr>
        <p:spPr>
          <a:xfrm>
            <a:off x="692706" y="5637848"/>
            <a:ext cx="7758589" cy="950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Zoom – це платформа для проведення віртуальних конференцій та вебінарів. Вона дозволяє об'єднувати людей з різних куточків світу у віртуальному просторі.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92706" y="6825377"/>
            <a:ext cx="316706" cy="316706"/>
          </a:xfrm>
          <a:prstGeom prst="roundRect">
            <a:avLst>
              <a:gd name="adj" fmla="val 2886931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26" y="6832997"/>
            <a:ext cx="301466" cy="3014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08353" y="6810613"/>
            <a:ext cx="2363510" cy="346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by Iryna Kucherak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8977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Налаштування фону, відеофільтрів, аватарів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47499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074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Фон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647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вибрати віртуальний фон або завантажити власне зображення.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47499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074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Відеофільтри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5647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Zoom дозволяє застосовувати фільтри до свого відео, наприклад, розмиття, чіткість, колір.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6967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Аватари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187202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вибрати аватара, який буде представляти вас під час конференції.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340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5453" y="3337084"/>
            <a:ext cx="13099494" cy="1367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Запис відеоконференцій на локальний комп'ютер та хмару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3" y="5032177"/>
            <a:ext cx="6549747" cy="8748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84171" y="6235065"/>
            <a:ext cx="3236595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Локальний комп'ютер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984171" y="6707981"/>
            <a:ext cx="6112312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Запис зберігається на жорсткому диску вашого комп'ютера.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032177"/>
            <a:ext cx="6549747" cy="8748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33918" y="6235065"/>
            <a:ext cx="273403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Хмара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752635" y="6694285"/>
            <a:ext cx="6112312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Запис зберігається на серверах Zoom і доступний онлайн.</a:t>
            </a:r>
            <a:endParaRPr lang="en-US" sz="17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9B1F1E-DCDF-4DF8-98D2-B4F92013F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100" y="7209821"/>
            <a:ext cx="354330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9509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Функція переведення учасника в режим очікування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16159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955381"/>
            <a:ext cx="29635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Приглушення звуку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445800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приглушити звук учасника, якщо він створює непотрібний шум.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416159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49553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Відключення відео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544580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вимкнути відео учасника, якщо це необхідно.</a:t>
            </a:r>
            <a:endParaRPr lang="en-US" sz="17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ED050-38D0-4330-8661-BA82F0856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331" y="7187388"/>
            <a:ext cx="354330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8951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Запрошення учасників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2065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Посилання на зустріч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скопіювати та розповсюдити посилання на зустріч.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Електронна пошта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надіслати запрошення на зустріч електронною поштою.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Календар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додати зустріч до свого календаря.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E9FA04-6E5B-4443-96F3-E1B4466A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596" y="7258050"/>
            <a:ext cx="354330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36151"/>
            <a:ext cx="66457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Планування зустрічей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1685092"/>
            <a:ext cx="30480" cy="5908238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18015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19402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1053703" y="2025253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1911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Дата та час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40232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Виберіть дату та час проведення зустрічі.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371391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34740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1030843" y="3559016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Тривалість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3936087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Визначте тривалість зустрічі.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5247680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50077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1031438" y="5092779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Тема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5469850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Введіть тему зустрічі.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1358622" y="678144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4CEC3"/>
          </a:solidFill>
          <a:ln/>
        </p:spPr>
      </p:sp>
      <p:sp>
        <p:nvSpPr>
          <p:cNvPr id="21" name="Shape 18"/>
          <p:cNvSpPr/>
          <p:nvPr/>
        </p:nvSpPr>
        <p:spPr>
          <a:xfrm>
            <a:off x="878800" y="65415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22" name="Text 19"/>
          <p:cNvSpPr/>
          <p:nvPr/>
        </p:nvSpPr>
        <p:spPr>
          <a:xfrm>
            <a:off x="1027867" y="6626543"/>
            <a:ext cx="2121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2381488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Учасники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2381488" y="700361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Додайте учасників до зустрічі.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Спеціальні можливості Zoom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455093" y="3386138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Дошка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Інструмент для спільної роботи, на якому можна малювати, писати та ділитися файлами.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10323909" y="3386138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Чат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Можливість спілкуватися з учасниками в текстовому форматі.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6432828" y="5810131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Реакції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 можете використовувати емодзі та інші реакції, щоб висловити свої думки.</a:t>
            </a:r>
            <a:endParaRPr lang="en-US" sz="17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981081-9C6C-497D-8A8F-04FD03FC6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685" y="7165182"/>
            <a:ext cx="354330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Функція дистанційного керування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Функція дистанційного керування дозволяє керувати презентацією, програмою чи веб-сторінкою, що демонструється на екрані, за допомогою клавіатури та миші.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286</Words>
  <Application>Microsoft Office PowerPoint</Application>
  <PresentationFormat>Довільний</PresentationFormat>
  <Paragraphs>60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Gelasio Semi Bold</vt:lpstr>
      <vt:lpstr>Arial</vt:lpstr>
      <vt:lpstr>Gelasio</vt:lpstr>
      <vt:lpstr>Gelasio Bold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Iryna Kucherak</cp:lastModifiedBy>
  <cp:revision>2</cp:revision>
  <dcterms:created xsi:type="dcterms:W3CDTF">2024-10-10T19:30:43Z</dcterms:created>
  <dcterms:modified xsi:type="dcterms:W3CDTF">2024-10-10T19:32:15Z</dcterms:modified>
</cp:coreProperties>
</file>