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BD1E2C-7824-495F-85B2-0751EBA8FF3A}">
      <dgm:prSet/>
      <dgm:spPr/>
      <dgm:t>
        <a:bodyPr/>
        <a:lstStyle/>
        <a:p>
          <a:r>
            <a:rPr lang="ru-RU" dirty="0"/>
            <a:t>Хто перекладає назви фільмів і чому іноді так дивно? </a:t>
          </a:r>
          <a:endParaRPr lang="ru-RU" dirty="0"/>
        </a:p>
      </dgm:t>
    </dgm:pt>
    <dgm:pt modelId="{0AB5B285-93C3-40D8-99F6-52D6DA28312A}" type="parTrans" cxnId="{B6FA4024-6A3D-4BBC-91BB-525AF298C9D3}">
      <dgm:prSet/>
      <dgm:spPr/>
      <dgm:t>
        <a:bodyPr/>
        <a:lstStyle/>
        <a:p>
          <a:endParaRPr lang="ru-RU"/>
        </a:p>
      </dgm:t>
    </dgm:pt>
    <dgm:pt modelId="{7F8AC0AD-B7F7-4F45-A15E-17F52613D914}" type="sibTrans" cxnId="{B6FA4024-6A3D-4BBC-91BB-525AF298C9D3}">
      <dgm:prSet/>
      <dgm:spPr/>
      <dgm:t>
        <a:bodyPr/>
        <a:lstStyle/>
        <a:p>
          <a:endParaRPr lang="ru-RU"/>
        </a:p>
      </dgm:t>
    </dgm:pt>
    <dgm:pt modelId="{1DFC9A76-FECF-47F3-84AC-07D268C902D6}">
      <dgm:prSet/>
      <dgm:spPr/>
      <dgm:t>
        <a:bodyPr/>
        <a:lstStyle/>
        <a:p>
          <a:r>
            <a:rPr lang="ru-RU" dirty="0"/>
            <a:t>Хто такі мейджори та чому вони вимагають пояснювати їм жарти? </a:t>
          </a:r>
          <a:endParaRPr lang="ru-RU" dirty="0"/>
        </a:p>
      </dgm:t>
    </dgm:pt>
    <dgm:pt modelId="{2548A4B8-CE29-4A98-8272-40C71BF8A7E2}" type="parTrans" cxnId="{1AF621CE-8811-4ED8-A31C-0993BB8F1EF1}">
      <dgm:prSet/>
      <dgm:spPr/>
      <dgm:t>
        <a:bodyPr/>
        <a:lstStyle/>
        <a:p>
          <a:endParaRPr lang="ru-RU"/>
        </a:p>
      </dgm:t>
    </dgm:pt>
    <dgm:pt modelId="{FED1D7FE-8AA2-4094-9DA3-15D19E8FD773}" type="sibTrans" cxnId="{1AF621CE-8811-4ED8-A31C-0993BB8F1EF1}">
      <dgm:prSet/>
      <dgm:spPr/>
      <dgm:t>
        <a:bodyPr/>
        <a:lstStyle/>
        <a:p>
          <a:endParaRPr lang="ru-RU"/>
        </a:p>
      </dgm:t>
    </dgm:pt>
    <dgm:pt modelId="{7CCD5562-A36A-4904-B034-0BDC67E514FE}">
      <dgm:prSet/>
      <dgm:spPr/>
      <dgm:t>
        <a:bodyPr/>
        <a:lstStyle/>
        <a:p>
          <a:r>
            <a:rPr lang="ru-RU" dirty="0"/>
            <a:t>Що потрібно, щоб стати актором чи акторкою дубляжу? </a:t>
          </a:r>
          <a:endParaRPr lang="ru-RU" dirty="0"/>
        </a:p>
      </dgm:t>
    </dgm:pt>
    <dgm:pt modelId="{A9C85D34-6C24-4207-A311-AF1C0FE2E774}" type="parTrans" cxnId="{098D6F4D-1A12-4352-B3BA-FC5C97AC8913}">
      <dgm:prSet/>
      <dgm:spPr/>
      <dgm:t>
        <a:bodyPr/>
        <a:lstStyle/>
        <a:p>
          <a:endParaRPr lang="ru-RU"/>
        </a:p>
      </dgm:t>
    </dgm:pt>
    <dgm:pt modelId="{C3F8CF7B-D00E-4D5B-BF9E-97ECFD29D9C5}" type="sibTrans" cxnId="{098D6F4D-1A12-4352-B3BA-FC5C97AC8913}">
      <dgm:prSet/>
      <dgm:spPr/>
      <dgm:t>
        <a:bodyPr/>
        <a:lstStyle/>
        <a:p>
          <a:endParaRPr lang="ru-RU"/>
        </a:p>
      </dgm:t>
    </dgm:pt>
    <dgm:pt modelId="{8503FF10-A9AC-40C0-9E65-132F04F58280}">
      <dgm:prSet/>
      <dgm:spPr/>
      <dgm:t>
        <a:bodyPr/>
        <a:lstStyle/>
        <a:p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/>
            <a:t>в одних країнах дивляться дубльоване кіно, а в інших – з субтитрами і як краще?</a:t>
          </a:r>
          <a:endParaRPr lang="ru-RU" dirty="0"/>
        </a:p>
      </dgm:t>
    </dgm:pt>
    <dgm:pt modelId="{A9ADE6CD-6FCB-4F49-9890-2659DAB6A17B}" type="parTrans" cxnId="{F26E5003-CF58-4AD5-8CA6-EB2AAF2E90F5}">
      <dgm:prSet/>
      <dgm:spPr/>
      <dgm:t>
        <a:bodyPr/>
        <a:lstStyle/>
        <a:p>
          <a:endParaRPr lang="ru-RU"/>
        </a:p>
      </dgm:t>
    </dgm:pt>
    <dgm:pt modelId="{0E1ED2F4-0490-4510-8BC5-68F6B81489CC}" type="sibTrans" cxnId="{F26E5003-CF58-4AD5-8CA6-EB2AAF2E90F5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C7E1F-2A3D-41F9-B264-0239AE14DFD2}" type="pres">
      <dgm:prSet presAssocID="{7CCD5562-A36A-4904-B034-0BDC67E514FE}" presName="node" presStyleLbl="node1" presStyleIdx="0" presStyleCnt="4">
        <dgm:presLayoutVars>
          <dgm:bulletEnabled val="1"/>
        </dgm:presLayoutVars>
      </dgm:prSet>
      <dgm:spPr/>
    </dgm:pt>
    <dgm:pt modelId="{D2D3724C-7969-49C8-A5D2-A0008C0804BE}" type="pres">
      <dgm:prSet presAssocID="{C3F8CF7B-D00E-4D5B-BF9E-97ECFD29D9C5}" presName="sibTrans" presStyleCnt="0"/>
      <dgm:spPr/>
    </dgm:pt>
    <dgm:pt modelId="{0186B151-862D-4FE8-BF6E-D857098FF0F4}" type="pres">
      <dgm:prSet presAssocID="{1DFC9A76-FECF-47F3-84AC-07D268C902D6}" presName="node" presStyleLbl="node1" presStyleIdx="1" presStyleCnt="4">
        <dgm:presLayoutVars>
          <dgm:bulletEnabled val="1"/>
        </dgm:presLayoutVars>
      </dgm:prSet>
      <dgm:spPr/>
    </dgm:pt>
    <dgm:pt modelId="{6F5F2031-8B68-4E5C-B637-6C3B45710A75}" type="pres">
      <dgm:prSet presAssocID="{FED1D7FE-8AA2-4094-9DA3-15D19E8FD773}" presName="sibTrans" presStyleCnt="0"/>
      <dgm:spPr/>
    </dgm:pt>
    <dgm:pt modelId="{4F0862BF-DD12-426B-AF04-6F6DFA5F036D}" type="pres">
      <dgm:prSet presAssocID="{DDBD1E2C-7824-495F-85B2-0751EBA8FF3A}" presName="node" presStyleLbl="node1" presStyleIdx="2" presStyleCnt="4">
        <dgm:presLayoutVars>
          <dgm:bulletEnabled val="1"/>
        </dgm:presLayoutVars>
      </dgm:prSet>
      <dgm:spPr/>
    </dgm:pt>
    <dgm:pt modelId="{D4D0E5F8-49BC-47E7-B443-4822202488F0}" type="pres">
      <dgm:prSet presAssocID="{7F8AC0AD-B7F7-4F45-A15E-17F52613D914}" presName="sibTrans" presStyleCnt="0"/>
      <dgm:spPr/>
    </dgm:pt>
    <dgm:pt modelId="{6E84DACC-AEF2-4F54-982C-729F5B37599C}" type="pres">
      <dgm:prSet presAssocID="{8503FF10-A9AC-40C0-9E65-132F04F582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621CE-8811-4ED8-A31C-0993BB8F1EF1}" srcId="{D7BA5E47-706B-4628-80A2-8506B6345377}" destId="{1DFC9A76-FECF-47F3-84AC-07D268C902D6}" srcOrd="1" destOrd="0" parTransId="{2548A4B8-CE29-4A98-8272-40C71BF8A7E2}" sibTransId="{FED1D7FE-8AA2-4094-9DA3-15D19E8FD773}"/>
    <dgm:cxn modelId="{87CDB7DF-46AE-42F1-8D52-1FE5CEFCD8EA}" type="presOf" srcId="{DDBD1E2C-7824-495F-85B2-0751EBA8FF3A}" destId="{4F0862BF-DD12-426B-AF04-6F6DFA5F036D}" srcOrd="0" destOrd="0" presId="urn:microsoft.com/office/officeart/2005/8/layout/default"/>
    <dgm:cxn modelId="{B6FA4024-6A3D-4BBC-91BB-525AF298C9D3}" srcId="{D7BA5E47-706B-4628-80A2-8506B6345377}" destId="{DDBD1E2C-7824-495F-85B2-0751EBA8FF3A}" srcOrd="2" destOrd="0" parTransId="{0AB5B285-93C3-40D8-99F6-52D6DA28312A}" sibTransId="{7F8AC0AD-B7F7-4F45-A15E-17F52613D914}"/>
    <dgm:cxn modelId="{098D6F4D-1A12-4352-B3BA-FC5C97AC8913}" srcId="{D7BA5E47-706B-4628-80A2-8506B6345377}" destId="{7CCD5562-A36A-4904-B034-0BDC67E514FE}" srcOrd="0" destOrd="0" parTransId="{A9C85D34-6C24-4207-A311-AF1C0FE2E774}" sibTransId="{C3F8CF7B-D00E-4D5B-BF9E-97ECFD29D9C5}"/>
    <dgm:cxn modelId="{12339758-85F7-4BC2-B671-82B224469F87}" type="presOf" srcId="{8503FF10-A9AC-40C0-9E65-132F04F58280}" destId="{6E84DACC-AEF2-4F54-982C-729F5B37599C}" srcOrd="0" destOrd="0" presId="urn:microsoft.com/office/officeart/2005/8/layout/default"/>
    <dgm:cxn modelId="{F26E5003-CF58-4AD5-8CA6-EB2AAF2E90F5}" srcId="{D7BA5E47-706B-4628-80A2-8506B6345377}" destId="{8503FF10-A9AC-40C0-9E65-132F04F58280}" srcOrd="3" destOrd="0" parTransId="{A9ADE6CD-6FCB-4F49-9890-2659DAB6A17B}" sibTransId="{0E1ED2F4-0490-4510-8BC5-68F6B81489CC}"/>
    <dgm:cxn modelId="{655E4693-38FC-4AE0-8331-3F1C4735650A}" type="presOf" srcId="{7CCD5562-A36A-4904-B034-0BDC67E514FE}" destId="{8A6C7E1F-2A3D-41F9-B264-0239AE14DFD2}" srcOrd="0" destOrd="0" presId="urn:microsoft.com/office/officeart/2005/8/layout/default"/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B4C3302F-3FAE-4EE3-9FED-22D48BE0E079}" type="presOf" srcId="{1DFC9A76-FECF-47F3-84AC-07D268C902D6}" destId="{0186B151-862D-4FE8-BF6E-D857098FF0F4}" srcOrd="0" destOrd="0" presId="urn:microsoft.com/office/officeart/2005/8/layout/default"/>
    <dgm:cxn modelId="{487780DE-CD99-4860-9A6D-743419FB67C4}" type="presParOf" srcId="{E2ABA5B4-EDDC-46D4-B129-85588C2812C9}" destId="{8A6C7E1F-2A3D-41F9-B264-0239AE14DFD2}" srcOrd="0" destOrd="0" presId="urn:microsoft.com/office/officeart/2005/8/layout/default"/>
    <dgm:cxn modelId="{2E62D89D-D29F-4324-9C41-F7C97DDCDDD2}" type="presParOf" srcId="{E2ABA5B4-EDDC-46D4-B129-85588C2812C9}" destId="{D2D3724C-7969-49C8-A5D2-A0008C0804BE}" srcOrd="1" destOrd="0" presId="urn:microsoft.com/office/officeart/2005/8/layout/default"/>
    <dgm:cxn modelId="{5B986990-8C29-481E-B635-4F84A632FC71}" type="presParOf" srcId="{E2ABA5B4-EDDC-46D4-B129-85588C2812C9}" destId="{0186B151-862D-4FE8-BF6E-D857098FF0F4}" srcOrd="2" destOrd="0" presId="urn:microsoft.com/office/officeart/2005/8/layout/default"/>
    <dgm:cxn modelId="{E32DDE4F-F095-4812-83D6-7208979B5C73}" type="presParOf" srcId="{E2ABA5B4-EDDC-46D4-B129-85588C2812C9}" destId="{6F5F2031-8B68-4E5C-B637-6C3B45710A75}" srcOrd="3" destOrd="0" presId="urn:microsoft.com/office/officeart/2005/8/layout/default"/>
    <dgm:cxn modelId="{682761B0-F5AE-4642-B6B6-8BB4089EB687}" type="presParOf" srcId="{E2ABA5B4-EDDC-46D4-B129-85588C2812C9}" destId="{4F0862BF-DD12-426B-AF04-6F6DFA5F036D}" srcOrd="4" destOrd="0" presId="urn:microsoft.com/office/officeart/2005/8/layout/default"/>
    <dgm:cxn modelId="{7A62939D-D30E-40F5-9AA9-F6DC590BC9F6}" type="presParOf" srcId="{E2ABA5B4-EDDC-46D4-B129-85588C2812C9}" destId="{D4D0E5F8-49BC-47E7-B443-4822202488F0}" srcOrd="5" destOrd="0" presId="urn:microsoft.com/office/officeart/2005/8/layout/default"/>
    <dgm:cxn modelId="{BED97391-E28F-41FD-9152-F4DFACA22428}" type="presParOf" srcId="{E2ABA5B4-EDDC-46D4-B129-85588C2812C9}" destId="{6E84DACC-AEF2-4F54-982C-729F5B3759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D3C22-D013-4104-B19D-95BE19AD7504}" type="doc">
      <dgm:prSet loTypeId="urn:microsoft.com/office/officeart/2005/8/layout/arrow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C224537-4BDD-4C6D-8064-1340D990ACED}">
      <dgm:prSet phldrT="[Текст]"/>
      <dgm:spPr/>
      <dgm:t>
        <a:bodyPr/>
        <a:lstStyle/>
        <a:p>
          <a:r>
            <a:rPr lang="ru-RU" dirty="0" err="1" smtClean="0"/>
            <a:t>Озвучення</a:t>
          </a:r>
          <a:endParaRPr lang="ru-RU" dirty="0"/>
        </a:p>
      </dgm:t>
    </dgm:pt>
    <dgm:pt modelId="{907E1DEB-DD70-4B0A-A5FE-1A3EF8181C0E}" type="parTrans" cxnId="{60A97899-5750-48B6-B829-EBB9C3452687}">
      <dgm:prSet/>
      <dgm:spPr/>
      <dgm:t>
        <a:bodyPr/>
        <a:lstStyle/>
        <a:p>
          <a:endParaRPr lang="ru-RU"/>
        </a:p>
      </dgm:t>
    </dgm:pt>
    <dgm:pt modelId="{92535A35-567C-4C9C-AFC2-277B3A809937}" type="sibTrans" cxnId="{60A97899-5750-48B6-B829-EBB9C3452687}">
      <dgm:prSet/>
      <dgm:spPr/>
      <dgm:t>
        <a:bodyPr/>
        <a:lstStyle/>
        <a:p>
          <a:endParaRPr lang="ru-RU"/>
        </a:p>
      </dgm:t>
    </dgm:pt>
    <dgm:pt modelId="{59084745-83FB-420C-9668-A0A81E1B54D0}">
      <dgm:prSet phldrT="[Текст]"/>
      <dgm:spPr/>
      <dgm:t>
        <a:bodyPr/>
        <a:lstStyle/>
        <a:p>
          <a:r>
            <a:rPr lang="ru-RU" dirty="0" err="1" smtClean="0"/>
            <a:t>Дубялж</a:t>
          </a:r>
          <a:r>
            <a:rPr lang="ru-RU" dirty="0" smtClean="0"/>
            <a:t> </a:t>
          </a:r>
          <a:endParaRPr lang="ru-RU" dirty="0"/>
        </a:p>
      </dgm:t>
    </dgm:pt>
    <dgm:pt modelId="{B2DB153F-CA2F-43CC-AEEA-1F6905CB97D9}" type="parTrans" cxnId="{0434BCD1-9418-4DF7-9FE6-11712CD4F8C6}">
      <dgm:prSet/>
      <dgm:spPr/>
      <dgm:t>
        <a:bodyPr/>
        <a:lstStyle/>
        <a:p>
          <a:endParaRPr lang="ru-RU"/>
        </a:p>
      </dgm:t>
    </dgm:pt>
    <dgm:pt modelId="{5270FD47-7857-4191-B55B-1592171AD3DB}" type="sibTrans" cxnId="{0434BCD1-9418-4DF7-9FE6-11712CD4F8C6}">
      <dgm:prSet/>
      <dgm:spPr/>
      <dgm:t>
        <a:bodyPr/>
        <a:lstStyle/>
        <a:p>
          <a:endParaRPr lang="ru-RU"/>
        </a:p>
      </dgm:t>
    </dgm:pt>
    <dgm:pt modelId="{A38AAB61-69A0-4A48-81BF-3B1AA73F2792}" type="pres">
      <dgm:prSet presAssocID="{C29D3C22-D013-4104-B19D-95BE19AD7504}" presName="compositeShape" presStyleCnt="0">
        <dgm:presLayoutVars>
          <dgm:chMax val="2"/>
          <dgm:dir/>
          <dgm:resizeHandles val="exact"/>
        </dgm:presLayoutVars>
      </dgm:prSet>
      <dgm:spPr/>
    </dgm:pt>
    <dgm:pt modelId="{3488B07C-6478-4246-BBCB-29114BF2C138}" type="pres">
      <dgm:prSet presAssocID="{C29D3C22-D013-4104-B19D-95BE19AD7504}" presName="ribbon" presStyleLbl="node1" presStyleIdx="0" presStyleCnt="1"/>
      <dgm:spPr/>
    </dgm:pt>
    <dgm:pt modelId="{18725DF5-9443-4989-B820-398E300033BB}" type="pres">
      <dgm:prSet presAssocID="{C29D3C22-D013-4104-B19D-95BE19AD750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3AB9453-B0F5-4991-8AA7-C5112123B2B8}" type="pres">
      <dgm:prSet presAssocID="{C29D3C22-D013-4104-B19D-95BE19AD750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FE1AA43-E52B-4E9A-8A5E-FC1EDA4D43CA}" type="presOf" srcId="{1C224537-4BDD-4C6D-8064-1340D990ACED}" destId="{18725DF5-9443-4989-B820-398E300033BB}" srcOrd="0" destOrd="0" presId="urn:microsoft.com/office/officeart/2005/8/layout/arrow6"/>
    <dgm:cxn modelId="{60A97899-5750-48B6-B829-EBB9C3452687}" srcId="{C29D3C22-D013-4104-B19D-95BE19AD7504}" destId="{1C224537-4BDD-4C6D-8064-1340D990ACED}" srcOrd="0" destOrd="0" parTransId="{907E1DEB-DD70-4B0A-A5FE-1A3EF8181C0E}" sibTransId="{92535A35-567C-4C9C-AFC2-277B3A809937}"/>
    <dgm:cxn modelId="{3C7BC015-4ABA-4C35-B687-DAF8BE373BF0}" type="presOf" srcId="{59084745-83FB-420C-9668-A0A81E1B54D0}" destId="{63AB9453-B0F5-4991-8AA7-C5112123B2B8}" srcOrd="0" destOrd="0" presId="urn:microsoft.com/office/officeart/2005/8/layout/arrow6"/>
    <dgm:cxn modelId="{A65CF9B1-CCD5-4953-8471-21920C431237}" type="presOf" srcId="{C29D3C22-D013-4104-B19D-95BE19AD7504}" destId="{A38AAB61-69A0-4A48-81BF-3B1AA73F2792}" srcOrd="0" destOrd="0" presId="urn:microsoft.com/office/officeart/2005/8/layout/arrow6"/>
    <dgm:cxn modelId="{0434BCD1-9418-4DF7-9FE6-11712CD4F8C6}" srcId="{C29D3C22-D013-4104-B19D-95BE19AD7504}" destId="{59084745-83FB-420C-9668-A0A81E1B54D0}" srcOrd="1" destOrd="0" parTransId="{B2DB153F-CA2F-43CC-AEEA-1F6905CB97D9}" sibTransId="{5270FD47-7857-4191-B55B-1592171AD3DB}"/>
    <dgm:cxn modelId="{6ED2C094-019D-4519-9A2F-212BB6C3758E}" type="presParOf" srcId="{A38AAB61-69A0-4A48-81BF-3B1AA73F2792}" destId="{3488B07C-6478-4246-BBCB-29114BF2C138}" srcOrd="0" destOrd="0" presId="urn:microsoft.com/office/officeart/2005/8/layout/arrow6"/>
    <dgm:cxn modelId="{E820E7C5-F715-40E8-A83A-400CE58CEF92}" type="presParOf" srcId="{A38AAB61-69A0-4A48-81BF-3B1AA73F2792}" destId="{18725DF5-9443-4989-B820-398E300033BB}" srcOrd="1" destOrd="0" presId="urn:microsoft.com/office/officeart/2005/8/layout/arrow6"/>
    <dgm:cxn modelId="{E8C3D2B6-9DC3-479A-B36C-7AEB96E53785}" type="presParOf" srcId="{A38AAB61-69A0-4A48-81BF-3B1AA73F2792}" destId="{63AB9453-B0F5-4991-8AA7-C5112123B2B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33716-4287-4EEB-9CAD-2D8271667A6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4A48AC2-957F-44DF-B68A-CA73C292DE85}">
      <dgm:prSet phldrT="[Текст]"/>
      <dgm:spPr/>
      <dgm:t>
        <a:bodyPr/>
        <a:lstStyle/>
        <a:p>
          <a:r>
            <a:rPr lang="ru-RU" dirty="0" err="1" smtClean="0"/>
            <a:t>Прямий</a:t>
          </a:r>
          <a:r>
            <a:rPr lang="ru-RU" dirty="0" smtClean="0"/>
            <a:t> переклад</a:t>
          </a:r>
          <a:endParaRPr lang="ru-RU" dirty="0"/>
        </a:p>
      </dgm:t>
    </dgm:pt>
    <dgm:pt modelId="{4213F181-7224-4CEF-AB0B-9FC7875E21D1}" type="parTrans" cxnId="{BF688500-0245-4623-836E-DAE7B3A777BF}">
      <dgm:prSet/>
      <dgm:spPr/>
      <dgm:t>
        <a:bodyPr/>
        <a:lstStyle/>
        <a:p>
          <a:endParaRPr lang="ru-RU"/>
        </a:p>
      </dgm:t>
    </dgm:pt>
    <dgm:pt modelId="{05952F2A-3740-42A1-83C3-8889DF4CF1E1}" type="sibTrans" cxnId="{BF688500-0245-4623-836E-DAE7B3A777BF}">
      <dgm:prSet/>
      <dgm:spPr/>
      <dgm:t>
        <a:bodyPr/>
        <a:lstStyle/>
        <a:p>
          <a:endParaRPr lang="ru-RU"/>
        </a:p>
      </dgm:t>
    </dgm:pt>
    <dgm:pt modelId="{E81F8E01-4A92-421B-8326-812A52209379}">
      <dgm:prSet phldrT="[Текст]"/>
      <dgm:spPr/>
      <dgm:t>
        <a:bodyPr/>
        <a:lstStyle/>
        <a:p>
          <a:r>
            <a:rPr lang="ru-RU" dirty="0" err="1" smtClean="0"/>
            <a:t>Непрямий</a:t>
          </a:r>
          <a:r>
            <a:rPr lang="ru-RU" dirty="0" smtClean="0"/>
            <a:t> переклад </a:t>
          </a:r>
          <a:endParaRPr lang="ru-RU" dirty="0"/>
        </a:p>
      </dgm:t>
    </dgm:pt>
    <dgm:pt modelId="{BAE40D18-DE80-4389-BDFA-E236C457CABD}" type="parTrans" cxnId="{A7B72253-F5F5-41A4-8CDA-90E6246AFF5F}">
      <dgm:prSet/>
      <dgm:spPr/>
      <dgm:t>
        <a:bodyPr/>
        <a:lstStyle/>
        <a:p>
          <a:endParaRPr lang="ru-RU"/>
        </a:p>
      </dgm:t>
    </dgm:pt>
    <dgm:pt modelId="{1C92B858-5719-4E50-8C64-54D33CE5D78C}" type="sibTrans" cxnId="{A7B72253-F5F5-41A4-8CDA-90E6246AFF5F}">
      <dgm:prSet/>
      <dgm:spPr/>
      <dgm:t>
        <a:bodyPr/>
        <a:lstStyle/>
        <a:p>
          <a:endParaRPr lang="ru-RU"/>
        </a:p>
      </dgm:t>
    </dgm:pt>
    <dgm:pt modelId="{C3957974-8F8B-4136-8A78-B482EF88E737}">
      <dgm:prSet phldrT="[Текст]"/>
      <dgm:spPr/>
      <dgm:t>
        <a:bodyPr/>
        <a:lstStyle/>
        <a:p>
          <a:r>
            <a:rPr lang="ru-RU" dirty="0" err="1" smtClean="0"/>
            <a:t>Трансформація</a:t>
          </a:r>
          <a:endParaRPr lang="ru-RU" dirty="0"/>
        </a:p>
      </dgm:t>
    </dgm:pt>
    <dgm:pt modelId="{6FF44C95-7FCC-4909-8566-6EF9AEB6C090}" type="parTrans" cxnId="{5DB7D714-6230-4846-8781-E824012A9F21}">
      <dgm:prSet/>
      <dgm:spPr/>
      <dgm:t>
        <a:bodyPr/>
        <a:lstStyle/>
        <a:p>
          <a:endParaRPr lang="ru-RU"/>
        </a:p>
      </dgm:t>
    </dgm:pt>
    <dgm:pt modelId="{AFF06B66-5B81-40FB-99E1-CF6460918EA3}" type="sibTrans" cxnId="{5DB7D714-6230-4846-8781-E824012A9F21}">
      <dgm:prSet/>
      <dgm:spPr/>
      <dgm:t>
        <a:bodyPr/>
        <a:lstStyle/>
        <a:p>
          <a:endParaRPr lang="ru-RU"/>
        </a:p>
      </dgm:t>
    </dgm:pt>
    <dgm:pt modelId="{03ABF5E0-3CD3-4FF5-A0BD-5CEBFA9420D2}" type="pres">
      <dgm:prSet presAssocID="{C7B33716-4287-4EEB-9CAD-2D8271667A68}" presName="linear" presStyleCnt="0">
        <dgm:presLayoutVars>
          <dgm:dir/>
          <dgm:animLvl val="lvl"/>
          <dgm:resizeHandles val="exact"/>
        </dgm:presLayoutVars>
      </dgm:prSet>
      <dgm:spPr/>
    </dgm:pt>
    <dgm:pt modelId="{DE01E03C-C50E-462A-8B69-6B0961692F7E}" type="pres">
      <dgm:prSet presAssocID="{54A48AC2-957F-44DF-B68A-CA73C292DE85}" presName="parentLin" presStyleCnt="0"/>
      <dgm:spPr/>
    </dgm:pt>
    <dgm:pt modelId="{5615CC6E-967F-416E-BEE9-F63F1CEFE166}" type="pres">
      <dgm:prSet presAssocID="{54A48AC2-957F-44DF-B68A-CA73C292DE85}" presName="parentLeftMargin" presStyleLbl="node1" presStyleIdx="0" presStyleCnt="3"/>
      <dgm:spPr/>
    </dgm:pt>
    <dgm:pt modelId="{85ABFE38-0CCD-4F5B-9D2B-182A66DC1D76}" type="pres">
      <dgm:prSet presAssocID="{54A48AC2-957F-44DF-B68A-CA73C292DE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0D291-7704-476E-AFCD-B41498FFC27B}" type="pres">
      <dgm:prSet presAssocID="{54A48AC2-957F-44DF-B68A-CA73C292DE85}" presName="negativeSpace" presStyleCnt="0"/>
      <dgm:spPr/>
    </dgm:pt>
    <dgm:pt modelId="{330ADA38-EE29-41B2-BE91-BB57B3EFF1CF}" type="pres">
      <dgm:prSet presAssocID="{54A48AC2-957F-44DF-B68A-CA73C292DE85}" presName="childText" presStyleLbl="conFgAcc1" presStyleIdx="0" presStyleCnt="3">
        <dgm:presLayoutVars>
          <dgm:bulletEnabled val="1"/>
        </dgm:presLayoutVars>
      </dgm:prSet>
      <dgm:spPr/>
    </dgm:pt>
    <dgm:pt modelId="{0C6EFA72-34EE-412A-A5FE-CB77311C44C5}" type="pres">
      <dgm:prSet presAssocID="{05952F2A-3740-42A1-83C3-8889DF4CF1E1}" presName="spaceBetweenRectangles" presStyleCnt="0"/>
      <dgm:spPr/>
    </dgm:pt>
    <dgm:pt modelId="{E68CC42A-7D0C-46F3-A0D8-EEE8D7A0EC06}" type="pres">
      <dgm:prSet presAssocID="{E81F8E01-4A92-421B-8326-812A52209379}" presName="parentLin" presStyleCnt="0"/>
      <dgm:spPr/>
    </dgm:pt>
    <dgm:pt modelId="{998F4DA8-4CB6-4A48-A0A4-5907AB7EE43B}" type="pres">
      <dgm:prSet presAssocID="{E81F8E01-4A92-421B-8326-812A52209379}" presName="parentLeftMargin" presStyleLbl="node1" presStyleIdx="0" presStyleCnt="3"/>
      <dgm:spPr/>
    </dgm:pt>
    <dgm:pt modelId="{90EF356E-1E85-4CEB-B41A-6D4C2FA486F9}" type="pres">
      <dgm:prSet presAssocID="{E81F8E01-4A92-421B-8326-812A522093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C97F81-EFFF-4972-9A10-213BD2CC8CEB}" type="pres">
      <dgm:prSet presAssocID="{E81F8E01-4A92-421B-8326-812A52209379}" presName="negativeSpace" presStyleCnt="0"/>
      <dgm:spPr/>
    </dgm:pt>
    <dgm:pt modelId="{4EECA385-20AD-429B-BC5A-4FB65058643F}" type="pres">
      <dgm:prSet presAssocID="{E81F8E01-4A92-421B-8326-812A52209379}" presName="childText" presStyleLbl="conFgAcc1" presStyleIdx="1" presStyleCnt="3">
        <dgm:presLayoutVars>
          <dgm:bulletEnabled val="1"/>
        </dgm:presLayoutVars>
      </dgm:prSet>
      <dgm:spPr/>
    </dgm:pt>
    <dgm:pt modelId="{A4CA98AC-FC46-4DCE-A0ED-8BE19DA65416}" type="pres">
      <dgm:prSet presAssocID="{1C92B858-5719-4E50-8C64-54D33CE5D78C}" presName="spaceBetweenRectangles" presStyleCnt="0"/>
      <dgm:spPr/>
    </dgm:pt>
    <dgm:pt modelId="{6D862659-0296-4905-BA3C-080F0CC217A4}" type="pres">
      <dgm:prSet presAssocID="{C3957974-8F8B-4136-8A78-B482EF88E737}" presName="parentLin" presStyleCnt="0"/>
      <dgm:spPr/>
    </dgm:pt>
    <dgm:pt modelId="{BBC92F45-C607-44E8-A41B-A582C1760272}" type="pres">
      <dgm:prSet presAssocID="{C3957974-8F8B-4136-8A78-B482EF88E737}" presName="parentLeftMargin" presStyleLbl="node1" presStyleIdx="1" presStyleCnt="3"/>
      <dgm:spPr/>
    </dgm:pt>
    <dgm:pt modelId="{1724CE20-8A50-4218-B04A-2575E6E5949D}" type="pres">
      <dgm:prSet presAssocID="{C3957974-8F8B-4136-8A78-B482EF88E7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159E-5B71-4166-802F-4DE6320FE25B}" type="pres">
      <dgm:prSet presAssocID="{C3957974-8F8B-4136-8A78-B482EF88E737}" presName="negativeSpace" presStyleCnt="0"/>
      <dgm:spPr/>
    </dgm:pt>
    <dgm:pt modelId="{39A71E7F-12AF-44F2-8F35-511728A6FCC6}" type="pres">
      <dgm:prSet presAssocID="{C3957974-8F8B-4136-8A78-B482EF88E7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043900-2EBD-4577-8AFA-1BDB5EE6FA7C}" type="presOf" srcId="{E81F8E01-4A92-421B-8326-812A52209379}" destId="{998F4DA8-4CB6-4A48-A0A4-5907AB7EE43B}" srcOrd="0" destOrd="0" presId="urn:microsoft.com/office/officeart/2005/8/layout/list1"/>
    <dgm:cxn modelId="{21B7D0A7-EDEE-41D3-9098-4DDB6793C6DF}" type="presOf" srcId="{54A48AC2-957F-44DF-B68A-CA73C292DE85}" destId="{85ABFE38-0CCD-4F5B-9D2B-182A66DC1D76}" srcOrd="1" destOrd="0" presId="urn:microsoft.com/office/officeart/2005/8/layout/list1"/>
    <dgm:cxn modelId="{5DB7D714-6230-4846-8781-E824012A9F21}" srcId="{C7B33716-4287-4EEB-9CAD-2D8271667A68}" destId="{C3957974-8F8B-4136-8A78-B482EF88E737}" srcOrd="2" destOrd="0" parTransId="{6FF44C95-7FCC-4909-8566-6EF9AEB6C090}" sibTransId="{AFF06B66-5B81-40FB-99E1-CF6460918EA3}"/>
    <dgm:cxn modelId="{578AA0AF-5D52-4B71-9D15-27892ED1DA81}" type="presOf" srcId="{C7B33716-4287-4EEB-9CAD-2D8271667A68}" destId="{03ABF5E0-3CD3-4FF5-A0BD-5CEBFA9420D2}" srcOrd="0" destOrd="0" presId="urn:microsoft.com/office/officeart/2005/8/layout/list1"/>
    <dgm:cxn modelId="{A7B72253-F5F5-41A4-8CDA-90E6246AFF5F}" srcId="{C7B33716-4287-4EEB-9CAD-2D8271667A68}" destId="{E81F8E01-4A92-421B-8326-812A52209379}" srcOrd="1" destOrd="0" parTransId="{BAE40D18-DE80-4389-BDFA-E236C457CABD}" sibTransId="{1C92B858-5719-4E50-8C64-54D33CE5D78C}"/>
    <dgm:cxn modelId="{077AA686-54DD-4005-80E4-EA0DD7DD0057}" type="presOf" srcId="{C3957974-8F8B-4136-8A78-B482EF88E737}" destId="{BBC92F45-C607-44E8-A41B-A582C1760272}" srcOrd="0" destOrd="0" presId="urn:microsoft.com/office/officeart/2005/8/layout/list1"/>
    <dgm:cxn modelId="{D8BBB26E-968F-4889-BB33-9DB30FE10469}" type="presOf" srcId="{E81F8E01-4A92-421B-8326-812A52209379}" destId="{90EF356E-1E85-4CEB-B41A-6D4C2FA486F9}" srcOrd="1" destOrd="0" presId="urn:microsoft.com/office/officeart/2005/8/layout/list1"/>
    <dgm:cxn modelId="{7F514DDE-0919-48CD-A7B3-0BF1EAFAC43E}" type="presOf" srcId="{C3957974-8F8B-4136-8A78-B482EF88E737}" destId="{1724CE20-8A50-4218-B04A-2575E6E5949D}" srcOrd="1" destOrd="0" presId="urn:microsoft.com/office/officeart/2005/8/layout/list1"/>
    <dgm:cxn modelId="{95079E8D-0794-4118-90FD-284CDB42845B}" type="presOf" srcId="{54A48AC2-957F-44DF-B68A-CA73C292DE85}" destId="{5615CC6E-967F-416E-BEE9-F63F1CEFE166}" srcOrd="0" destOrd="0" presId="urn:microsoft.com/office/officeart/2005/8/layout/list1"/>
    <dgm:cxn modelId="{BF688500-0245-4623-836E-DAE7B3A777BF}" srcId="{C7B33716-4287-4EEB-9CAD-2D8271667A68}" destId="{54A48AC2-957F-44DF-B68A-CA73C292DE85}" srcOrd="0" destOrd="0" parTransId="{4213F181-7224-4CEF-AB0B-9FC7875E21D1}" sibTransId="{05952F2A-3740-42A1-83C3-8889DF4CF1E1}"/>
    <dgm:cxn modelId="{A3B424C7-8C2B-4D1C-A38F-0F471726C24B}" type="presParOf" srcId="{03ABF5E0-3CD3-4FF5-A0BD-5CEBFA9420D2}" destId="{DE01E03C-C50E-462A-8B69-6B0961692F7E}" srcOrd="0" destOrd="0" presId="urn:microsoft.com/office/officeart/2005/8/layout/list1"/>
    <dgm:cxn modelId="{6AA15B47-2C20-4655-88E9-232B6BB33B6A}" type="presParOf" srcId="{DE01E03C-C50E-462A-8B69-6B0961692F7E}" destId="{5615CC6E-967F-416E-BEE9-F63F1CEFE166}" srcOrd="0" destOrd="0" presId="urn:microsoft.com/office/officeart/2005/8/layout/list1"/>
    <dgm:cxn modelId="{98D8E40A-564C-46D6-8511-99239AF879D3}" type="presParOf" srcId="{DE01E03C-C50E-462A-8B69-6B0961692F7E}" destId="{85ABFE38-0CCD-4F5B-9D2B-182A66DC1D76}" srcOrd="1" destOrd="0" presId="urn:microsoft.com/office/officeart/2005/8/layout/list1"/>
    <dgm:cxn modelId="{DCED1568-F058-4021-9B4D-2D627D1D4451}" type="presParOf" srcId="{03ABF5E0-3CD3-4FF5-A0BD-5CEBFA9420D2}" destId="{1FC0D291-7704-476E-AFCD-B41498FFC27B}" srcOrd="1" destOrd="0" presId="urn:microsoft.com/office/officeart/2005/8/layout/list1"/>
    <dgm:cxn modelId="{0CAB6ED9-EAD8-467F-9D6F-EC8DA2582580}" type="presParOf" srcId="{03ABF5E0-3CD3-4FF5-A0BD-5CEBFA9420D2}" destId="{330ADA38-EE29-41B2-BE91-BB57B3EFF1CF}" srcOrd="2" destOrd="0" presId="urn:microsoft.com/office/officeart/2005/8/layout/list1"/>
    <dgm:cxn modelId="{F357BABE-D6BC-4B6A-A6B5-76AED5ADC6FE}" type="presParOf" srcId="{03ABF5E0-3CD3-4FF5-A0BD-5CEBFA9420D2}" destId="{0C6EFA72-34EE-412A-A5FE-CB77311C44C5}" srcOrd="3" destOrd="0" presId="urn:microsoft.com/office/officeart/2005/8/layout/list1"/>
    <dgm:cxn modelId="{750C9BF2-330B-4A2F-B956-E59EAC044887}" type="presParOf" srcId="{03ABF5E0-3CD3-4FF5-A0BD-5CEBFA9420D2}" destId="{E68CC42A-7D0C-46F3-A0D8-EEE8D7A0EC06}" srcOrd="4" destOrd="0" presId="urn:microsoft.com/office/officeart/2005/8/layout/list1"/>
    <dgm:cxn modelId="{DF13EBB7-1C97-4733-8516-D1597EBEEE55}" type="presParOf" srcId="{E68CC42A-7D0C-46F3-A0D8-EEE8D7A0EC06}" destId="{998F4DA8-4CB6-4A48-A0A4-5907AB7EE43B}" srcOrd="0" destOrd="0" presId="urn:microsoft.com/office/officeart/2005/8/layout/list1"/>
    <dgm:cxn modelId="{D81AFD29-4386-4F24-8A45-A92918EB7241}" type="presParOf" srcId="{E68CC42A-7D0C-46F3-A0D8-EEE8D7A0EC06}" destId="{90EF356E-1E85-4CEB-B41A-6D4C2FA486F9}" srcOrd="1" destOrd="0" presId="urn:microsoft.com/office/officeart/2005/8/layout/list1"/>
    <dgm:cxn modelId="{2C5D40E6-F4B2-4623-9A90-A6099EE016D1}" type="presParOf" srcId="{03ABF5E0-3CD3-4FF5-A0BD-5CEBFA9420D2}" destId="{87C97F81-EFFF-4972-9A10-213BD2CC8CEB}" srcOrd="5" destOrd="0" presId="urn:microsoft.com/office/officeart/2005/8/layout/list1"/>
    <dgm:cxn modelId="{7F08CC76-B5C9-4462-A944-1C475A0862F7}" type="presParOf" srcId="{03ABF5E0-3CD3-4FF5-A0BD-5CEBFA9420D2}" destId="{4EECA385-20AD-429B-BC5A-4FB65058643F}" srcOrd="6" destOrd="0" presId="urn:microsoft.com/office/officeart/2005/8/layout/list1"/>
    <dgm:cxn modelId="{322CADDC-EE4F-479F-A433-D9BE8C712796}" type="presParOf" srcId="{03ABF5E0-3CD3-4FF5-A0BD-5CEBFA9420D2}" destId="{A4CA98AC-FC46-4DCE-A0ED-8BE19DA65416}" srcOrd="7" destOrd="0" presId="urn:microsoft.com/office/officeart/2005/8/layout/list1"/>
    <dgm:cxn modelId="{6DADCE7B-E776-48EC-86B0-03A2F3C93007}" type="presParOf" srcId="{03ABF5E0-3CD3-4FF5-A0BD-5CEBFA9420D2}" destId="{6D862659-0296-4905-BA3C-080F0CC217A4}" srcOrd="8" destOrd="0" presId="urn:microsoft.com/office/officeart/2005/8/layout/list1"/>
    <dgm:cxn modelId="{A74B0580-F3FD-45FE-A5B5-DB0ED297B4E4}" type="presParOf" srcId="{6D862659-0296-4905-BA3C-080F0CC217A4}" destId="{BBC92F45-C607-44E8-A41B-A582C1760272}" srcOrd="0" destOrd="0" presId="urn:microsoft.com/office/officeart/2005/8/layout/list1"/>
    <dgm:cxn modelId="{D5DFB1C5-2EC9-4B3B-8289-369B6660E136}" type="presParOf" srcId="{6D862659-0296-4905-BA3C-080F0CC217A4}" destId="{1724CE20-8A50-4218-B04A-2575E6E5949D}" srcOrd="1" destOrd="0" presId="urn:microsoft.com/office/officeart/2005/8/layout/list1"/>
    <dgm:cxn modelId="{7D1B4836-A022-48DF-AAE7-52982EEA0316}" type="presParOf" srcId="{03ABF5E0-3CD3-4FF5-A0BD-5CEBFA9420D2}" destId="{D777159E-5B71-4166-802F-4DE6320FE25B}" srcOrd="9" destOrd="0" presId="urn:microsoft.com/office/officeart/2005/8/layout/list1"/>
    <dgm:cxn modelId="{9937FAFE-5B94-42EF-B612-E2EB47CB2CE2}" type="presParOf" srcId="{03ABF5E0-3CD3-4FF5-A0BD-5CEBFA9420D2}" destId="{39A71E7F-12AF-44F2-8F35-511728A6FC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CD201-DF23-4B44-8AC6-FACF8580F6C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91974E7-4C10-4880-B7A0-D4DA8495A8EB}">
      <dgm:prSet phldrT="[Текст]"/>
      <dgm:spPr/>
      <dgm:t>
        <a:bodyPr/>
        <a:lstStyle/>
        <a:p>
          <a:r>
            <a:rPr lang="uk-UA" dirty="0" smtClean="0"/>
            <a:t>98,5 % точності</a:t>
          </a:r>
          <a:endParaRPr lang="ru-RU" dirty="0"/>
        </a:p>
      </dgm:t>
    </dgm:pt>
    <dgm:pt modelId="{9CCEE83C-A7B8-40C2-AF9E-F63F302E989A}" type="parTrans" cxnId="{5AF580E4-C902-4ED6-BE2D-25332FAFC595}">
      <dgm:prSet/>
      <dgm:spPr/>
      <dgm:t>
        <a:bodyPr/>
        <a:lstStyle/>
        <a:p>
          <a:endParaRPr lang="ru-RU"/>
        </a:p>
      </dgm:t>
    </dgm:pt>
    <dgm:pt modelId="{F347A63C-9DEE-410F-B951-8FCC30FA8E3C}" type="sibTrans" cxnId="{5AF580E4-C902-4ED6-BE2D-25332FAFC595}">
      <dgm:prSet/>
      <dgm:spPr/>
      <dgm:t>
        <a:bodyPr/>
        <a:lstStyle/>
        <a:p>
          <a:endParaRPr lang="ru-RU"/>
        </a:p>
      </dgm:t>
    </dgm:pt>
    <dgm:pt modelId="{BEDEE66F-FDCF-4A58-87D2-F7D95FCE3982}">
      <dgm:prSet phldrT="[Текст]" custT="1"/>
      <dgm:spPr/>
      <dgm:t>
        <a:bodyPr/>
        <a:lstStyle/>
        <a:p>
          <a:r>
            <a:rPr lang="de-DE" sz="3600" dirty="0" smtClean="0"/>
            <a:t>Veed.io</a:t>
          </a:r>
          <a:endParaRPr lang="ru-RU" sz="3600" dirty="0"/>
        </a:p>
      </dgm:t>
    </dgm:pt>
    <dgm:pt modelId="{A17F9D2C-252F-4EFB-A854-475E8E3C6B98}" type="parTrans" cxnId="{21C8A6C3-3D24-40E6-B95C-77E629E4562B}">
      <dgm:prSet/>
      <dgm:spPr/>
      <dgm:t>
        <a:bodyPr/>
        <a:lstStyle/>
        <a:p>
          <a:endParaRPr lang="ru-RU"/>
        </a:p>
      </dgm:t>
    </dgm:pt>
    <dgm:pt modelId="{A1AB7CCB-222C-47B7-B977-5C28AFCE885E}" type="sibTrans" cxnId="{21C8A6C3-3D24-40E6-B95C-77E629E4562B}">
      <dgm:prSet/>
      <dgm:spPr/>
      <dgm:t>
        <a:bodyPr/>
        <a:lstStyle/>
        <a:p>
          <a:endParaRPr lang="ru-RU"/>
        </a:p>
      </dgm:t>
    </dgm:pt>
    <dgm:pt modelId="{3E6D0374-C776-4C22-83A8-0BAA4433DA64}">
      <dgm:prSet phldrT="[Текст]"/>
      <dgm:spPr/>
      <dgm:t>
        <a:bodyPr/>
        <a:lstStyle/>
        <a:p>
          <a:r>
            <a:rPr lang="uk-UA" dirty="0" smtClean="0"/>
            <a:t>Переклад більше ніж з 100 мов</a:t>
          </a:r>
          <a:endParaRPr lang="ru-RU" dirty="0"/>
        </a:p>
      </dgm:t>
    </dgm:pt>
    <dgm:pt modelId="{0D7A43B3-0CA7-43DE-B260-D51478CEFF5E}" type="parTrans" cxnId="{6D69A5B0-7520-47B2-B3CC-247434172190}">
      <dgm:prSet/>
      <dgm:spPr/>
      <dgm:t>
        <a:bodyPr/>
        <a:lstStyle/>
        <a:p>
          <a:endParaRPr lang="ru-RU"/>
        </a:p>
      </dgm:t>
    </dgm:pt>
    <dgm:pt modelId="{4E753054-FF12-4232-A840-24B307299713}" type="sibTrans" cxnId="{6D69A5B0-7520-47B2-B3CC-247434172190}">
      <dgm:prSet/>
      <dgm:spPr/>
      <dgm:t>
        <a:bodyPr/>
        <a:lstStyle/>
        <a:p>
          <a:endParaRPr lang="ru-RU"/>
        </a:p>
      </dgm:t>
    </dgm:pt>
    <dgm:pt modelId="{9C1E25F5-FF2A-40C4-A131-5D1F686173DC}">
      <dgm:prSet phldrT="[Текст]" custT="1"/>
      <dgm:spPr/>
      <dgm:t>
        <a:bodyPr/>
        <a:lstStyle/>
        <a:p>
          <a:r>
            <a:rPr lang="de-DE" sz="3200" dirty="0" err="1" smtClean="0"/>
            <a:t>Maestra</a:t>
          </a:r>
          <a:r>
            <a:rPr lang="de-DE" sz="3200" dirty="0" smtClean="0"/>
            <a:t> AI</a:t>
          </a:r>
          <a:endParaRPr lang="ru-RU" sz="3200" dirty="0"/>
        </a:p>
      </dgm:t>
    </dgm:pt>
    <dgm:pt modelId="{78CE68A5-9D1A-48D2-95ED-624363B0ACB7}" type="parTrans" cxnId="{43CA58CA-9EB6-4C17-8371-CD42A11143BC}">
      <dgm:prSet/>
      <dgm:spPr/>
      <dgm:t>
        <a:bodyPr/>
        <a:lstStyle/>
        <a:p>
          <a:endParaRPr lang="ru-RU"/>
        </a:p>
      </dgm:t>
    </dgm:pt>
    <dgm:pt modelId="{3CDF1FFB-17C9-4B93-A4EC-A246A5E5E8E6}" type="sibTrans" cxnId="{43CA58CA-9EB6-4C17-8371-CD42A11143BC}">
      <dgm:prSet/>
      <dgm:spPr/>
      <dgm:t>
        <a:bodyPr/>
        <a:lstStyle/>
        <a:p>
          <a:endParaRPr lang="ru-RU"/>
        </a:p>
      </dgm:t>
    </dgm:pt>
    <dgm:pt modelId="{876E6D9A-C44A-4585-A8CD-F1AF5DF79EFB}">
      <dgm:prSet phldrT="[Текст]"/>
      <dgm:spPr/>
      <dgm:t>
        <a:bodyPr/>
        <a:lstStyle/>
        <a:p>
          <a:r>
            <a:rPr lang="uk-UA" dirty="0" smtClean="0"/>
            <a:t>Завантажує  відео з різних </a:t>
          </a:r>
          <a:r>
            <a:rPr lang="uk-UA" dirty="0" err="1" smtClean="0"/>
            <a:t>палатформ</a:t>
          </a:r>
          <a:endParaRPr lang="ru-RU" dirty="0"/>
        </a:p>
      </dgm:t>
    </dgm:pt>
    <dgm:pt modelId="{8DFE9E8E-FB64-457F-8C73-B76E9A2E89F6}" type="parTrans" cxnId="{EAA1F5D1-50CC-4AAF-B530-EBFD1A3D252F}">
      <dgm:prSet/>
      <dgm:spPr/>
      <dgm:t>
        <a:bodyPr/>
        <a:lstStyle/>
        <a:p>
          <a:endParaRPr lang="ru-RU"/>
        </a:p>
      </dgm:t>
    </dgm:pt>
    <dgm:pt modelId="{CBB43119-FBCE-44C0-A7D3-09448F2BA07C}" type="sibTrans" cxnId="{EAA1F5D1-50CC-4AAF-B530-EBFD1A3D252F}">
      <dgm:prSet/>
      <dgm:spPr/>
      <dgm:t>
        <a:bodyPr/>
        <a:lstStyle/>
        <a:p>
          <a:endParaRPr lang="ru-RU"/>
        </a:p>
      </dgm:t>
    </dgm:pt>
    <dgm:pt modelId="{42431F23-6A5C-4AA2-B11C-38E6F262A89B}">
      <dgm:prSet phldrT="[Текст]" custT="1"/>
      <dgm:spPr/>
      <dgm:t>
        <a:bodyPr/>
        <a:lstStyle/>
        <a:p>
          <a:r>
            <a:rPr lang="de-DE" sz="2400" dirty="0" err="1" smtClean="0"/>
            <a:t>Notta</a:t>
          </a:r>
          <a:r>
            <a:rPr lang="de-DE" sz="2400" dirty="0" smtClean="0"/>
            <a:t> Showcase</a:t>
          </a:r>
          <a:endParaRPr lang="uk-UA" sz="2400" dirty="0" smtClean="0"/>
        </a:p>
        <a:p>
          <a:r>
            <a:rPr lang="uk-UA" sz="2400" dirty="0" smtClean="0"/>
            <a:t>та </a:t>
          </a:r>
        </a:p>
        <a:p>
          <a:r>
            <a:rPr lang="de-DE" sz="2400" dirty="0" err="1" smtClean="0"/>
            <a:t>HeyGen</a:t>
          </a:r>
          <a:endParaRPr lang="ru-RU" sz="2400" dirty="0"/>
        </a:p>
      </dgm:t>
    </dgm:pt>
    <dgm:pt modelId="{89B35C8C-8694-4231-9BA6-03BE1EDB81EC}" type="parTrans" cxnId="{EAF7B933-E4C3-422B-8F9D-38C257C8419F}">
      <dgm:prSet/>
      <dgm:spPr/>
      <dgm:t>
        <a:bodyPr/>
        <a:lstStyle/>
        <a:p>
          <a:endParaRPr lang="ru-RU"/>
        </a:p>
      </dgm:t>
    </dgm:pt>
    <dgm:pt modelId="{47E3C263-DF86-4B1C-97DA-0B652BEBF609}" type="sibTrans" cxnId="{EAF7B933-E4C3-422B-8F9D-38C257C8419F}">
      <dgm:prSet/>
      <dgm:spPr/>
      <dgm:t>
        <a:bodyPr/>
        <a:lstStyle/>
        <a:p>
          <a:endParaRPr lang="ru-RU"/>
        </a:p>
      </dgm:t>
    </dgm:pt>
    <dgm:pt modelId="{55682D61-A0C8-4439-BA68-D46C0A89569D}" type="pres">
      <dgm:prSet presAssocID="{598CD201-DF23-4B44-8AC6-FACF8580F6C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B236619-31E4-4BAD-BE2A-BF99280491BF}" type="pres">
      <dgm:prSet presAssocID="{691974E7-4C10-4880-B7A0-D4DA8495A8EB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7AA4B6E1-0410-49C9-A4F4-EAF04707BF6C}" type="pres">
      <dgm:prSet presAssocID="{691974E7-4C10-4880-B7A0-D4DA8495A8E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50317-E70B-4673-8181-7CA7FD12645D}" type="pres">
      <dgm:prSet presAssocID="{3E6D0374-C776-4C22-83A8-0BAA4433DA6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57D7C638-FB10-4F98-ABAB-85B6537D5074}" type="pres">
      <dgm:prSet presAssocID="{3E6D0374-C776-4C22-83A8-0BAA4433DA6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236F3-9575-4F70-B736-BF1E1C511AE5}" type="pres">
      <dgm:prSet presAssocID="{876E6D9A-C44A-4585-A8CD-F1AF5DF79EF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59BFB-E01C-4302-8307-C89E9273485E}" type="pres">
      <dgm:prSet presAssocID="{876E6D9A-C44A-4585-A8CD-F1AF5DF79EF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A677A-CA2B-4C8A-A8B5-ABE0F54601AC}" type="presOf" srcId="{BEDEE66F-FDCF-4A58-87D2-F7D95FCE3982}" destId="{7AA4B6E1-0410-49C9-A4F4-EAF04707BF6C}" srcOrd="0" destOrd="0" presId="urn:microsoft.com/office/officeart/2009/3/layout/IncreasingArrowsProcess"/>
    <dgm:cxn modelId="{5AF580E4-C902-4ED6-BE2D-25332FAFC595}" srcId="{598CD201-DF23-4B44-8AC6-FACF8580F6CB}" destId="{691974E7-4C10-4880-B7A0-D4DA8495A8EB}" srcOrd="0" destOrd="0" parTransId="{9CCEE83C-A7B8-40C2-AF9E-F63F302E989A}" sibTransId="{F347A63C-9DEE-410F-B951-8FCC30FA8E3C}"/>
    <dgm:cxn modelId="{049F6DB8-D7C1-489B-B5AD-399EEC10FCD9}" type="presOf" srcId="{876E6D9A-C44A-4585-A8CD-F1AF5DF79EFB}" destId="{5C3236F3-9575-4F70-B736-BF1E1C511AE5}" srcOrd="0" destOrd="0" presId="urn:microsoft.com/office/officeart/2009/3/layout/IncreasingArrowsProcess"/>
    <dgm:cxn modelId="{21C8A6C3-3D24-40E6-B95C-77E629E4562B}" srcId="{691974E7-4C10-4880-B7A0-D4DA8495A8EB}" destId="{BEDEE66F-FDCF-4A58-87D2-F7D95FCE3982}" srcOrd="0" destOrd="0" parTransId="{A17F9D2C-252F-4EFB-A854-475E8E3C6B98}" sibTransId="{A1AB7CCB-222C-47B7-B977-5C28AFCE885E}"/>
    <dgm:cxn modelId="{6D69A5B0-7520-47B2-B3CC-247434172190}" srcId="{598CD201-DF23-4B44-8AC6-FACF8580F6CB}" destId="{3E6D0374-C776-4C22-83A8-0BAA4433DA64}" srcOrd="1" destOrd="0" parTransId="{0D7A43B3-0CA7-43DE-B260-D51478CEFF5E}" sibTransId="{4E753054-FF12-4232-A840-24B307299713}"/>
    <dgm:cxn modelId="{EC221495-0066-4693-9457-820DA4AA4E50}" type="presOf" srcId="{3E6D0374-C776-4C22-83A8-0BAA4433DA64}" destId="{BE750317-E70B-4673-8181-7CA7FD12645D}" srcOrd="0" destOrd="0" presId="urn:microsoft.com/office/officeart/2009/3/layout/IncreasingArrowsProcess"/>
    <dgm:cxn modelId="{D67D1DB0-739B-447F-886E-1E03ACC440D6}" type="presOf" srcId="{598CD201-DF23-4B44-8AC6-FACF8580F6CB}" destId="{55682D61-A0C8-4439-BA68-D46C0A89569D}" srcOrd="0" destOrd="0" presId="urn:microsoft.com/office/officeart/2009/3/layout/IncreasingArrowsProcess"/>
    <dgm:cxn modelId="{D4718AC6-14A7-49C7-A88E-AFF92F04FC6E}" type="presOf" srcId="{9C1E25F5-FF2A-40C4-A131-5D1F686173DC}" destId="{57D7C638-FB10-4F98-ABAB-85B6537D5074}" srcOrd="0" destOrd="0" presId="urn:microsoft.com/office/officeart/2009/3/layout/IncreasingArrowsProcess"/>
    <dgm:cxn modelId="{EAF7B933-E4C3-422B-8F9D-38C257C8419F}" srcId="{876E6D9A-C44A-4585-A8CD-F1AF5DF79EFB}" destId="{42431F23-6A5C-4AA2-B11C-38E6F262A89B}" srcOrd="0" destOrd="0" parTransId="{89B35C8C-8694-4231-9BA6-03BE1EDB81EC}" sibTransId="{47E3C263-DF86-4B1C-97DA-0B652BEBF609}"/>
    <dgm:cxn modelId="{98654653-F432-4270-B7DC-7F3C35202776}" type="presOf" srcId="{42431F23-6A5C-4AA2-B11C-38E6F262A89B}" destId="{A8559BFB-E01C-4302-8307-C89E9273485E}" srcOrd="0" destOrd="0" presId="urn:microsoft.com/office/officeart/2009/3/layout/IncreasingArrowsProcess"/>
    <dgm:cxn modelId="{EAA1F5D1-50CC-4AAF-B530-EBFD1A3D252F}" srcId="{598CD201-DF23-4B44-8AC6-FACF8580F6CB}" destId="{876E6D9A-C44A-4585-A8CD-F1AF5DF79EFB}" srcOrd="2" destOrd="0" parTransId="{8DFE9E8E-FB64-457F-8C73-B76E9A2E89F6}" sibTransId="{CBB43119-FBCE-44C0-A7D3-09448F2BA07C}"/>
    <dgm:cxn modelId="{43CA58CA-9EB6-4C17-8371-CD42A11143BC}" srcId="{3E6D0374-C776-4C22-83A8-0BAA4433DA64}" destId="{9C1E25F5-FF2A-40C4-A131-5D1F686173DC}" srcOrd="0" destOrd="0" parTransId="{78CE68A5-9D1A-48D2-95ED-624363B0ACB7}" sibTransId="{3CDF1FFB-17C9-4B93-A4EC-A246A5E5E8E6}"/>
    <dgm:cxn modelId="{5336CFD8-ED2C-49C5-8EF1-9D80AB34F08E}" type="presOf" srcId="{691974E7-4C10-4880-B7A0-D4DA8495A8EB}" destId="{DB236619-31E4-4BAD-BE2A-BF99280491BF}" srcOrd="0" destOrd="0" presId="urn:microsoft.com/office/officeart/2009/3/layout/IncreasingArrowsProcess"/>
    <dgm:cxn modelId="{607B03DB-16BA-4D6C-96C1-E35A8EE2808F}" type="presParOf" srcId="{55682D61-A0C8-4439-BA68-D46C0A89569D}" destId="{DB236619-31E4-4BAD-BE2A-BF99280491BF}" srcOrd="0" destOrd="0" presId="urn:microsoft.com/office/officeart/2009/3/layout/IncreasingArrowsProcess"/>
    <dgm:cxn modelId="{5E7EC5C9-2364-41D2-8DF7-EF2F00481C61}" type="presParOf" srcId="{55682D61-A0C8-4439-BA68-D46C0A89569D}" destId="{7AA4B6E1-0410-49C9-A4F4-EAF04707BF6C}" srcOrd="1" destOrd="0" presId="urn:microsoft.com/office/officeart/2009/3/layout/IncreasingArrowsProcess"/>
    <dgm:cxn modelId="{DE886881-6A81-4DC4-8C44-0D9FA02AF51F}" type="presParOf" srcId="{55682D61-A0C8-4439-BA68-D46C0A89569D}" destId="{BE750317-E70B-4673-8181-7CA7FD12645D}" srcOrd="2" destOrd="0" presId="urn:microsoft.com/office/officeart/2009/3/layout/IncreasingArrowsProcess"/>
    <dgm:cxn modelId="{C0A868CF-600E-4872-B72B-0023C6B78357}" type="presParOf" srcId="{55682D61-A0C8-4439-BA68-D46C0A89569D}" destId="{57D7C638-FB10-4F98-ABAB-85B6537D5074}" srcOrd="3" destOrd="0" presId="urn:microsoft.com/office/officeart/2009/3/layout/IncreasingArrowsProcess"/>
    <dgm:cxn modelId="{B9CD2190-430A-44F8-9449-6B1BC1293D48}" type="presParOf" srcId="{55682D61-A0C8-4439-BA68-D46C0A89569D}" destId="{5C3236F3-9575-4F70-B736-BF1E1C511AE5}" srcOrd="4" destOrd="0" presId="urn:microsoft.com/office/officeart/2009/3/layout/IncreasingArrowsProcess"/>
    <dgm:cxn modelId="{E3DEA243-F6DE-45F7-A15E-CB3749C9DD60}" type="presParOf" srcId="{55682D61-A0C8-4439-BA68-D46C0A89569D}" destId="{A8559BFB-E01C-4302-8307-C89E9273485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C7E1F-2A3D-41F9-B264-0239AE14DFD2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Що потрібно, щоб стати актором чи акторкою дубляжу? </a:t>
          </a:r>
          <a:endParaRPr lang="ru-RU" sz="2300" kern="1200" dirty="0"/>
        </a:p>
      </dsp:txBody>
      <dsp:txXfrm>
        <a:off x="769" y="720037"/>
        <a:ext cx="3002376" cy="1801426"/>
      </dsp:txXfrm>
    </dsp:sp>
    <dsp:sp modelId="{0186B151-862D-4FE8-BF6E-D857098FF0F4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Хто такі мейджори та чому вони вимагають пояснювати їм жарти? </a:t>
          </a:r>
          <a:endParaRPr lang="ru-RU" sz="2300" kern="1200" dirty="0"/>
        </a:p>
      </dsp:txBody>
      <dsp:txXfrm>
        <a:off x="3303384" y="720037"/>
        <a:ext cx="3002376" cy="1801426"/>
      </dsp:txXfrm>
    </dsp:sp>
    <dsp:sp modelId="{4F0862BF-DD12-426B-AF04-6F6DFA5F036D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Хто перекладає назви фільмів і чому іноді так дивно? </a:t>
          </a:r>
          <a:endParaRPr lang="ru-RU" sz="2300" kern="1200" dirty="0"/>
        </a:p>
      </dsp:txBody>
      <dsp:txXfrm>
        <a:off x="769" y="2821701"/>
        <a:ext cx="3002376" cy="1801426"/>
      </dsp:txXfrm>
    </dsp:sp>
    <dsp:sp modelId="{6E84DACC-AEF2-4F54-982C-729F5B37599C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Чому</a:t>
          </a:r>
          <a:r>
            <a:rPr lang="ru-RU" sz="2300" kern="1200" dirty="0" smtClean="0"/>
            <a:t> </a:t>
          </a:r>
          <a:r>
            <a:rPr lang="ru-RU" sz="2300" kern="1200" dirty="0"/>
            <a:t>в одних країнах дивляться дубльоване кіно, а в інших – з субтитрами і як краще?</a:t>
          </a:r>
          <a:endParaRPr lang="ru-RU" sz="2300" kern="1200" dirty="0"/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8B07C-6478-4246-BBCB-29114BF2C138}">
      <dsp:nvSpPr>
        <dsp:cNvPr id="0" name=""/>
        <dsp:cNvSpPr/>
      </dsp:nvSpPr>
      <dsp:spPr>
        <a:xfrm>
          <a:off x="0" y="1130797"/>
          <a:ext cx="4506013" cy="1802405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25DF5-9443-4989-B820-398E300033BB}">
      <dsp:nvSpPr>
        <dsp:cNvPr id="0" name=""/>
        <dsp:cNvSpPr/>
      </dsp:nvSpPr>
      <dsp:spPr>
        <a:xfrm>
          <a:off x="540721" y="1446218"/>
          <a:ext cx="1486984" cy="8831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Озвучення</a:t>
          </a:r>
          <a:endParaRPr lang="ru-RU" sz="2500" kern="1200" dirty="0"/>
        </a:p>
      </dsp:txBody>
      <dsp:txXfrm>
        <a:off x="540721" y="1446218"/>
        <a:ext cx="1486984" cy="883178"/>
      </dsp:txXfrm>
    </dsp:sp>
    <dsp:sp modelId="{63AB9453-B0F5-4991-8AA7-C5112123B2B8}">
      <dsp:nvSpPr>
        <dsp:cNvPr id="0" name=""/>
        <dsp:cNvSpPr/>
      </dsp:nvSpPr>
      <dsp:spPr>
        <a:xfrm>
          <a:off x="2253006" y="1734603"/>
          <a:ext cx="1757345" cy="8831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Дубялж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2253006" y="1734603"/>
        <a:ext cx="1757345" cy="883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ADA38-EE29-41B2-BE91-BB57B3EFF1CF}">
      <dsp:nvSpPr>
        <dsp:cNvPr id="0" name=""/>
        <dsp:cNvSpPr/>
      </dsp:nvSpPr>
      <dsp:spPr>
        <a:xfrm>
          <a:off x="0" y="1121560"/>
          <a:ext cx="329938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BFE38-0CCD-4F5B-9D2B-182A66DC1D76}">
      <dsp:nvSpPr>
        <dsp:cNvPr id="0" name=""/>
        <dsp:cNvSpPr/>
      </dsp:nvSpPr>
      <dsp:spPr>
        <a:xfrm>
          <a:off x="164969" y="855879"/>
          <a:ext cx="230956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96" tIns="0" rIns="872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Прямий</a:t>
          </a:r>
          <a:r>
            <a:rPr lang="ru-RU" sz="1800" kern="1200" dirty="0" smtClean="0"/>
            <a:t> переклад</a:t>
          </a:r>
          <a:endParaRPr lang="ru-RU" sz="1800" kern="1200" dirty="0"/>
        </a:p>
      </dsp:txBody>
      <dsp:txXfrm>
        <a:off x="190908" y="881818"/>
        <a:ext cx="2257689" cy="479482"/>
      </dsp:txXfrm>
    </dsp:sp>
    <dsp:sp modelId="{4EECA385-20AD-429B-BC5A-4FB65058643F}">
      <dsp:nvSpPr>
        <dsp:cNvPr id="0" name=""/>
        <dsp:cNvSpPr/>
      </dsp:nvSpPr>
      <dsp:spPr>
        <a:xfrm>
          <a:off x="0" y="1938040"/>
          <a:ext cx="329938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F356E-1E85-4CEB-B41A-6D4C2FA486F9}">
      <dsp:nvSpPr>
        <dsp:cNvPr id="0" name=""/>
        <dsp:cNvSpPr/>
      </dsp:nvSpPr>
      <dsp:spPr>
        <a:xfrm>
          <a:off x="164969" y="1672360"/>
          <a:ext cx="230956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96" tIns="0" rIns="872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Непрямий</a:t>
          </a:r>
          <a:r>
            <a:rPr lang="ru-RU" sz="1800" kern="1200" dirty="0" smtClean="0"/>
            <a:t> переклад </a:t>
          </a:r>
          <a:endParaRPr lang="ru-RU" sz="1800" kern="1200" dirty="0"/>
        </a:p>
      </dsp:txBody>
      <dsp:txXfrm>
        <a:off x="190908" y="1698299"/>
        <a:ext cx="2257689" cy="479482"/>
      </dsp:txXfrm>
    </dsp:sp>
    <dsp:sp modelId="{39A71E7F-12AF-44F2-8F35-511728A6FCC6}">
      <dsp:nvSpPr>
        <dsp:cNvPr id="0" name=""/>
        <dsp:cNvSpPr/>
      </dsp:nvSpPr>
      <dsp:spPr>
        <a:xfrm>
          <a:off x="0" y="2754520"/>
          <a:ext cx="329938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4CE20-8A50-4218-B04A-2575E6E5949D}">
      <dsp:nvSpPr>
        <dsp:cNvPr id="0" name=""/>
        <dsp:cNvSpPr/>
      </dsp:nvSpPr>
      <dsp:spPr>
        <a:xfrm>
          <a:off x="164969" y="2488840"/>
          <a:ext cx="230956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96" tIns="0" rIns="872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Трансформація</a:t>
          </a:r>
          <a:endParaRPr lang="ru-RU" sz="1800" kern="1200" dirty="0"/>
        </a:p>
      </dsp:txBody>
      <dsp:txXfrm>
        <a:off x="190908" y="2514779"/>
        <a:ext cx="2257689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36619-31E4-4BAD-BE2A-BF99280491BF}">
      <dsp:nvSpPr>
        <dsp:cNvPr id="0" name=""/>
        <dsp:cNvSpPr/>
      </dsp:nvSpPr>
      <dsp:spPr>
        <a:xfrm>
          <a:off x="0" y="459361"/>
          <a:ext cx="8427563" cy="122737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484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98,5 % точності</a:t>
          </a:r>
          <a:endParaRPr lang="ru-RU" sz="1300" kern="1200" dirty="0"/>
        </a:p>
      </dsp:txBody>
      <dsp:txXfrm>
        <a:off x="0" y="766205"/>
        <a:ext cx="8120720" cy="613687"/>
      </dsp:txXfrm>
    </dsp:sp>
    <dsp:sp modelId="{7AA4B6E1-0410-49C9-A4F4-EAF04707BF6C}">
      <dsp:nvSpPr>
        <dsp:cNvPr id="0" name=""/>
        <dsp:cNvSpPr/>
      </dsp:nvSpPr>
      <dsp:spPr>
        <a:xfrm>
          <a:off x="0" y="1405843"/>
          <a:ext cx="2595689" cy="236437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Veed.io</a:t>
          </a:r>
          <a:endParaRPr lang="ru-RU" sz="3600" kern="1200" dirty="0"/>
        </a:p>
      </dsp:txBody>
      <dsp:txXfrm>
        <a:off x="0" y="1405843"/>
        <a:ext cx="2595689" cy="2364374"/>
      </dsp:txXfrm>
    </dsp:sp>
    <dsp:sp modelId="{BE750317-E70B-4673-8181-7CA7FD12645D}">
      <dsp:nvSpPr>
        <dsp:cNvPr id="0" name=""/>
        <dsp:cNvSpPr/>
      </dsp:nvSpPr>
      <dsp:spPr>
        <a:xfrm>
          <a:off x="2595689" y="868486"/>
          <a:ext cx="5831873" cy="122737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484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Переклад більше ніж з 100 мов</a:t>
          </a:r>
          <a:endParaRPr lang="ru-RU" sz="1300" kern="1200" dirty="0"/>
        </a:p>
      </dsp:txBody>
      <dsp:txXfrm>
        <a:off x="2595689" y="1175330"/>
        <a:ext cx="5525030" cy="613687"/>
      </dsp:txXfrm>
    </dsp:sp>
    <dsp:sp modelId="{57D7C638-FB10-4F98-ABAB-85B6537D5074}">
      <dsp:nvSpPr>
        <dsp:cNvPr id="0" name=""/>
        <dsp:cNvSpPr/>
      </dsp:nvSpPr>
      <dsp:spPr>
        <a:xfrm>
          <a:off x="2595689" y="1814968"/>
          <a:ext cx="2595689" cy="236437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err="1" smtClean="0"/>
            <a:t>Maestra</a:t>
          </a:r>
          <a:r>
            <a:rPr lang="de-DE" sz="3200" kern="1200" dirty="0" smtClean="0"/>
            <a:t> AI</a:t>
          </a:r>
          <a:endParaRPr lang="ru-RU" sz="3200" kern="1200" dirty="0"/>
        </a:p>
      </dsp:txBody>
      <dsp:txXfrm>
        <a:off x="2595689" y="1814968"/>
        <a:ext cx="2595689" cy="2364374"/>
      </dsp:txXfrm>
    </dsp:sp>
    <dsp:sp modelId="{5C3236F3-9575-4F70-B736-BF1E1C511AE5}">
      <dsp:nvSpPr>
        <dsp:cNvPr id="0" name=""/>
        <dsp:cNvSpPr/>
      </dsp:nvSpPr>
      <dsp:spPr>
        <a:xfrm>
          <a:off x="5191378" y="1277610"/>
          <a:ext cx="3236184" cy="1227374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484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Завантажує  відео з різних </a:t>
          </a:r>
          <a:r>
            <a:rPr lang="uk-UA" sz="1300" kern="1200" dirty="0" err="1" smtClean="0"/>
            <a:t>палатформ</a:t>
          </a:r>
          <a:endParaRPr lang="ru-RU" sz="1300" kern="1200" dirty="0"/>
        </a:p>
      </dsp:txBody>
      <dsp:txXfrm>
        <a:off x="5191378" y="1584454"/>
        <a:ext cx="2929341" cy="613687"/>
      </dsp:txXfrm>
    </dsp:sp>
    <dsp:sp modelId="{A8559BFB-E01C-4302-8307-C89E9273485E}">
      <dsp:nvSpPr>
        <dsp:cNvPr id="0" name=""/>
        <dsp:cNvSpPr/>
      </dsp:nvSpPr>
      <dsp:spPr>
        <a:xfrm>
          <a:off x="5191378" y="2224093"/>
          <a:ext cx="2595689" cy="232977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Notta</a:t>
          </a:r>
          <a:r>
            <a:rPr lang="de-DE" sz="2400" kern="1200" dirty="0" smtClean="0"/>
            <a:t> Showcase</a:t>
          </a:r>
          <a:endParaRPr lang="uk-UA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та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HeyGen</a:t>
          </a:r>
          <a:endParaRPr lang="ru-RU" sz="2400" kern="1200" dirty="0"/>
        </a:p>
      </dsp:txBody>
      <dsp:txXfrm>
        <a:off x="5191378" y="2224093"/>
        <a:ext cx="2595689" cy="232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7/8/2025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0"/>
            <a:ext cx="8502976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328" y="150829"/>
            <a:ext cx="7701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Художній</a:t>
            </a:r>
            <a:r>
              <a:rPr lang="ru-RU" sz="3200" b="1" dirty="0"/>
              <a:t> переклад в </a:t>
            </a:r>
            <a:r>
              <a:rPr lang="ru-RU" sz="3200" b="1" dirty="0" err="1"/>
              <a:t>кіномистецтві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9303" y="2274838"/>
            <a:ext cx="8276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дубляжу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 startAt="2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перекладу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кіноіндустрії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 startAt="3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Нюанси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кінопродуктів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 startAt="4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Дубляж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Онлайн-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кінопродуктів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06809393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2" y="2183156"/>
            <a:ext cx="4031432" cy="337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6817913"/>
              </p:ext>
            </p:extLst>
          </p:nvPr>
        </p:nvGraphicFramePr>
        <p:xfrm>
          <a:off x="4213781" y="1497814"/>
          <a:ext cx="45060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7349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449" y="2413338"/>
            <a:ext cx="4666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Говорячи</a:t>
            </a:r>
            <a:r>
              <a:rPr lang="ru-RU" sz="2400" dirty="0"/>
              <a:t> про  </a:t>
            </a:r>
            <a:r>
              <a:rPr lang="ru-RU" sz="2400" dirty="0" err="1"/>
              <a:t>стратегії</a:t>
            </a:r>
            <a:r>
              <a:rPr lang="ru-RU" sz="2400" dirty="0"/>
              <a:t> перекладу </a:t>
            </a:r>
            <a:r>
              <a:rPr lang="ru-RU" sz="2400" b="1" i="1" dirty="0" err="1"/>
              <a:t>фільмонімів</a:t>
            </a:r>
            <a:r>
              <a:rPr lang="ru-RU" sz="2400" dirty="0"/>
              <a:t> (</a:t>
            </a:r>
            <a:r>
              <a:rPr lang="ru-RU" sz="2400" dirty="0" err="1"/>
              <a:t>фільмонім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висловлювання</a:t>
            </a:r>
            <a:r>
              <a:rPr lang="ru-RU" sz="2400" dirty="0"/>
              <a:t>, слово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словосполучення</a:t>
            </a:r>
            <a:r>
              <a:rPr lang="ru-RU" sz="2400" dirty="0"/>
              <a:t>, </a:t>
            </a:r>
            <a:r>
              <a:rPr lang="ru-RU" sz="2400" dirty="0" err="1"/>
              <a:t>речення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репрезентує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, </a:t>
            </a:r>
            <a:r>
              <a:rPr lang="ru-RU" sz="2400" dirty="0" err="1"/>
              <a:t>змодельовану</a:t>
            </a:r>
            <a:r>
              <a:rPr lang="ru-RU" sz="2400" dirty="0"/>
              <a:t> </a:t>
            </a:r>
            <a:r>
              <a:rPr lang="ru-RU" sz="2400" dirty="0" err="1"/>
              <a:t>фільмом</a:t>
            </a:r>
            <a:r>
              <a:rPr lang="ru-RU" sz="2400" dirty="0"/>
              <a:t>) </a:t>
            </a:r>
            <a:r>
              <a:rPr lang="ru-RU" sz="2400" dirty="0" err="1"/>
              <a:t>загалом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виділити</a:t>
            </a:r>
            <a:r>
              <a:rPr lang="ru-RU" sz="2400" dirty="0"/>
              <a:t> два </a:t>
            </a:r>
            <a:r>
              <a:rPr lang="ru-RU" sz="2400" dirty="0" err="1"/>
              <a:t>напрями</a:t>
            </a:r>
            <a:r>
              <a:rPr lang="ru-RU" sz="2400" dirty="0"/>
              <a:t>: </a:t>
            </a:r>
            <a:r>
              <a:rPr lang="ru-RU" sz="2400" b="1" i="1" dirty="0" err="1"/>
              <a:t>доместикацію</a:t>
            </a:r>
            <a:r>
              <a:rPr lang="ru-RU" sz="2400" b="1" i="1" dirty="0"/>
              <a:t> (</a:t>
            </a:r>
            <a:r>
              <a:rPr lang="ru-RU" sz="2400" b="1" i="1" dirty="0" err="1"/>
              <a:t>одомашнення</a:t>
            </a:r>
            <a:r>
              <a:rPr lang="ru-RU" sz="2400" b="1" i="1" dirty="0"/>
              <a:t>) та </a:t>
            </a:r>
            <a:r>
              <a:rPr lang="ru-RU" sz="2400" b="1" i="1" dirty="0" err="1"/>
              <a:t>форенізацію</a:t>
            </a:r>
            <a:r>
              <a:rPr lang="ru-RU" sz="2400" b="1" i="1" dirty="0"/>
              <a:t> (</a:t>
            </a:r>
            <a:r>
              <a:rPr lang="ru-RU" sz="2400" b="1" i="1" dirty="0" err="1"/>
              <a:t>очуження</a:t>
            </a:r>
            <a:r>
              <a:rPr lang="ru-RU" sz="2400" b="1" i="1" dirty="0"/>
              <a:t>).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2572495"/>
              </p:ext>
            </p:extLst>
          </p:nvPr>
        </p:nvGraphicFramePr>
        <p:xfrm>
          <a:off x="5316718" y="1840060"/>
          <a:ext cx="32993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6746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3" y="1753795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431357" y="2432115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79" y="1579400"/>
            <a:ext cx="1663783" cy="177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8" y="3906903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745333"/>
            <a:ext cx="993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29" y="397222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84" y="1228307"/>
            <a:ext cx="1847850" cy="218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7859468" y="3555885"/>
            <a:ext cx="484632" cy="9784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34" y="4534293"/>
            <a:ext cx="1790700" cy="22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51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254624"/>
              </p:ext>
            </p:extLst>
          </p:nvPr>
        </p:nvGraphicFramePr>
        <p:xfrm>
          <a:off x="575035" y="1396999"/>
          <a:ext cx="8427563" cy="501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273956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140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164</cp:revision>
  <dcterms:created xsi:type="dcterms:W3CDTF">2016-11-18T14:12:19Z</dcterms:created>
  <dcterms:modified xsi:type="dcterms:W3CDTF">2025-07-08T14:46:37Z</dcterms:modified>
</cp:coreProperties>
</file>