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79" r:id="rId4"/>
    <p:sldId id="278" r:id="rId5"/>
    <p:sldId id="320" r:id="rId6"/>
    <p:sldId id="263" r:id="rId7"/>
    <p:sldId id="281" r:id="rId8"/>
    <p:sldId id="303" r:id="rId9"/>
    <p:sldId id="339" r:id="rId10"/>
    <p:sldId id="286" r:id="rId11"/>
    <p:sldId id="335" r:id="rId12"/>
    <p:sldId id="336" r:id="rId13"/>
    <p:sldId id="337" r:id="rId14"/>
    <p:sldId id="338" r:id="rId15"/>
    <p:sldId id="317" r:id="rId16"/>
    <p:sldId id="310" r:id="rId17"/>
    <p:sldId id="321" r:id="rId18"/>
    <p:sldId id="322" r:id="rId19"/>
    <p:sldId id="323" r:id="rId20"/>
    <p:sldId id="324" r:id="rId21"/>
    <p:sldId id="325" r:id="rId22"/>
    <p:sldId id="326" r:id="rId23"/>
    <p:sldId id="329" r:id="rId24"/>
    <p:sldId id="327" r:id="rId25"/>
    <p:sldId id="328" r:id="rId26"/>
    <p:sldId id="330" r:id="rId27"/>
    <p:sldId id="331" r:id="rId28"/>
    <p:sldId id="332" r:id="rId29"/>
    <p:sldId id="333" r:id="rId30"/>
    <p:sldId id="33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14D"/>
    <a:srgbClr val="F9AD83"/>
    <a:srgbClr val="9DA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94660"/>
  </p:normalViewPr>
  <p:slideViewPr>
    <p:cSldViewPr>
      <p:cViewPr>
        <p:scale>
          <a:sx n="50" d="100"/>
          <a:sy n="50" d="100"/>
        </p:scale>
        <p:origin x="-1684" y="-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18A03-1EA7-4F29-888F-D5E220F68F6A}" type="datetimeFigureOut">
              <a:rPr lang="ru-RU" smtClean="0"/>
              <a:t>05.03.2020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046AD-644E-4301-943D-D6E04970A4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8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046AD-644E-4301-943D-D6E04970A40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0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B6A2-87B7-4169-9AD0-6F5D6795539F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3"/>
          <a:stretch/>
        </p:blipFill>
        <p:spPr>
          <a:xfrm>
            <a:off x="0" y="1"/>
            <a:ext cx="2662283" cy="129844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590800" y="1252728"/>
            <a:ext cx="6553200" cy="45719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1000">
                <a:srgbClr val="C00000"/>
              </a:gs>
              <a:gs pos="100000">
                <a:srgbClr val="C00000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1275587"/>
            <a:ext cx="9144000" cy="55824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08yv_bsGtM&amp;t=3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11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8"/>
          <a:stretch/>
        </p:blipFill>
        <p:spPr>
          <a:xfrm>
            <a:off x="0" y="2111453"/>
            <a:ext cx="9144000" cy="4746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" y="457200"/>
            <a:ext cx="80010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interaction diagram UML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 1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28518" r="39584" b="23889"/>
          <a:stretch/>
        </p:blipFill>
        <p:spPr bwMode="auto">
          <a:xfrm>
            <a:off x="457200" y="1600200"/>
            <a:ext cx="822930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 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35570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 3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35570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 4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8367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 5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497222" cy="49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кооперации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27778" r="38751" b="24444"/>
          <a:stretch/>
        </p:blipFill>
        <p:spPr bwMode="auto">
          <a:xfrm>
            <a:off x="457199" y="1524000"/>
            <a:ext cx="848478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1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26852" r="39271" b="23333"/>
          <a:stretch/>
        </p:blipFill>
        <p:spPr bwMode="auto">
          <a:xfrm>
            <a:off x="304800" y="1536700"/>
            <a:ext cx="843298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95600" y="0"/>
            <a:ext cx="5410200" cy="140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Диаграмма кооперации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9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кооперации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7223" r="38750" b="30556"/>
          <a:stretch/>
        </p:blipFill>
        <p:spPr bwMode="auto">
          <a:xfrm>
            <a:off x="533400" y="1600200"/>
            <a:ext cx="819350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7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кооперации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27407" r="37812" b="25555"/>
          <a:stretch/>
        </p:blipFill>
        <p:spPr bwMode="auto">
          <a:xfrm>
            <a:off x="533400" y="1600200"/>
            <a:ext cx="83631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9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кооперации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7222" r="39063" b="26481"/>
          <a:stretch/>
        </p:blipFill>
        <p:spPr bwMode="auto">
          <a:xfrm>
            <a:off x="685799" y="1752600"/>
            <a:ext cx="793059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4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Объектно-ориентированное проектирование ИС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47308" r="48774" b="19615"/>
          <a:stretch/>
        </p:blipFill>
        <p:spPr bwMode="auto">
          <a:xfrm>
            <a:off x="1905000" y="1676400"/>
            <a:ext cx="5523024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4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кооперации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(Collaboration diagram)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41667" r="39584" b="12037"/>
          <a:stretch/>
        </p:blipFill>
        <p:spPr bwMode="auto">
          <a:xfrm>
            <a:off x="533400" y="1600200"/>
            <a:ext cx="8001000" cy="45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9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кооперации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(Collaboration diagram)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41666" r="39791" b="9630"/>
          <a:stretch/>
        </p:blipFill>
        <p:spPr bwMode="auto">
          <a:xfrm>
            <a:off x="457200" y="1523999"/>
            <a:ext cx="8382000" cy="507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3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деятельности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(Activity diagram)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40371" r="38229" b="12592"/>
          <a:stretch/>
        </p:blipFill>
        <p:spPr bwMode="auto">
          <a:xfrm>
            <a:off x="242300" y="1752600"/>
            <a:ext cx="85461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8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деятельности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(Activity diagram)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26481" r="38750" b="23889"/>
          <a:stretch/>
        </p:blipFill>
        <p:spPr bwMode="auto">
          <a:xfrm>
            <a:off x="533400" y="1600199"/>
            <a:ext cx="8229600" cy="475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2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деятельности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(Activity diagram)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26481" r="39584" b="25371"/>
          <a:stretch/>
        </p:blipFill>
        <p:spPr bwMode="auto">
          <a:xfrm>
            <a:off x="381000" y="1651000"/>
            <a:ext cx="82677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9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деятельности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(Activity diagram)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26667" r="38854" b="25371"/>
          <a:stretch/>
        </p:blipFill>
        <p:spPr bwMode="auto">
          <a:xfrm>
            <a:off x="457200" y="1676399"/>
            <a:ext cx="8153400" cy="468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деятельности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(Activity diagram)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5926" r="41771" b="21667"/>
          <a:stretch/>
        </p:blipFill>
        <p:spPr bwMode="auto">
          <a:xfrm>
            <a:off x="1181100" y="1447800"/>
            <a:ext cx="6934200" cy="496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1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состояний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Statechart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diagram)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28148" r="38437" b="23518"/>
          <a:stretch/>
        </p:blipFill>
        <p:spPr bwMode="auto">
          <a:xfrm>
            <a:off x="304800" y="1676400"/>
            <a:ext cx="8458200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5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состояний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Statechart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diagram)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27593" r="38437" b="24814"/>
          <a:stretch/>
        </p:blipFill>
        <p:spPr bwMode="auto">
          <a:xfrm>
            <a:off x="533400" y="1676400"/>
            <a:ext cx="8051800" cy="448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состояний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Statechart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diagram)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6135" r="37290" b="23048"/>
          <a:stretch/>
        </p:blipFill>
        <p:spPr bwMode="auto">
          <a:xfrm>
            <a:off x="762000" y="1689099"/>
            <a:ext cx="7848600" cy="472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0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Объектно-ориентированное проектирование ИС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41795" r="39351" b="10684"/>
          <a:stretch/>
        </p:blipFill>
        <p:spPr bwMode="auto">
          <a:xfrm>
            <a:off x="1219200" y="1714499"/>
            <a:ext cx="7203365" cy="4278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8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3400" y="228600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Диаграмма состояний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(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Statechart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diagram)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24814" r="38854" b="25185"/>
          <a:stretch/>
        </p:blipFill>
        <p:spPr bwMode="auto">
          <a:xfrm>
            <a:off x="1219200" y="1828799"/>
            <a:ext cx="7239000" cy="47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2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Объектно-ориентированное проектирование ИС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27009" r="37716" b="21880"/>
          <a:stretch/>
        </p:blipFill>
        <p:spPr bwMode="auto">
          <a:xfrm>
            <a:off x="990600" y="1752600"/>
            <a:ext cx="7315200" cy="430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Объектно-ориентированное проектирование ИС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27408" r="38125" b="21111"/>
          <a:stretch/>
        </p:blipFill>
        <p:spPr bwMode="auto">
          <a:xfrm>
            <a:off x="1143000" y="1676400"/>
            <a:ext cx="7037445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4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26003" r="37963" b="23037"/>
          <a:stretch/>
        </p:blipFill>
        <p:spPr bwMode="auto">
          <a:xfrm>
            <a:off x="762000" y="1473200"/>
            <a:ext cx="7849644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33600" y="304800"/>
            <a:ext cx="6705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диаграмма              последовательностей</a:t>
            </a:r>
            <a:endParaRPr lang="en-US" dirty="0"/>
          </a:p>
          <a:p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(Sequence diagram)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56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86836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диаграмма              последовательностей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26852" r="41250" b="25926"/>
          <a:stretch/>
        </p:blipFill>
        <p:spPr bwMode="auto">
          <a:xfrm>
            <a:off x="1371600" y="1714500"/>
            <a:ext cx="699934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Сообщения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28334" r="40208" b="24259"/>
          <a:stretch/>
        </p:blipFill>
        <p:spPr bwMode="auto">
          <a:xfrm>
            <a:off x="685800" y="1371600"/>
            <a:ext cx="791646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0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33600" y="304800"/>
            <a:ext cx="6705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Построение диаграммы              последовательностей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1904999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https://</a:t>
            </a:r>
            <a:r>
              <a:rPr lang="en-US" sz="3600" dirty="0" smtClean="0">
                <a:hlinkClick r:id="rId2"/>
              </a:rPr>
              <a:t>www.youtube.com/watch?v=508yv_bsGtM&amp;t=3s</a:t>
            </a:r>
            <a:endParaRPr lang="ru-RU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1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105</Words>
  <Application>Microsoft Office PowerPoint</Application>
  <PresentationFormat>Экран (4:3)</PresentationFormat>
  <Paragraphs>33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Презентация PowerPoint</vt:lpstr>
      <vt:lpstr>Объектно-ориентированное проектирование ИС</vt:lpstr>
      <vt:lpstr>Объектно-ориентированное проектирование ИС</vt:lpstr>
      <vt:lpstr>Объектно-ориентированное проектирование ИС</vt:lpstr>
      <vt:lpstr>Объектно-ориентированное проектирование ИС</vt:lpstr>
      <vt:lpstr>Презентация PowerPoint</vt:lpstr>
      <vt:lpstr>диаграмма              последовательностей</vt:lpstr>
      <vt:lpstr>Сообщения</vt:lpstr>
      <vt:lpstr>Презентация PowerPoint</vt:lpstr>
      <vt:lpstr>Пример 1</vt:lpstr>
      <vt:lpstr>Пример 2</vt:lpstr>
      <vt:lpstr>Пример 3</vt:lpstr>
      <vt:lpstr>Пример 4</vt:lpstr>
      <vt:lpstr>Пример 5</vt:lpstr>
      <vt:lpstr>            Диаграмма кооперации</vt:lpstr>
      <vt:lpstr>Презентация PowerPoint</vt:lpstr>
      <vt:lpstr>            Диаграмма кооперации</vt:lpstr>
      <vt:lpstr>            Диаграмма кооперации</vt:lpstr>
      <vt:lpstr>            Диаграмма кооперации</vt:lpstr>
      <vt:lpstr>            Диаграмма кооперации               (Collaboration diagram)</vt:lpstr>
      <vt:lpstr>            Диаграмма кооперации               (Collaboration diagram)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Katerina</cp:lastModifiedBy>
  <cp:revision>74</cp:revision>
  <dcterms:created xsi:type="dcterms:W3CDTF">2014-08-29T18:35:37Z</dcterms:created>
  <dcterms:modified xsi:type="dcterms:W3CDTF">2020-03-05T09:47:16Z</dcterms:modified>
</cp:coreProperties>
</file>