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429" r:id="rId3"/>
    <p:sldId id="403" r:id="rId4"/>
    <p:sldId id="404" r:id="rId5"/>
    <p:sldId id="430" r:id="rId6"/>
    <p:sldId id="431" r:id="rId7"/>
    <p:sldId id="432" r:id="rId8"/>
    <p:sldId id="415" r:id="rId9"/>
    <p:sldId id="420" r:id="rId10"/>
    <p:sldId id="421" r:id="rId11"/>
    <p:sldId id="433" r:id="rId12"/>
    <p:sldId id="434" r:id="rId13"/>
    <p:sldId id="435" r:id="rId14"/>
    <p:sldId id="436" r:id="rId15"/>
    <p:sldId id="438" r:id="rId16"/>
    <p:sldId id="440" r:id="rId17"/>
    <p:sldId id="439" r:id="rId18"/>
    <p:sldId id="441" r:id="rId19"/>
    <p:sldId id="426" r:id="rId20"/>
    <p:sldId id="321" r:id="rId21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081" autoAdjust="0"/>
  </p:normalViewPr>
  <p:slideViewPr>
    <p:cSldViewPr>
      <p:cViewPr varScale="1">
        <p:scale>
          <a:sx n="83" d="100"/>
          <a:sy n="83" d="100"/>
        </p:scale>
        <p:origin x="672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B56A9-7759-4358-82C2-6F5F282E07C6}" type="doc">
      <dgm:prSet loTypeId="urn:microsoft.com/office/officeart/2005/8/layout/h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71306887-4952-49DD-852C-F17562E6F812}">
      <dgm:prSet phldrT="[Текст]"/>
      <dgm:spPr/>
      <dgm:t>
        <a:bodyPr/>
        <a:lstStyle/>
        <a:p>
          <a:r>
            <a:rPr lang="uk-UA" b="1" dirty="0" smtClean="0"/>
            <a:t>Економічні фактори</a:t>
          </a:r>
          <a:endParaRPr lang="uk-UA" b="1" dirty="0"/>
        </a:p>
      </dgm:t>
    </dgm:pt>
    <dgm:pt modelId="{D04D1538-27BE-4FC5-85F9-FF3DBD6D349F}" type="parTrans" cxnId="{3185B4F8-6CFA-4D8B-99ED-E0E8F7182D19}">
      <dgm:prSet/>
      <dgm:spPr/>
      <dgm:t>
        <a:bodyPr/>
        <a:lstStyle/>
        <a:p>
          <a:endParaRPr lang="uk-UA"/>
        </a:p>
      </dgm:t>
    </dgm:pt>
    <dgm:pt modelId="{63F86016-913E-494F-AEBB-5933C69E41A3}" type="sibTrans" cxnId="{3185B4F8-6CFA-4D8B-99ED-E0E8F7182D19}">
      <dgm:prSet/>
      <dgm:spPr/>
      <dgm:t>
        <a:bodyPr/>
        <a:lstStyle/>
        <a:p>
          <a:endParaRPr lang="uk-UA"/>
        </a:p>
      </dgm:t>
    </dgm:pt>
    <dgm:pt modelId="{417A1DB7-6F7F-4071-9672-A1F2BE582594}">
      <dgm:prSet phldrT="[Текст]"/>
      <dgm:spPr/>
      <dgm:t>
        <a:bodyPr/>
        <a:lstStyle/>
        <a:p>
          <a:r>
            <a:rPr lang="uk-UA" dirty="0" smtClean="0"/>
            <a:t>зайнятість</a:t>
          </a:r>
          <a:endParaRPr lang="uk-UA" dirty="0"/>
        </a:p>
      </dgm:t>
    </dgm:pt>
    <dgm:pt modelId="{1644354F-306A-4182-B8C5-CCEE448F019F}" type="parTrans" cxnId="{FED48F4F-5415-4F78-8615-585441A995A5}">
      <dgm:prSet/>
      <dgm:spPr/>
      <dgm:t>
        <a:bodyPr/>
        <a:lstStyle/>
        <a:p>
          <a:endParaRPr lang="uk-UA"/>
        </a:p>
      </dgm:t>
    </dgm:pt>
    <dgm:pt modelId="{FD2392DB-4036-4234-8153-A937AF92D4CD}" type="sibTrans" cxnId="{FED48F4F-5415-4F78-8615-585441A995A5}">
      <dgm:prSet/>
      <dgm:spPr/>
      <dgm:t>
        <a:bodyPr/>
        <a:lstStyle/>
        <a:p>
          <a:endParaRPr lang="uk-UA"/>
        </a:p>
      </dgm:t>
    </dgm:pt>
    <dgm:pt modelId="{A3A8BE67-D16D-46B9-8F64-DE4E7A5F8BB2}">
      <dgm:prSet phldrT="[Текст]"/>
      <dgm:spPr/>
      <dgm:t>
        <a:bodyPr/>
        <a:lstStyle/>
        <a:p>
          <a:r>
            <a:rPr lang="uk-UA" b="1" dirty="0" smtClean="0"/>
            <a:t>Соціальні фактори</a:t>
          </a:r>
          <a:endParaRPr lang="uk-UA" b="1" dirty="0"/>
        </a:p>
      </dgm:t>
    </dgm:pt>
    <dgm:pt modelId="{4A0C1E14-93DE-42D1-98EC-43B5E6C3858F}" type="parTrans" cxnId="{529CBB8B-89A1-479D-9A59-ED0E447DEEAF}">
      <dgm:prSet/>
      <dgm:spPr/>
      <dgm:t>
        <a:bodyPr/>
        <a:lstStyle/>
        <a:p>
          <a:endParaRPr lang="uk-UA"/>
        </a:p>
      </dgm:t>
    </dgm:pt>
    <dgm:pt modelId="{8E817958-70C3-4334-82BB-C0806FF02847}" type="sibTrans" cxnId="{529CBB8B-89A1-479D-9A59-ED0E447DEEAF}">
      <dgm:prSet/>
      <dgm:spPr/>
      <dgm:t>
        <a:bodyPr/>
        <a:lstStyle/>
        <a:p>
          <a:endParaRPr lang="uk-UA"/>
        </a:p>
      </dgm:t>
    </dgm:pt>
    <dgm:pt modelId="{30546365-8CE9-411A-8023-A90FE1F8BB56}">
      <dgm:prSet phldrT="[Текст]"/>
      <dgm:spPr/>
      <dgm:t>
        <a:bodyPr/>
        <a:lstStyle/>
        <a:p>
          <a:r>
            <a:rPr lang="uk-UA" dirty="0" smtClean="0"/>
            <a:t>освіта</a:t>
          </a:r>
          <a:endParaRPr lang="uk-UA" dirty="0"/>
        </a:p>
      </dgm:t>
    </dgm:pt>
    <dgm:pt modelId="{002B8C93-C8E9-43D2-9737-683C4FB72137}" type="parTrans" cxnId="{9EEA27FA-17F6-4105-94CF-12F1EC8E16ED}">
      <dgm:prSet/>
      <dgm:spPr/>
      <dgm:t>
        <a:bodyPr/>
        <a:lstStyle/>
        <a:p>
          <a:endParaRPr lang="uk-UA"/>
        </a:p>
      </dgm:t>
    </dgm:pt>
    <dgm:pt modelId="{287C836A-EC3D-4918-9A78-B2AE505A8EA9}" type="sibTrans" cxnId="{9EEA27FA-17F6-4105-94CF-12F1EC8E16ED}">
      <dgm:prSet/>
      <dgm:spPr/>
      <dgm:t>
        <a:bodyPr/>
        <a:lstStyle/>
        <a:p>
          <a:endParaRPr lang="uk-UA"/>
        </a:p>
      </dgm:t>
    </dgm:pt>
    <dgm:pt modelId="{6BB75B04-90AF-4981-8ECE-E76E13873DE0}">
      <dgm:prSet phldrT="[Текст]"/>
      <dgm:spPr/>
      <dgm:t>
        <a:bodyPr/>
        <a:lstStyle/>
        <a:p>
          <a:r>
            <a:rPr lang="uk-UA" b="1" dirty="0" smtClean="0"/>
            <a:t>Культурні фактори</a:t>
          </a:r>
          <a:endParaRPr lang="uk-UA" b="1" dirty="0"/>
        </a:p>
      </dgm:t>
    </dgm:pt>
    <dgm:pt modelId="{FED5209E-CEE4-481D-91E2-E77EA384DB6F}" type="parTrans" cxnId="{995F2E33-4D15-40EF-B5B2-0EC4BE882EC5}">
      <dgm:prSet/>
      <dgm:spPr/>
      <dgm:t>
        <a:bodyPr/>
        <a:lstStyle/>
        <a:p>
          <a:endParaRPr lang="uk-UA"/>
        </a:p>
      </dgm:t>
    </dgm:pt>
    <dgm:pt modelId="{4C722E0A-FB7E-46BE-86AD-2C98BA8B06AA}" type="sibTrans" cxnId="{995F2E33-4D15-40EF-B5B2-0EC4BE882EC5}">
      <dgm:prSet/>
      <dgm:spPr/>
      <dgm:t>
        <a:bodyPr/>
        <a:lstStyle/>
        <a:p>
          <a:endParaRPr lang="uk-UA"/>
        </a:p>
      </dgm:t>
    </dgm:pt>
    <dgm:pt modelId="{72CE511A-C5EF-4BE7-90D2-79232FEA7BE6}">
      <dgm:prSet phldrT="[Текст]"/>
      <dgm:spPr/>
      <dgm:t>
        <a:bodyPr/>
        <a:lstStyle/>
        <a:p>
          <a:r>
            <a:rPr lang="uk-UA" dirty="0" smtClean="0"/>
            <a:t>стиль життя</a:t>
          </a:r>
          <a:endParaRPr lang="uk-UA" dirty="0"/>
        </a:p>
      </dgm:t>
    </dgm:pt>
    <dgm:pt modelId="{71BA4CBB-9B1A-4892-B511-C1D8DD80401B}" type="parTrans" cxnId="{E9C166E0-0256-4B06-81C5-CC23B4E0D643}">
      <dgm:prSet/>
      <dgm:spPr/>
      <dgm:t>
        <a:bodyPr/>
        <a:lstStyle/>
        <a:p>
          <a:endParaRPr lang="uk-UA"/>
        </a:p>
      </dgm:t>
    </dgm:pt>
    <dgm:pt modelId="{C0B20939-37E5-4992-B567-B6D1E1A2D898}" type="sibTrans" cxnId="{E9C166E0-0256-4B06-81C5-CC23B4E0D643}">
      <dgm:prSet/>
      <dgm:spPr/>
      <dgm:t>
        <a:bodyPr/>
        <a:lstStyle/>
        <a:p>
          <a:endParaRPr lang="uk-UA"/>
        </a:p>
      </dgm:t>
    </dgm:pt>
    <dgm:pt modelId="{15357CF8-B034-4D0C-9C90-8572B91162FB}">
      <dgm:prSet phldrT="[Текст]"/>
      <dgm:spPr/>
      <dgm:t>
        <a:bodyPr/>
        <a:lstStyle/>
        <a:p>
          <a:r>
            <a:rPr lang="uk-UA" dirty="0" smtClean="0"/>
            <a:t>культурні цінності</a:t>
          </a:r>
          <a:endParaRPr lang="uk-UA" dirty="0"/>
        </a:p>
      </dgm:t>
    </dgm:pt>
    <dgm:pt modelId="{A2980165-CAC3-425B-B882-DBAA5688DFD7}" type="parTrans" cxnId="{AFBFEC66-247E-4B21-94B3-2ED42264F080}">
      <dgm:prSet/>
      <dgm:spPr/>
      <dgm:t>
        <a:bodyPr/>
        <a:lstStyle/>
        <a:p>
          <a:endParaRPr lang="uk-UA"/>
        </a:p>
      </dgm:t>
    </dgm:pt>
    <dgm:pt modelId="{92BECD3D-DAF2-4884-B9C0-5971A566411E}" type="sibTrans" cxnId="{AFBFEC66-247E-4B21-94B3-2ED42264F080}">
      <dgm:prSet/>
      <dgm:spPr/>
      <dgm:t>
        <a:bodyPr/>
        <a:lstStyle/>
        <a:p>
          <a:endParaRPr lang="uk-UA"/>
        </a:p>
      </dgm:t>
    </dgm:pt>
    <dgm:pt modelId="{A6D9D414-D80F-4C04-A7D7-32EAA666562B}">
      <dgm:prSet phldrT="[Текст]"/>
      <dgm:spPr/>
      <dgm:t>
        <a:bodyPr/>
        <a:lstStyle/>
        <a:p>
          <a:r>
            <a:rPr lang="uk-UA" dirty="0" smtClean="0"/>
            <a:t>рівень доходу</a:t>
          </a:r>
          <a:endParaRPr lang="uk-UA" dirty="0"/>
        </a:p>
      </dgm:t>
    </dgm:pt>
    <dgm:pt modelId="{45A1B950-7D35-45E6-8E58-5845671B5119}" type="parTrans" cxnId="{1D38265E-53BF-452E-A66A-AE179DC89173}">
      <dgm:prSet/>
      <dgm:spPr/>
      <dgm:t>
        <a:bodyPr/>
        <a:lstStyle/>
        <a:p>
          <a:endParaRPr lang="uk-UA"/>
        </a:p>
      </dgm:t>
    </dgm:pt>
    <dgm:pt modelId="{A18D136E-258A-4749-AD9B-81F1579A019C}" type="sibTrans" cxnId="{1D38265E-53BF-452E-A66A-AE179DC89173}">
      <dgm:prSet/>
      <dgm:spPr/>
      <dgm:t>
        <a:bodyPr/>
        <a:lstStyle/>
        <a:p>
          <a:endParaRPr lang="uk-UA"/>
        </a:p>
      </dgm:t>
    </dgm:pt>
    <dgm:pt modelId="{9A95C31A-EAE7-43F5-9665-16B108FDF148}">
      <dgm:prSet phldrT="[Текст]"/>
      <dgm:spPr/>
      <dgm:t>
        <a:bodyPr/>
        <a:lstStyle/>
        <a:p>
          <a:r>
            <a:rPr lang="uk-UA" dirty="0" smtClean="0"/>
            <a:t>доступ до медичних та соціальних послуг</a:t>
          </a:r>
          <a:endParaRPr lang="uk-UA" dirty="0"/>
        </a:p>
      </dgm:t>
    </dgm:pt>
    <dgm:pt modelId="{0A079866-AF39-4A7C-B708-76A535D003F9}" type="parTrans" cxnId="{E1CBF0CB-FFEF-476A-851D-CF3F46195D68}">
      <dgm:prSet/>
      <dgm:spPr/>
      <dgm:t>
        <a:bodyPr/>
        <a:lstStyle/>
        <a:p>
          <a:endParaRPr lang="uk-UA"/>
        </a:p>
      </dgm:t>
    </dgm:pt>
    <dgm:pt modelId="{493CACAE-35BD-47D4-A803-9A76738DB472}" type="sibTrans" cxnId="{E1CBF0CB-FFEF-476A-851D-CF3F46195D68}">
      <dgm:prSet/>
      <dgm:spPr/>
      <dgm:t>
        <a:bodyPr/>
        <a:lstStyle/>
        <a:p>
          <a:endParaRPr lang="uk-UA"/>
        </a:p>
      </dgm:t>
    </dgm:pt>
    <dgm:pt modelId="{83B4364C-817D-4812-96D6-56550ADBDF0B}" type="pres">
      <dgm:prSet presAssocID="{A4BB56A9-7759-4358-82C2-6F5F282E07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1A2725C6-DBCD-462D-A8B8-FE0DA69BF369}" type="pres">
      <dgm:prSet presAssocID="{71306887-4952-49DD-852C-F17562E6F812}" presName="composite" presStyleCnt="0"/>
      <dgm:spPr/>
    </dgm:pt>
    <dgm:pt modelId="{D645C469-6BDD-4E57-99DD-B027DA267D90}" type="pres">
      <dgm:prSet presAssocID="{71306887-4952-49DD-852C-F17562E6F812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9B0F419-1A32-4AF7-A8AB-405C672EC809}" type="pres">
      <dgm:prSet presAssocID="{71306887-4952-49DD-852C-F17562E6F812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A331060-A21C-4B06-887C-F72C6711C5C9}" type="pres">
      <dgm:prSet presAssocID="{63F86016-913E-494F-AEBB-5933C69E41A3}" presName="space" presStyleCnt="0"/>
      <dgm:spPr/>
    </dgm:pt>
    <dgm:pt modelId="{3AD7E8DB-AEB9-46AD-B44B-CB929EA523F5}" type="pres">
      <dgm:prSet presAssocID="{A3A8BE67-D16D-46B9-8F64-DE4E7A5F8BB2}" presName="composite" presStyleCnt="0"/>
      <dgm:spPr/>
    </dgm:pt>
    <dgm:pt modelId="{A883E3B9-CE3F-4ABD-93F9-309CC504D970}" type="pres">
      <dgm:prSet presAssocID="{A3A8BE67-D16D-46B9-8F64-DE4E7A5F8BB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4188684-3034-4366-B4CA-FE26E5A9F10E}" type="pres">
      <dgm:prSet presAssocID="{A3A8BE67-D16D-46B9-8F64-DE4E7A5F8BB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6F638F5-E38C-46EF-9E72-CC58AD9C9276}" type="pres">
      <dgm:prSet presAssocID="{8E817958-70C3-4334-82BB-C0806FF02847}" presName="space" presStyleCnt="0"/>
      <dgm:spPr/>
    </dgm:pt>
    <dgm:pt modelId="{D93E2F3B-DF1C-43CF-AD8D-3B332BB548B6}" type="pres">
      <dgm:prSet presAssocID="{6BB75B04-90AF-4981-8ECE-E76E13873DE0}" presName="composite" presStyleCnt="0"/>
      <dgm:spPr/>
    </dgm:pt>
    <dgm:pt modelId="{F7335E7E-14CA-4C66-AAF8-61973012A215}" type="pres">
      <dgm:prSet presAssocID="{6BB75B04-90AF-4981-8ECE-E76E13873DE0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A9AF5C3-409B-4AEB-A55E-048D1078E368}" type="pres">
      <dgm:prSet presAssocID="{6BB75B04-90AF-4981-8ECE-E76E13873DE0}" presName="desTx" presStyleLbl="alignAccFollowNode1" presStyleIdx="2" presStyleCnt="3" custLinFactNeighborX="-32" custLinFactNeighborY="1311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9C166E0-0256-4B06-81C5-CC23B4E0D643}" srcId="{6BB75B04-90AF-4981-8ECE-E76E13873DE0}" destId="{72CE511A-C5EF-4BE7-90D2-79232FEA7BE6}" srcOrd="0" destOrd="0" parTransId="{71BA4CBB-9B1A-4892-B511-C1D8DD80401B}" sibTransId="{C0B20939-37E5-4992-B567-B6D1E1A2D898}"/>
    <dgm:cxn modelId="{1D38265E-53BF-452E-A66A-AE179DC89173}" srcId="{71306887-4952-49DD-852C-F17562E6F812}" destId="{A6D9D414-D80F-4C04-A7D7-32EAA666562B}" srcOrd="1" destOrd="0" parTransId="{45A1B950-7D35-45E6-8E58-5845671B5119}" sibTransId="{A18D136E-258A-4749-AD9B-81F1579A019C}"/>
    <dgm:cxn modelId="{CA895626-AAC4-4299-8D43-E24AC6D1824A}" type="presOf" srcId="{71306887-4952-49DD-852C-F17562E6F812}" destId="{D645C469-6BDD-4E57-99DD-B027DA267D90}" srcOrd="0" destOrd="0" presId="urn:microsoft.com/office/officeart/2005/8/layout/hList1"/>
    <dgm:cxn modelId="{07B7FB44-DEB3-4A9C-9BFD-1083D9672373}" type="presOf" srcId="{A6D9D414-D80F-4C04-A7D7-32EAA666562B}" destId="{E9B0F419-1A32-4AF7-A8AB-405C672EC809}" srcOrd="0" destOrd="1" presId="urn:microsoft.com/office/officeart/2005/8/layout/hList1"/>
    <dgm:cxn modelId="{1195BA29-7240-4719-9ACA-643411DF0145}" type="presOf" srcId="{72CE511A-C5EF-4BE7-90D2-79232FEA7BE6}" destId="{7A9AF5C3-409B-4AEB-A55E-048D1078E368}" srcOrd="0" destOrd="0" presId="urn:microsoft.com/office/officeart/2005/8/layout/hList1"/>
    <dgm:cxn modelId="{19E5C020-4794-4B79-A317-6D6B4D2D8AAE}" type="presOf" srcId="{9A95C31A-EAE7-43F5-9665-16B108FDF148}" destId="{94188684-3034-4366-B4CA-FE26E5A9F10E}" srcOrd="0" destOrd="1" presId="urn:microsoft.com/office/officeart/2005/8/layout/hList1"/>
    <dgm:cxn modelId="{1B6FED73-8E47-4741-9F93-E23114A3B60E}" type="presOf" srcId="{A3A8BE67-D16D-46B9-8F64-DE4E7A5F8BB2}" destId="{A883E3B9-CE3F-4ABD-93F9-309CC504D970}" srcOrd="0" destOrd="0" presId="urn:microsoft.com/office/officeart/2005/8/layout/hList1"/>
    <dgm:cxn modelId="{529CBB8B-89A1-479D-9A59-ED0E447DEEAF}" srcId="{A4BB56A9-7759-4358-82C2-6F5F282E07C6}" destId="{A3A8BE67-D16D-46B9-8F64-DE4E7A5F8BB2}" srcOrd="1" destOrd="0" parTransId="{4A0C1E14-93DE-42D1-98EC-43B5E6C3858F}" sibTransId="{8E817958-70C3-4334-82BB-C0806FF02847}"/>
    <dgm:cxn modelId="{3185B4F8-6CFA-4D8B-99ED-E0E8F7182D19}" srcId="{A4BB56A9-7759-4358-82C2-6F5F282E07C6}" destId="{71306887-4952-49DD-852C-F17562E6F812}" srcOrd="0" destOrd="0" parTransId="{D04D1538-27BE-4FC5-85F9-FF3DBD6D349F}" sibTransId="{63F86016-913E-494F-AEBB-5933C69E41A3}"/>
    <dgm:cxn modelId="{9EEA27FA-17F6-4105-94CF-12F1EC8E16ED}" srcId="{A3A8BE67-D16D-46B9-8F64-DE4E7A5F8BB2}" destId="{30546365-8CE9-411A-8023-A90FE1F8BB56}" srcOrd="0" destOrd="0" parTransId="{002B8C93-C8E9-43D2-9737-683C4FB72137}" sibTransId="{287C836A-EC3D-4918-9A78-B2AE505A8EA9}"/>
    <dgm:cxn modelId="{85ED687B-2021-4290-86A0-67F025082226}" type="presOf" srcId="{30546365-8CE9-411A-8023-A90FE1F8BB56}" destId="{94188684-3034-4366-B4CA-FE26E5A9F10E}" srcOrd="0" destOrd="0" presId="urn:microsoft.com/office/officeart/2005/8/layout/hList1"/>
    <dgm:cxn modelId="{FED48F4F-5415-4F78-8615-585441A995A5}" srcId="{71306887-4952-49DD-852C-F17562E6F812}" destId="{417A1DB7-6F7F-4071-9672-A1F2BE582594}" srcOrd="0" destOrd="0" parTransId="{1644354F-306A-4182-B8C5-CCEE448F019F}" sibTransId="{FD2392DB-4036-4234-8153-A937AF92D4CD}"/>
    <dgm:cxn modelId="{E1CBF0CB-FFEF-476A-851D-CF3F46195D68}" srcId="{A3A8BE67-D16D-46B9-8F64-DE4E7A5F8BB2}" destId="{9A95C31A-EAE7-43F5-9665-16B108FDF148}" srcOrd="1" destOrd="0" parTransId="{0A079866-AF39-4A7C-B708-76A535D003F9}" sibTransId="{493CACAE-35BD-47D4-A803-9A76738DB472}"/>
    <dgm:cxn modelId="{B63A4B02-0406-43C5-B638-1686FDE8C587}" type="presOf" srcId="{15357CF8-B034-4D0C-9C90-8572B91162FB}" destId="{7A9AF5C3-409B-4AEB-A55E-048D1078E368}" srcOrd="0" destOrd="1" presId="urn:microsoft.com/office/officeart/2005/8/layout/hList1"/>
    <dgm:cxn modelId="{AFBFEC66-247E-4B21-94B3-2ED42264F080}" srcId="{6BB75B04-90AF-4981-8ECE-E76E13873DE0}" destId="{15357CF8-B034-4D0C-9C90-8572B91162FB}" srcOrd="1" destOrd="0" parTransId="{A2980165-CAC3-425B-B882-DBAA5688DFD7}" sibTransId="{92BECD3D-DAF2-4884-B9C0-5971A566411E}"/>
    <dgm:cxn modelId="{7734434C-472B-460F-AC63-7AFF1F1B06F0}" type="presOf" srcId="{A4BB56A9-7759-4358-82C2-6F5F282E07C6}" destId="{83B4364C-817D-4812-96D6-56550ADBDF0B}" srcOrd="0" destOrd="0" presId="urn:microsoft.com/office/officeart/2005/8/layout/hList1"/>
    <dgm:cxn modelId="{5CC26070-4E68-4898-84B6-6AD3E1A0274B}" type="presOf" srcId="{417A1DB7-6F7F-4071-9672-A1F2BE582594}" destId="{E9B0F419-1A32-4AF7-A8AB-405C672EC809}" srcOrd="0" destOrd="0" presId="urn:microsoft.com/office/officeart/2005/8/layout/hList1"/>
    <dgm:cxn modelId="{995F2E33-4D15-40EF-B5B2-0EC4BE882EC5}" srcId="{A4BB56A9-7759-4358-82C2-6F5F282E07C6}" destId="{6BB75B04-90AF-4981-8ECE-E76E13873DE0}" srcOrd="2" destOrd="0" parTransId="{FED5209E-CEE4-481D-91E2-E77EA384DB6F}" sibTransId="{4C722E0A-FB7E-46BE-86AD-2C98BA8B06AA}"/>
    <dgm:cxn modelId="{465766A6-D365-4756-A952-A75572C0AEFC}" type="presOf" srcId="{6BB75B04-90AF-4981-8ECE-E76E13873DE0}" destId="{F7335E7E-14CA-4C66-AAF8-61973012A215}" srcOrd="0" destOrd="0" presId="urn:microsoft.com/office/officeart/2005/8/layout/hList1"/>
    <dgm:cxn modelId="{EBE6B0EC-039F-4C2F-9FB2-C2486F3E52D2}" type="presParOf" srcId="{83B4364C-817D-4812-96D6-56550ADBDF0B}" destId="{1A2725C6-DBCD-462D-A8B8-FE0DA69BF369}" srcOrd="0" destOrd="0" presId="urn:microsoft.com/office/officeart/2005/8/layout/hList1"/>
    <dgm:cxn modelId="{A0F094A9-F108-4AB3-A79F-769D94FD60A2}" type="presParOf" srcId="{1A2725C6-DBCD-462D-A8B8-FE0DA69BF369}" destId="{D645C469-6BDD-4E57-99DD-B027DA267D90}" srcOrd="0" destOrd="0" presId="urn:microsoft.com/office/officeart/2005/8/layout/hList1"/>
    <dgm:cxn modelId="{80A99D32-F6D1-472E-821F-B97849A2D844}" type="presParOf" srcId="{1A2725C6-DBCD-462D-A8B8-FE0DA69BF369}" destId="{E9B0F419-1A32-4AF7-A8AB-405C672EC809}" srcOrd="1" destOrd="0" presId="urn:microsoft.com/office/officeart/2005/8/layout/hList1"/>
    <dgm:cxn modelId="{A32180AF-4E1F-493A-9861-67C188419BCE}" type="presParOf" srcId="{83B4364C-817D-4812-96D6-56550ADBDF0B}" destId="{2A331060-A21C-4B06-887C-F72C6711C5C9}" srcOrd="1" destOrd="0" presId="urn:microsoft.com/office/officeart/2005/8/layout/hList1"/>
    <dgm:cxn modelId="{1F28529C-196B-4769-8AA4-27B9B19A125C}" type="presParOf" srcId="{83B4364C-817D-4812-96D6-56550ADBDF0B}" destId="{3AD7E8DB-AEB9-46AD-B44B-CB929EA523F5}" srcOrd="2" destOrd="0" presId="urn:microsoft.com/office/officeart/2005/8/layout/hList1"/>
    <dgm:cxn modelId="{5203FA63-C18D-4443-9D3C-ECDEB9489A66}" type="presParOf" srcId="{3AD7E8DB-AEB9-46AD-B44B-CB929EA523F5}" destId="{A883E3B9-CE3F-4ABD-93F9-309CC504D970}" srcOrd="0" destOrd="0" presId="urn:microsoft.com/office/officeart/2005/8/layout/hList1"/>
    <dgm:cxn modelId="{22F3ADB8-C1D9-42A4-8F7C-F506D266A12A}" type="presParOf" srcId="{3AD7E8DB-AEB9-46AD-B44B-CB929EA523F5}" destId="{94188684-3034-4366-B4CA-FE26E5A9F10E}" srcOrd="1" destOrd="0" presId="urn:microsoft.com/office/officeart/2005/8/layout/hList1"/>
    <dgm:cxn modelId="{F7E09DCD-1024-41A6-8CB8-AD8DDD443CFA}" type="presParOf" srcId="{83B4364C-817D-4812-96D6-56550ADBDF0B}" destId="{26F638F5-E38C-46EF-9E72-CC58AD9C9276}" srcOrd="3" destOrd="0" presId="urn:microsoft.com/office/officeart/2005/8/layout/hList1"/>
    <dgm:cxn modelId="{1B1ABC26-BF9B-4A00-9EFA-84024D63C739}" type="presParOf" srcId="{83B4364C-817D-4812-96D6-56550ADBDF0B}" destId="{D93E2F3B-DF1C-43CF-AD8D-3B332BB548B6}" srcOrd="4" destOrd="0" presId="urn:microsoft.com/office/officeart/2005/8/layout/hList1"/>
    <dgm:cxn modelId="{6C7AE032-6369-4919-9E6B-002E5BD85DF4}" type="presParOf" srcId="{D93E2F3B-DF1C-43CF-AD8D-3B332BB548B6}" destId="{F7335E7E-14CA-4C66-AAF8-61973012A215}" srcOrd="0" destOrd="0" presId="urn:microsoft.com/office/officeart/2005/8/layout/hList1"/>
    <dgm:cxn modelId="{ED42B545-F4E3-473C-8D97-F3B18F69B987}" type="presParOf" srcId="{D93E2F3B-DF1C-43CF-AD8D-3B332BB548B6}" destId="{7A9AF5C3-409B-4AEB-A55E-048D1078E36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82379F8-C7E8-4D3A-8B96-3C9662468F6E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5CCB311-FF9A-4667-BBC8-D8421B87FBC6}">
      <dgm:prSet phldrT="[Текст]"/>
      <dgm:spPr/>
      <dgm:t>
        <a:bodyPr/>
        <a:lstStyle/>
        <a:p>
          <a:r>
            <a:rPr lang="ru-RU" dirty="0" smtClean="0"/>
            <a:t>✅ </a:t>
          </a:r>
          <a:r>
            <a:rPr lang="uk-UA" b="1" noProof="0" dirty="0" smtClean="0"/>
            <a:t>Мотивує до розвитку та досягнень</a:t>
          </a:r>
          <a:endParaRPr lang="uk-UA" noProof="0" dirty="0"/>
        </a:p>
      </dgm:t>
    </dgm:pt>
    <dgm:pt modelId="{BF898FEB-C011-42E6-BD3F-1D194D4D6C18}" type="parTrans" cxnId="{CF039154-D073-4C90-8A9B-4EBC81C5A5A7}">
      <dgm:prSet/>
      <dgm:spPr/>
      <dgm:t>
        <a:bodyPr/>
        <a:lstStyle/>
        <a:p>
          <a:endParaRPr lang="uk-UA"/>
        </a:p>
      </dgm:t>
    </dgm:pt>
    <dgm:pt modelId="{8BB707A4-B1E4-40E7-9367-C7A81B166898}" type="sibTrans" cxnId="{CF039154-D073-4C90-8A9B-4EBC81C5A5A7}">
      <dgm:prSet/>
      <dgm:spPr/>
      <dgm:t>
        <a:bodyPr/>
        <a:lstStyle/>
        <a:p>
          <a:endParaRPr lang="uk-UA"/>
        </a:p>
      </dgm:t>
    </dgm:pt>
    <dgm:pt modelId="{3446B32C-F3B0-462D-927A-045BA807039D}">
      <dgm:prSet/>
      <dgm:spPr/>
      <dgm:t>
        <a:bodyPr/>
        <a:lstStyle/>
        <a:p>
          <a:r>
            <a:rPr lang="uk-UA" noProof="0" dirty="0" smtClean="0"/>
            <a:t>Стимулює людей до здобуття освіти, кар'єрного зростання, підвищення кваліфікації.</a:t>
          </a:r>
          <a:endParaRPr lang="uk-UA" noProof="0" dirty="0"/>
        </a:p>
      </dgm:t>
    </dgm:pt>
    <dgm:pt modelId="{6D9D8645-0FB9-4949-A09C-9AE8861E987F}" type="parTrans" cxnId="{E3C20316-CB7F-47AD-953F-61F026423A87}">
      <dgm:prSet/>
      <dgm:spPr/>
      <dgm:t>
        <a:bodyPr/>
        <a:lstStyle/>
        <a:p>
          <a:endParaRPr lang="uk-UA"/>
        </a:p>
      </dgm:t>
    </dgm:pt>
    <dgm:pt modelId="{5645ECBF-8172-47FD-98A9-DE1B937EEB42}" type="sibTrans" cxnId="{E3C20316-CB7F-47AD-953F-61F026423A87}">
      <dgm:prSet/>
      <dgm:spPr/>
      <dgm:t>
        <a:bodyPr/>
        <a:lstStyle/>
        <a:p>
          <a:endParaRPr lang="uk-UA"/>
        </a:p>
      </dgm:t>
    </dgm:pt>
    <dgm:pt modelId="{DC318CAA-E09F-45FC-A314-09D4CB95E99E}">
      <dgm:prSet/>
      <dgm:spPr/>
      <dgm:t>
        <a:bodyPr/>
        <a:lstStyle/>
        <a:p>
          <a:r>
            <a:rPr lang="uk-UA" noProof="0" dirty="0" smtClean="0"/>
            <a:t>Конкуренція за високі соціальні статуси сприяє економічному прогресу.</a:t>
          </a:r>
          <a:endParaRPr lang="uk-UA" noProof="0" dirty="0"/>
        </a:p>
      </dgm:t>
    </dgm:pt>
    <dgm:pt modelId="{E8E60236-FF13-4029-B13F-B321B95E04E0}" type="parTrans" cxnId="{68DC6060-8639-4996-BE7E-1F7E2CC47CA1}">
      <dgm:prSet/>
      <dgm:spPr/>
      <dgm:t>
        <a:bodyPr/>
        <a:lstStyle/>
        <a:p>
          <a:endParaRPr lang="uk-UA"/>
        </a:p>
      </dgm:t>
    </dgm:pt>
    <dgm:pt modelId="{37304E2F-13AB-46C0-96BD-A7C131B0B589}" type="sibTrans" cxnId="{68DC6060-8639-4996-BE7E-1F7E2CC47CA1}">
      <dgm:prSet/>
      <dgm:spPr/>
      <dgm:t>
        <a:bodyPr/>
        <a:lstStyle/>
        <a:p>
          <a:endParaRPr lang="uk-UA"/>
        </a:p>
      </dgm:t>
    </dgm:pt>
    <dgm:pt modelId="{DA96E0AC-8B6E-4C90-9251-256F565844EE}">
      <dgm:prSet/>
      <dgm:spPr/>
      <dgm:t>
        <a:bodyPr/>
        <a:lstStyle/>
        <a:p>
          <a:r>
            <a:rPr lang="uk-UA" dirty="0" smtClean="0"/>
            <a:t>✅ </a:t>
          </a:r>
          <a:r>
            <a:rPr lang="uk-UA" b="1" dirty="0" smtClean="0"/>
            <a:t>Забезпечує функціональний розподіл праці</a:t>
          </a:r>
          <a:endParaRPr lang="uk-UA" dirty="0"/>
        </a:p>
      </dgm:t>
    </dgm:pt>
    <dgm:pt modelId="{C302322A-9B8E-4FC9-AB2C-00AEE524F570}" type="parTrans" cxnId="{0D1FFE4A-1C1C-4867-B166-89CBB6760C06}">
      <dgm:prSet/>
      <dgm:spPr/>
      <dgm:t>
        <a:bodyPr/>
        <a:lstStyle/>
        <a:p>
          <a:endParaRPr lang="uk-UA"/>
        </a:p>
      </dgm:t>
    </dgm:pt>
    <dgm:pt modelId="{6ECB1C18-442A-4C4D-B8A7-AC89DFC5315E}" type="sibTrans" cxnId="{0D1FFE4A-1C1C-4867-B166-89CBB6760C06}">
      <dgm:prSet/>
      <dgm:spPr/>
      <dgm:t>
        <a:bodyPr/>
        <a:lstStyle/>
        <a:p>
          <a:endParaRPr lang="uk-UA"/>
        </a:p>
      </dgm:t>
    </dgm:pt>
    <dgm:pt modelId="{FD2D8776-4A3D-4FEB-B2A3-C45B5B09427E}">
      <dgm:prSet/>
      <dgm:spPr/>
      <dgm:t>
        <a:bodyPr/>
        <a:lstStyle/>
        <a:p>
          <a:r>
            <a:rPr lang="uk-UA" dirty="0" smtClean="0"/>
            <a:t>Кожна група виконує певні соціально важливі функції (керівники – управління, робітники – виробництво).</a:t>
          </a:r>
          <a:endParaRPr lang="uk-UA" dirty="0"/>
        </a:p>
      </dgm:t>
    </dgm:pt>
    <dgm:pt modelId="{9B9F4BDC-CCFC-45C0-BF56-5AD17E680D80}" type="parTrans" cxnId="{B3FAB472-5F0F-4CF2-9A83-B51BC511B968}">
      <dgm:prSet/>
      <dgm:spPr/>
      <dgm:t>
        <a:bodyPr/>
        <a:lstStyle/>
        <a:p>
          <a:endParaRPr lang="uk-UA"/>
        </a:p>
      </dgm:t>
    </dgm:pt>
    <dgm:pt modelId="{08227C0F-E077-40BA-8056-ECDD6B83AC40}" type="sibTrans" cxnId="{B3FAB472-5F0F-4CF2-9A83-B51BC511B968}">
      <dgm:prSet/>
      <dgm:spPr/>
      <dgm:t>
        <a:bodyPr/>
        <a:lstStyle/>
        <a:p>
          <a:endParaRPr lang="uk-UA"/>
        </a:p>
      </dgm:t>
    </dgm:pt>
    <dgm:pt modelId="{6BA1F1F7-34BE-4D5B-945B-22CA31A5F8C9}">
      <dgm:prSet/>
      <dgm:spPr/>
      <dgm:t>
        <a:bodyPr/>
        <a:lstStyle/>
        <a:p>
          <a:r>
            <a:rPr lang="uk-UA" noProof="0" dirty="0" smtClean="0"/>
            <a:t>Виникає баланс між різними професійними сферами.</a:t>
          </a:r>
          <a:endParaRPr lang="uk-UA" noProof="0" dirty="0"/>
        </a:p>
      </dgm:t>
    </dgm:pt>
    <dgm:pt modelId="{BC6D4579-696D-4221-B495-4A6F474AA8C6}" type="parTrans" cxnId="{C2481761-A182-41D4-9D17-81322E8CD705}">
      <dgm:prSet/>
      <dgm:spPr/>
      <dgm:t>
        <a:bodyPr/>
        <a:lstStyle/>
        <a:p>
          <a:endParaRPr lang="uk-UA"/>
        </a:p>
      </dgm:t>
    </dgm:pt>
    <dgm:pt modelId="{6628CF9F-FDFB-41A3-BF10-1222EC8E832E}" type="sibTrans" cxnId="{C2481761-A182-41D4-9D17-81322E8CD705}">
      <dgm:prSet/>
      <dgm:spPr/>
      <dgm:t>
        <a:bodyPr/>
        <a:lstStyle/>
        <a:p>
          <a:endParaRPr lang="uk-UA"/>
        </a:p>
      </dgm:t>
    </dgm:pt>
    <dgm:pt modelId="{84B5FD73-685F-47F2-8E39-7EBA93F996F9}">
      <dgm:prSet/>
      <dgm:spPr/>
      <dgm:t>
        <a:bodyPr/>
        <a:lstStyle/>
        <a:p>
          <a:r>
            <a:rPr lang="ru-RU" dirty="0" smtClean="0"/>
            <a:t>✅ </a:t>
          </a:r>
          <a:r>
            <a:rPr lang="uk-UA" b="1" noProof="0" dirty="0" smtClean="0"/>
            <a:t>Сприяє формуванню міцних соціальних інститутів</a:t>
          </a:r>
          <a:endParaRPr lang="uk-UA" noProof="0" dirty="0"/>
        </a:p>
      </dgm:t>
    </dgm:pt>
    <dgm:pt modelId="{790C2380-6958-418C-9F26-0E4500100DCB}" type="parTrans" cxnId="{F54FAD3C-CC1D-4A2C-B2B9-9B99E0536DBA}">
      <dgm:prSet/>
      <dgm:spPr/>
      <dgm:t>
        <a:bodyPr/>
        <a:lstStyle/>
        <a:p>
          <a:endParaRPr lang="uk-UA"/>
        </a:p>
      </dgm:t>
    </dgm:pt>
    <dgm:pt modelId="{DCF78C8A-C592-49F7-8D33-60E559F4C811}" type="sibTrans" cxnId="{F54FAD3C-CC1D-4A2C-B2B9-9B99E0536DBA}">
      <dgm:prSet/>
      <dgm:spPr/>
      <dgm:t>
        <a:bodyPr/>
        <a:lstStyle/>
        <a:p>
          <a:endParaRPr lang="uk-UA"/>
        </a:p>
      </dgm:t>
    </dgm:pt>
    <dgm:pt modelId="{2647A588-12C2-4D23-AAAA-287D20E962A7}">
      <dgm:prSet/>
      <dgm:spPr/>
      <dgm:t>
        <a:bodyPr/>
        <a:lstStyle/>
        <a:p>
          <a:r>
            <a:rPr lang="uk-UA" noProof="0" dirty="0" smtClean="0"/>
            <a:t>Різні верстви підтримують розвиток освіти, медицини, культури відповідно до своїх інтересів.</a:t>
          </a:r>
          <a:endParaRPr lang="uk-UA" noProof="0" dirty="0"/>
        </a:p>
      </dgm:t>
    </dgm:pt>
    <dgm:pt modelId="{ADEA580F-284D-434B-8937-9EA141941461}" type="parTrans" cxnId="{DB5B7914-495F-4DD3-B543-8B2BBFCD30B9}">
      <dgm:prSet/>
      <dgm:spPr/>
      <dgm:t>
        <a:bodyPr/>
        <a:lstStyle/>
        <a:p>
          <a:endParaRPr lang="uk-UA"/>
        </a:p>
      </dgm:t>
    </dgm:pt>
    <dgm:pt modelId="{692D377F-FA33-46EE-8513-DDCEC9985623}" type="sibTrans" cxnId="{DB5B7914-495F-4DD3-B543-8B2BBFCD30B9}">
      <dgm:prSet/>
      <dgm:spPr/>
      <dgm:t>
        <a:bodyPr/>
        <a:lstStyle/>
        <a:p>
          <a:endParaRPr lang="uk-UA"/>
        </a:p>
      </dgm:t>
    </dgm:pt>
    <dgm:pt modelId="{A6D73270-B3D5-4977-91F5-28FCD8A029BC}">
      <dgm:prSet/>
      <dgm:spPr/>
      <dgm:t>
        <a:bodyPr/>
        <a:lstStyle/>
        <a:p>
          <a:r>
            <a:rPr lang="uk-UA" noProof="0" dirty="0" smtClean="0"/>
            <a:t>Високий рівень соціальної організованості сприяє ефективному управлінню суспільством.</a:t>
          </a:r>
          <a:endParaRPr lang="uk-UA" noProof="0" dirty="0"/>
        </a:p>
      </dgm:t>
    </dgm:pt>
    <dgm:pt modelId="{E1F5547C-18F2-4C36-AF0E-B97E755CDAB8}" type="parTrans" cxnId="{D55A707E-2FC2-4C2B-BB98-C47FDCB400EF}">
      <dgm:prSet/>
      <dgm:spPr/>
      <dgm:t>
        <a:bodyPr/>
        <a:lstStyle/>
        <a:p>
          <a:endParaRPr lang="uk-UA"/>
        </a:p>
      </dgm:t>
    </dgm:pt>
    <dgm:pt modelId="{FCC7F4F3-665C-46AD-AB14-741698DD65B7}" type="sibTrans" cxnId="{D55A707E-2FC2-4C2B-BB98-C47FDCB400EF}">
      <dgm:prSet/>
      <dgm:spPr/>
      <dgm:t>
        <a:bodyPr/>
        <a:lstStyle/>
        <a:p>
          <a:endParaRPr lang="uk-UA"/>
        </a:p>
      </dgm:t>
    </dgm:pt>
    <dgm:pt modelId="{C4371CA6-D192-4EE4-9E2C-87014DB0ABEB}">
      <dgm:prSet/>
      <dgm:spPr/>
      <dgm:t>
        <a:bodyPr/>
        <a:lstStyle/>
        <a:p>
          <a:r>
            <a:rPr lang="ru-RU" b="1" dirty="0" smtClean="0"/>
            <a:t>✅ </a:t>
          </a:r>
          <a:r>
            <a:rPr lang="uk-UA" b="1" dirty="0" smtClean="0"/>
            <a:t>Формування культурного та соціального різноманіття</a:t>
          </a:r>
          <a:endParaRPr lang="uk-UA" b="1" noProof="0" dirty="0"/>
        </a:p>
      </dgm:t>
    </dgm:pt>
    <dgm:pt modelId="{5A5141A2-1BC7-40B9-801D-C7C3ED9F89FE}" type="parTrans" cxnId="{25EC4A25-D30E-4BD6-A182-C180C92C4234}">
      <dgm:prSet/>
      <dgm:spPr/>
      <dgm:t>
        <a:bodyPr/>
        <a:lstStyle/>
        <a:p>
          <a:endParaRPr lang="uk-UA"/>
        </a:p>
      </dgm:t>
    </dgm:pt>
    <dgm:pt modelId="{0D9A5260-E335-458D-954B-4CCE92434C35}" type="sibTrans" cxnId="{25EC4A25-D30E-4BD6-A182-C180C92C4234}">
      <dgm:prSet/>
      <dgm:spPr/>
      <dgm:t>
        <a:bodyPr/>
        <a:lstStyle/>
        <a:p>
          <a:endParaRPr lang="uk-UA"/>
        </a:p>
      </dgm:t>
    </dgm:pt>
    <dgm:pt modelId="{B4D0F190-E435-444C-8CE2-7572A172DE19}" type="pres">
      <dgm:prSet presAssocID="{C82379F8-C7E8-4D3A-8B96-3C9662468F6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F64F4D7-0BDD-4780-93FA-EB66BD88D1F5}" type="pres">
      <dgm:prSet presAssocID="{E5CCB311-FF9A-4667-BBC8-D8421B87FBC6}" presName="parentLin" presStyleCnt="0"/>
      <dgm:spPr/>
    </dgm:pt>
    <dgm:pt modelId="{F7CF5885-C147-47C9-BC74-AF8E91500E07}" type="pres">
      <dgm:prSet presAssocID="{E5CCB311-FF9A-4667-BBC8-D8421B87FBC6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E3FE10BD-C84D-4ACA-8C14-FAFCD800F327}" type="pres">
      <dgm:prSet presAssocID="{E5CCB311-FF9A-4667-BBC8-D8421B87FBC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A7405B-A7E6-4916-85B0-395208562DA5}" type="pres">
      <dgm:prSet presAssocID="{E5CCB311-FF9A-4667-BBC8-D8421B87FBC6}" presName="negativeSpace" presStyleCnt="0"/>
      <dgm:spPr/>
    </dgm:pt>
    <dgm:pt modelId="{76AF7887-6F77-44D7-9C94-FD299E46EF08}" type="pres">
      <dgm:prSet presAssocID="{E5CCB311-FF9A-4667-BBC8-D8421B87FBC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CD4944-AA9E-4E20-BD10-DDF6D69D5B5C}" type="pres">
      <dgm:prSet presAssocID="{8BB707A4-B1E4-40E7-9367-C7A81B166898}" presName="spaceBetweenRectangles" presStyleCnt="0"/>
      <dgm:spPr/>
    </dgm:pt>
    <dgm:pt modelId="{DC1D13E7-1DFA-4E3D-9560-202C4BD93AB8}" type="pres">
      <dgm:prSet presAssocID="{DA96E0AC-8B6E-4C90-9251-256F565844EE}" presName="parentLin" presStyleCnt="0"/>
      <dgm:spPr/>
    </dgm:pt>
    <dgm:pt modelId="{824F9D72-2B77-4B6E-8FF8-9EE2E821AF11}" type="pres">
      <dgm:prSet presAssocID="{DA96E0AC-8B6E-4C90-9251-256F565844EE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F8CD3D84-D67E-46B0-8F79-5869BD152A51}" type="pres">
      <dgm:prSet presAssocID="{DA96E0AC-8B6E-4C90-9251-256F565844E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1A1F5D-A0EC-414E-9055-DD9D30F16FA9}" type="pres">
      <dgm:prSet presAssocID="{DA96E0AC-8B6E-4C90-9251-256F565844EE}" presName="negativeSpace" presStyleCnt="0"/>
      <dgm:spPr/>
    </dgm:pt>
    <dgm:pt modelId="{CA129E9A-2C4B-4DC3-8273-F4F618212AAE}" type="pres">
      <dgm:prSet presAssocID="{DA96E0AC-8B6E-4C90-9251-256F565844EE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4C9F769-AAD0-45E5-9C93-00F36C2BA8C7}" type="pres">
      <dgm:prSet presAssocID="{6ECB1C18-442A-4C4D-B8A7-AC89DFC5315E}" presName="spaceBetweenRectangles" presStyleCnt="0"/>
      <dgm:spPr/>
    </dgm:pt>
    <dgm:pt modelId="{93F42D3D-A11D-4CED-A7EF-E81236341238}" type="pres">
      <dgm:prSet presAssocID="{84B5FD73-685F-47F2-8E39-7EBA93F996F9}" presName="parentLin" presStyleCnt="0"/>
      <dgm:spPr/>
    </dgm:pt>
    <dgm:pt modelId="{71DE1551-AFF0-4DEE-8494-17C81F99F0B1}" type="pres">
      <dgm:prSet presAssocID="{84B5FD73-685F-47F2-8E39-7EBA93F996F9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532B7BC2-A24D-47BF-BAB0-455C62397F2A}" type="pres">
      <dgm:prSet presAssocID="{84B5FD73-685F-47F2-8E39-7EBA93F996F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698ED8A-9BD7-46A2-8717-C8A7A993A7EA}" type="pres">
      <dgm:prSet presAssocID="{84B5FD73-685F-47F2-8E39-7EBA93F996F9}" presName="negativeSpace" presStyleCnt="0"/>
      <dgm:spPr/>
    </dgm:pt>
    <dgm:pt modelId="{5BA576D0-19D5-4074-9180-BCF77A91C22A}" type="pres">
      <dgm:prSet presAssocID="{84B5FD73-685F-47F2-8E39-7EBA93F996F9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6AFA64B-46AF-426D-BCDD-035C83FEA2EF}" type="pres">
      <dgm:prSet presAssocID="{DCF78C8A-C592-49F7-8D33-60E559F4C811}" presName="spaceBetweenRectangles" presStyleCnt="0"/>
      <dgm:spPr/>
    </dgm:pt>
    <dgm:pt modelId="{0A469E80-1205-455E-B4DD-3C877479284C}" type="pres">
      <dgm:prSet presAssocID="{C4371CA6-D192-4EE4-9E2C-87014DB0ABEB}" presName="parentLin" presStyleCnt="0"/>
      <dgm:spPr/>
    </dgm:pt>
    <dgm:pt modelId="{3193F215-26D0-4AE6-B7EE-43D4ACC779DA}" type="pres">
      <dgm:prSet presAssocID="{C4371CA6-D192-4EE4-9E2C-87014DB0ABEB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61D50266-4E91-4868-9C92-EA3426FA9670}" type="pres">
      <dgm:prSet presAssocID="{C4371CA6-D192-4EE4-9E2C-87014DB0ABE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EBDC059-44DA-4BF3-9CFA-962241A8A098}" type="pres">
      <dgm:prSet presAssocID="{C4371CA6-D192-4EE4-9E2C-87014DB0ABEB}" presName="negativeSpace" presStyleCnt="0"/>
      <dgm:spPr/>
    </dgm:pt>
    <dgm:pt modelId="{804B3A0B-B740-446C-AD42-D7FFAD9F3B64}" type="pres">
      <dgm:prSet presAssocID="{C4371CA6-D192-4EE4-9E2C-87014DB0ABE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EF423E9-6275-4404-BB6B-81AE9288070A}" type="presOf" srcId="{C4371CA6-D192-4EE4-9E2C-87014DB0ABEB}" destId="{61D50266-4E91-4868-9C92-EA3426FA9670}" srcOrd="1" destOrd="0" presId="urn:microsoft.com/office/officeart/2005/8/layout/list1"/>
    <dgm:cxn modelId="{F54FAD3C-CC1D-4A2C-B2B9-9B99E0536DBA}" srcId="{C82379F8-C7E8-4D3A-8B96-3C9662468F6E}" destId="{84B5FD73-685F-47F2-8E39-7EBA93F996F9}" srcOrd="2" destOrd="0" parTransId="{790C2380-6958-418C-9F26-0E4500100DCB}" sibTransId="{DCF78C8A-C592-49F7-8D33-60E559F4C811}"/>
    <dgm:cxn modelId="{5DCFC85C-376C-4985-AD3F-5E68423FD778}" type="presOf" srcId="{C82379F8-C7E8-4D3A-8B96-3C9662468F6E}" destId="{B4D0F190-E435-444C-8CE2-7572A172DE19}" srcOrd="0" destOrd="0" presId="urn:microsoft.com/office/officeart/2005/8/layout/list1"/>
    <dgm:cxn modelId="{6B95AE04-ECA2-4BC7-8BFD-39BCEA61EBC6}" type="presOf" srcId="{A6D73270-B3D5-4977-91F5-28FCD8A029BC}" destId="{5BA576D0-19D5-4074-9180-BCF77A91C22A}" srcOrd="0" destOrd="1" presId="urn:microsoft.com/office/officeart/2005/8/layout/list1"/>
    <dgm:cxn modelId="{B10E1DAC-A9A1-4915-84D1-0A16748A2CA6}" type="presOf" srcId="{E5CCB311-FF9A-4667-BBC8-D8421B87FBC6}" destId="{F7CF5885-C147-47C9-BC74-AF8E91500E07}" srcOrd="0" destOrd="0" presId="urn:microsoft.com/office/officeart/2005/8/layout/list1"/>
    <dgm:cxn modelId="{B62AD841-E3CC-4290-82FE-C814D454B41F}" type="presOf" srcId="{DA96E0AC-8B6E-4C90-9251-256F565844EE}" destId="{F8CD3D84-D67E-46B0-8F79-5869BD152A51}" srcOrd="1" destOrd="0" presId="urn:microsoft.com/office/officeart/2005/8/layout/list1"/>
    <dgm:cxn modelId="{56A91787-57C4-4988-AA2D-004653AB313E}" type="presOf" srcId="{6BA1F1F7-34BE-4D5B-945B-22CA31A5F8C9}" destId="{CA129E9A-2C4B-4DC3-8273-F4F618212AAE}" srcOrd="0" destOrd="1" presId="urn:microsoft.com/office/officeart/2005/8/layout/list1"/>
    <dgm:cxn modelId="{CF039154-D073-4C90-8A9B-4EBC81C5A5A7}" srcId="{C82379F8-C7E8-4D3A-8B96-3C9662468F6E}" destId="{E5CCB311-FF9A-4667-BBC8-D8421B87FBC6}" srcOrd="0" destOrd="0" parTransId="{BF898FEB-C011-42E6-BD3F-1D194D4D6C18}" sibTransId="{8BB707A4-B1E4-40E7-9367-C7A81B166898}"/>
    <dgm:cxn modelId="{DB5B7914-495F-4DD3-B543-8B2BBFCD30B9}" srcId="{84B5FD73-685F-47F2-8E39-7EBA93F996F9}" destId="{2647A588-12C2-4D23-AAAA-287D20E962A7}" srcOrd="0" destOrd="0" parTransId="{ADEA580F-284D-434B-8937-9EA141941461}" sibTransId="{692D377F-FA33-46EE-8513-DDCEC9985623}"/>
    <dgm:cxn modelId="{B3FAB472-5F0F-4CF2-9A83-B51BC511B968}" srcId="{DA96E0AC-8B6E-4C90-9251-256F565844EE}" destId="{FD2D8776-4A3D-4FEB-B2A3-C45B5B09427E}" srcOrd="0" destOrd="0" parTransId="{9B9F4BDC-CCFC-45C0-BF56-5AD17E680D80}" sibTransId="{08227C0F-E077-40BA-8056-ECDD6B83AC40}"/>
    <dgm:cxn modelId="{D55A707E-2FC2-4C2B-BB98-C47FDCB400EF}" srcId="{84B5FD73-685F-47F2-8E39-7EBA93F996F9}" destId="{A6D73270-B3D5-4977-91F5-28FCD8A029BC}" srcOrd="1" destOrd="0" parTransId="{E1F5547C-18F2-4C36-AF0E-B97E755CDAB8}" sibTransId="{FCC7F4F3-665C-46AD-AB14-741698DD65B7}"/>
    <dgm:cxn modelId="{80291FF0-1E68-494A-893E-32854678AE7F}" type="presOf" srcId="{84B5FD73-685F-47F2-8E39-7EBA93F996F9}" destId="{71DE1551-AFF0-4DEE-8494-17C81F99F0B1}" srcOrd="0" destOrd="0" presId="urn:microsoft.com/office/officeart/2005/8/layout/list1"/>
    <dgm:cxn modelId="{DBE776AA-930A-4537-BFFB-BED03A0AF567}" type="presOf" srcId="{DA96E0AC-8B6E-4C90-9251-256F565844EE}" destId="{824F9D72-2B77-4B6E-8FF8-9EE2E821AF11}" srcOrd="0" destOrd="0" presId="urn:microsoft.com/office/officeart/2005/8/layout/list1"/>
    <dgm:cxn modelId="{25EC4A25-D30E-4BD6-A182-C180C92C4234}" srcId="{C82379F8-C7E8-4D3A-8B96-3C9662468F6E}" destId="{C4371CA6-D192-4EE4-9E2C-87014DB0ABEB}" srcOrd="3" destOrd="0" parTransId="{5A5141A2-1BC7-40B9-801D-C7C3ED9F89FE}" sibTransId="{0D9A5260-E335-458D-954B-4CCE92434C35}"/>
    <dgm:cxn modelId="{37D642B8-F4BA-4624-9B5C-678F324AFC17}" type="presOf" srcId="{2647A588-12C2-4D23-AAAA-287D20E962A7}" destId="{5BA576D0-19D5-4074-9180-BCF77A91C22A}" srcOrd="0" destOrd="0" presId="urn:microsoft.com/office/officeart/2005/8/layout/list1"/>
    <dgm:cxn modelId="{E40EC1D0-7FBD-4ABE-B1F4-D865328FAF47}" type="presOf" srcId="{84B5FD73-685F-47F2-8E39-7EBA93F996F9}" destId="{532B7BC2-A24D-47BF-BAB0-455C62397F2A}" srcOrd="1" destOrd="0" presId="urn:microsoft.com/office/officeart/2005/8/layout/list1"/>
    <dgm:cxn modelId="{79DCABD5-62C1-426D-A2C2-1C05BDD7432E}" type="presOf" srcId="{3446B32C-F3B0-462D-927A-045BA807039D}" destId="{76AF7887-6F77-44D7-9C94-FD299E46EF08}" srcOrd="0" destOrd="0" presId="urn:microsoft.com/office/officeart/2005/8/layout/list1"/>
    <dgm:cxn modelId="{74656B86-E9D6-4998-AE49-0F671A132427}" type="presOf" srcId="{FD2D8776-4A3D-4FEB-B2A3-C45B5B09427E}" destId="{CA129E9A-2C4B-4DC3-8273-F4F618212AAE}" srcOrd="0" destOrd="0" presId="urn:microsoft.com/office/officeart/2005/8/layout/list1"/>
    <dgm:cxn modelId="{61CC50F3-5E2C-4149-B360-8BC695253102}" type="presOf" srcId="{E5CCB311-FF9A-4667-BBC8-D8421B87FBC6}" destId="{E3FE10BD-C84D-4ACA-8C14-FAFCD800F327}" srcOrd="1" destOrd="0" presId="urn:microsoft.com/office/officeart/2005/8/layout/list1"/>
    <dgm:cxn modelId="{68DC6060-8639-4996-BE7E-1F7E2CC47CA1}" srcId="{E5CCB311-FF9A-4667-BBC8-D8421B87FBC6}" destId="{DC318CAA-E09F-45FC-A314-09D4CB95E99E}" srcOrd="1" destOrd="0" parTransId="{E8E60236-FF13-4029-B13F-B321B95E04E0}" sibTransId="{37304E2F-13AB-46C0-96BD-A7C131B0B589}"/>
    <dgm:cxn modelId="{E3C20316-CB7F-47AD-953F-61F026423A87}" srcId="{E5CCB311-FF9A-4667-BBC8-D8421B87FBC6}" destId="{3446B32C-F3B0-462D-927A-045BA807039D}" srcOrd="0" destOrd="0" parTransId="{6D9D8645-0FB9-4949-A09C-9AE8861E987F}" sibTransId="{5645ECBF-8172-47FD-98A9-DE1B937EEB42}"/>
    <dgm:cxn modelId="{D5AEC9BE-253F-426A-A793-126B85B7F0AC}" type="presOf" srcId="{DC318CAA-E09F-45FC-A314-09D4CB95E99E}" destId="{76AF7887-6F77-44D7-9C94-FD299E46EF08}" srcOrd="0" destOrd="1" presId="urn:microsoft.com/office/officeart/2005/8/layout/list1"/>
    <dgm:cxn modelId="{0D1FFE4A-1C1C-4867-B166-89CBB6760C06}" srcId="{C82379F8-C7E8-4D3A-8B96-3C9662468F6E}" destId="{DA96E0AC-8B6E-4C90-9251-256F565844EE}" srcOrd="1" destOrd="0" parTransId="{C302322A-9B8E-4FC9-AB2C-00AEE524F570}" sibTransId="{6ECB1C18-442A-4C4D-B8A7-AC89DFC5315E}"/>
    <dgm:cxn modelId="{C2481761-A182-41D4-9D17-81322E8CD705}" srcId="{DA96E0AC-8B6E-4C90-9251-256F565844EE}" destId="{6BA1F1F7-34BE-4D5B-945B-22CA31A5F8C9}" srcOrd="1" destOrd="0" parTransId="{BC6D4579-696D-4221-B495-4A6F474AA8C6}" sibTransId="{6628CF9F-FDFB-41A3-BF10-1222EC8E832E}"/>
    <dgm:cxn modelId="{F5B91558-A754-4931-AB7D-5AE41D894C96}" type="presOf" srcId="{C4371CA6-D192-4EE4-9E2C-87014DB0ABEB}" destId="{3193F215-26D0-4AE6-B7EE-43D4ACC779DA}" srcOrd="0" destOrd="0" presId="urn:microsoft.com/office/officeart/2005/8/layout/list1"/>
    <dgm:cxn modelId="{F1B3E194-A749-4BEC-AD19-172991D65859}" type="presParOf" srcId="{B4D0F190-E435-444C-8CE2-7572A172DE19}" destId="{4F64F4D7-0BDD-4780-93FA-EB66BD88D1F5}" srcOrd="0" destOrd="0" presId="urn:microsoft.com/office/officeart/2005/8/layout/list1"/>
    <dgm:cxn modelId="{4E016677-D975-4F45-8C5D-A09B95F9ABA7}" type="presParOf" srcId="{4F64F4D7-0BDD-4780-93FA-EB66BD88D1F5}" destId="{F7CF5885-C147-47C9-BC74-AF8E91500E07}" srcOrd="0" destOrd="0" presId="urn:microsoft.com/office/officeart/2005/8/layout/list1"/>
    <dgm:cxn modelId="{C7A41EC7-945D-4BBF-80A4-04E941A3F538}" type="presParOf" srcId="{4F64F4D7-0BDD-4780-93FA-EB66BD88D1F5}" destId="{E3FE10BD-C84D-4ACA-8C14-FAFCD800F327}" srcOrd="1" destOrd="0" presId="urn:microsoft.com/office/officeart/2005/8/layout/list1"/>
    <dgm:cxn modelId="{F7EC7B1D-9CB8-410D-A31A-23E032105854}" type="presParOf" srcId="{B4D0F190-E435-444C-8CE2-7572A172DE19}" destId="{A0A7405B-A7E6-4916-85B0-395208562DA5}" srcOrd="1" destOrd="0" presId="urn:microsoft.com/office/officeart/2005/8/layout/list1"/>
    <dgm:cxn modelId="{87AEF0F6-0A1F-40DA-94DC-3D25236F8114}" type="presParOf" srcId="{B4D0F190-E435-444C-8CE2-7572A172DE19}" destId="{76AF7887-6F77-44D7-9C94-FD299E46EF08}" srcOrd="2" destOrd="0" presId="urn:microsoft.com/office/officeart/2005/8/layout/list1"/>
    <dgm:cxn modelId="{3265EA19-FCE9-4FFE-BE3C-4D9160CD3468}" type="presParOf" srcId="{B4D0F190-E435-444C-8CE2-7572A172DE19}" destId="{3FCD4944-AA9E-4E20-BD10-DDF6D69D5B5C}" srcOrd="3" destOrd="0" presId="urn:microsoft.com/office/officeart/2005/8/layout/list1"/>
    <dgm:cxn modelId="{9065E5E1-51F5-4204-9312-52E74855E870}" type="presParOf" srcId="{B4D0F190-E435-444C-8CE2-7572A172DE19}" destId="{DC1D13E7-1DFA-4E3D-9560-202C4BD93AB8}" srcOrd="4" destOrd="0" presId="urn:microsoft.com/office/officeart/2005/8/layout/list1"/>
    <dgm:cxn modelId="{F53B775F-BA05-4F4D-BBAC-603420B1F415}" type="presParOf" srcId="{DC1D13E7-1DFA-4E3D-9560-202C4BD93AB8}" destId="{824F9D72-2B77-4B6E-8FF8-9EE2E821AF11}" srcOrd="0" destOrd="0" presId="urn:microsoft.com/office/officeart/2005/8/layout/list1"/>
    <dgm:cxn modelId="{C4876489-B10A-4F75-9FE2-11433FB45113}" type="presParOf" srcId="{DC1D13E7-1DFA-4E3D-9560-202C4BD93AB8}" destId="{F8CD3D84-D67E-46B0-8F79-5869BD152A51}" srcOrd="1" destOrd="0" presId="urn:microsoft.com/office/officeart/2005/8/layout/list1"/>
    <dgm:cxn modelId="{16362744-D6CA-454C-8C46-B7EFAE56073C}" type="presParOf" srcId="{B4D0F190-E435-444C-8CE2-7572A172DE19}" destId="{651A1F5D-A0EC-414E-9055-DD9D30F16FA9}" srcOrd="5" destOrd="0" presId="urn:microsoft.com/office/officeart/2005/8/layout/list1"/>
    <dgm:cxn modelId="{F4BAC940-E071-4FAD-BCBA-DC8B0882B0D7}" type="presParOf" srcId="{B4D0F190-E435-444C-8CE2-7572A172DE19}" destId="{CA129E9A-2C4B-4DC3-8273-F4F618212AAE}" srcOrd="6" destOrd="0" presId="urn:microsoft.com/office/officeart/2005/8/layout/list1"/>
    <dgm:cxn modelId="{64DD10F7-5894-472A-86FD-C20751F8725C}" type="presParOf" srcId="{B4D0F190-E435-444C-8CE2-7572A172DE19}" destId="{B4C9F769-AAD0-45E5-9C93-00F36C2BA8C7}" srcOrd="7" destOrd="0" presId="urn:microsoft.com/office/officeart/2005/8/layout/list1"/>
    <dgm:cxn modelId="{549DC586-036C-4E18-B646-19FA44540721}" type="presParOf" srcId="{B4D0F190-E435-444C-8CE2-7572A172DE19}" destId="{93F42D3D-A11D-4CED-A7EF-E81236341238}" srcOrd="8" destOrd="0" presId="urn:microsoft.com/office/officeart/2005/8/layout/list1"/>
    <dgm:cxn modelId="{0BD967EF-F6D3-4837-9627-82CA6941F23E}" type="presParOf" srcId="{93F42D3D-A11D-4CED-A7EF-E81236341238}" destId="{71DE1551-AFF0-4DEE-8494-17C81F99F0B1}" srcOrd="0" destOrd="0" presId="urn:microsoft.com/office/officeart/2005/8/layout/list1"/>
    <dgm:cxn modelId="{738E5872-C09A-4497-A353-FFD24ACDB3F1}" type="presParOf" srcId="{93F42D3D-A11D-4CED-A7EF-E81236341238}" destId="{532B7BC2-A24D-47BF-BAB0-455C62397F2A}" srcOrd="1" destOrd="0" presId="urn:microsoft.com/office/officeart/2005/8/layout/list1"/>
    <dgm:cxn modelId="{62C3B046-B305-40C9-8B23-E3D34769E70A}" type="presParOf" srcId="{B4D0F190-E435-444C-8CE2-7572A172DE19}" destId="{C698ED8A-9BD7-46A2-8717-C8A7A993A7EA}" srcOrd="9" destOrd="0" presId="urn:microsoft.com/office/officeart/2005/8/layout/list1"/>
    <dgm:cxn modelId="{CE0E637F-BDB1-4DCE-B122-998AA64CBE99}" type="presParOf" srcId="{B4D0F190-E435-444C-8CE2-7572A172DE19}" destId="{5BA576D0-19D5-4074-9180-BCF77A91C22A}" srcOrd="10" destOrd="0" presId="urn:microsoft.com/office/officeart/2005/8/layout/list1"/>
    <dgm:cxn modelId="{65D26CD8-4C6D-45B6-B8A7-871833732A16}" type="presParOf" srcId="{B4D0F190-E435-444C-8CE2-7572A172DE19}" destId="{F6AFA64B-46AF-426D-BCDD-035C83FEA2EF}" srcOrd="11" destOrd="0" presId="urn:microsoft.com/office/officeart/2005/8/layout/list1"/>
    <dgm:cxn modelId="{2FE7744D-0041-4029-994E-82D85F223415}" type="presParOf" srcId="{B4D0F190-E435-444C-8CE2-7572A172DE19}" destId="{0A469E80-1205-455E-B4DD-3C877479284C}" srcOrd="12" destOrd="0" presId="urn:microsoft.com/office/officeart/2005/8/layout/list1"/>
    <dgm:cxn modelId="{6C7D8947-72B9-444D-9C19-9F313F1A9F40}" type="presParOf" srcId="{0A469E80-1205-455E-B4DD-3C877479284C}" destId="{3193F215-26D0-4AE6-B7EE-43D4ACC779DA}" srcOrd="0" destOrd="0" presId="urn:microsoft.com/office/officeart/2005/8/layout/list1"/>
    <dgm:cxn modelId="{5C988D42-8A75-4012-AB1D-652A23A056F0}" type="presParOf" srcId="{0A469E80-1205-455E-B4DD-3C877479284C}" destId="{61D50266-4E91-4868-9C92-EA3426FA9670}" srcOrd="1" destOrd="0" presId="urn:microsoft.com/office/officeart/2005/8/layout/list1"/>
    <dgm:cxn modelId="{9CCF386F-83AA-4CDB-B70F-2B8649E75C27}" type="presParOf" srcId="{B4D0F190-E435-444C-8CE2-7572A172DE19}" destId="{2EBDC059-44DA-4BF3-9CFA-962241A8A098}" srcOrd="13" destOrd="0" presId="urn:microsoft.com/office/officeart/2005/8/layout/list1"/>
    <dgm:cxn modelId="{36801A08-354F-43F3-838C-DC90E659CE70}" type="presParOf" srcId="{B4D0F190-E435-444C-8CE2-7572A172DE19}" destId="{804B3A0B-B740-446C-AD42-D7FFAD9F3B6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82379F8-C7E8-4D3A-8B96-3C9662468F6E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5CCB311-FF9A-4667-BBC8-D8421B87FBC6}">
      <dgm:prSet phldrT="[Текст]"/>
      <dgm:spPr/>
      <dgm:t>
        <a:bodyPr/>
        <a:lstStyle/>
        <a:p>
          <a:r>
            <a:rPr lang="uk-UA" dirty="0" smtClean="0"/>
            <a:t>❌ </a:t>
          </a:r>
          <a:r>
            <a:rPr lang="uk-UA" b="1" dirty="0" smtClean="0"/>
            <a:t>Посилення соціальної нерівності</a:t>
          </a:r>
          <a:endParaRPr lang="uk-UA" noProof="0" dirty="0"/>
        </a:p>
      </dgm:t>
    </dgm:pt>
    <dgm:pt modelId="{BF898FEB-C011-42E6-BD3F-1D194D4D6C18}" type="parTrans" cxnId="{CF039154-D073-4C90-8A9B-4EBC81C5A5A7}">
      <dgm:prSet/>
      <dgm:spPr/>
      <dgm:t>
        <a:bodyPr/>
        <a:lstStyle/>
        <a:p>
          <a:endParaRPr lang="uk-UA"/>
        </a:p>
      </dgm:t>
    </dgm:pt>
    <dgm:pt modelId="{8BB707A4-B1E4-40E7-9367-C7A81B166898}" type="sibTrans" cxnId="{CF039154-D073-4C90-8A9B-4EBC81C5A5A7}">
      <dgm:prSet/>
      <dgm:spPr/>
      <dgm:t>
        <a:bodyPr/>
        <a:lstStyle/>
        <a:p>
          <a:endParaRPr lang="uk-UA"/>
        </a:p>
      </dgm:t>
    </dgm:pt>
    <dgm:pt modelId="{FFD8AA59-0D08-4C7C-B6D2-47D13953077C}">
      <dgm:prSet/>
      <dgm:spPr/>
      <dgm:t>
        <a:bodyPr/>
        <a:lstStyle/>
        <a:p>
          <a:r>
            <a:rPr lang="uk-UA" noProof="0" dirty="0" smtClean="0"/>
            <a:t>Важкий доступ до якісної освіти, медицини та інших ресурсів для нижчих верств.</a:t>
          </a:r>
          <a:endParaRPr lang="uk-UA" noProof="0" dirty="0"/>
        </a:p>
      </dgm:t>
    </dgm:pt>
    <dgm:pt modelId="{8360AFBA-F847-41C4-8963-F4D30BC6FFAF}" type="parTrans" cxnId="{6EF8EB6E-A116-4B27-A923-B502C98295F0}">
      <dgm:prSet/>
      <dgm:spPr/>
      <dgm:t>
        <a:bodyPr/>
        <a:lstStyle/>
        <a:p>
          <a:endParaRPr lang="uk-UA"/>
        </a:p>
      </dgm:t>
    </dgm:pt>
    <dgm:pt modelId="{D5DC2026-84FD-4B7E-9B05-DA3BFD2750A8}" type="sibTrans" cxnId="{6EF8EB6E-A116-4B27-A923-B502C98295F0}">
      <dgm:prSet/>
      <dgm:spPr/>
      <dgm:t>
        <a:bodyPr/>
        <a:lstStyle/>
        <a:p>
          <a:endParaRPr lang="uk-UA"/>
        </a:p>
      </dgm:t>
    </dgm:pt>
    <dgm:pt modelId="{0AAED4CB-127D-47FA-AF38-2CEF24A0ACDF}">
      <dgm:prSet/>
      <dgm:spPr/>
      <dgm:t>
        <a:bodyPr/>
        <a:lstStyle/>
        <a:p>
          <a:r>
            <a:rPr lang="uk-UA" noProof="0" dirty="0" smtClean="0"/>
            <a:t>Бідність і соціальна незахищеність зменшують шанси на покращення життєвих </a:t>
          </a:r>
          <a:r>
            <a:rPr lang="ru-RU" dirty="0" smtClean="0"/>
            <a:t>умов.</a:t>
          </a:r>
          <a:endParaRPr lang="ru-RU" dirty="0"/>
        </a:p>
      </dgm:t>
    </dgm:pt>
    <dgm:pt modelId="{7952E345-E094-4E67-A677-B957CC755BA3}" type="parTrans" cxnId="{1EB88FCE-E3CB-453C-9EE6-0E5BC2BCBC8E}">
      <dgm:prSet/>
      <dgm:spPr/>
      <dgm:t>
        <a:bodyPr/>
        <a:lstStyle/>
        <a:p>
          <a:endParaRPr lang="uk-UA"/>
        </a:p>
      </dgm:t>
    </dgm:pt>
    <dgm:pt modelId="{13293161-DDB3-415A-BA0C-2BBC20EAC454}" type="sibTrans" cxnId="{1EB88FCE-E3CB-453C-9EE6-0E5BC2BCBC8E}">
      <dgm:prSet/>
      <dgm:spPr/>
      <dgm:t>
        <a:bodyPr/>
        <a:lstStyle/>
        <a:p>
          <a:endParaRPr lang="uk-UA"/>
        </a:p>
      </dgm:t>
    </dgm:pt>
    <dgm:pt modelId="{EDB19F97-DFFE-4394-B43D-76E9C762D28F}">
      <dgm:prSet/>
      <dgm:spPr/>
      <dgm:t>
        <a:bodyPr/>
        <a:lstStyle/>
        <a:p>
          <a:r>
            <a:rPr lang="uk-UA" dirty="0" smtClean="0"/>
            <a:t>❌ </a:t>
          </a:r>
          <a:r>
            <a:rPr lang="uk-UA" b="1" dirty="0" smtClean="0"/>
            <a:t>Можливість соціальних конфліктів</a:t>
          </a:r>
          <a:endParaRPr lang="uk-UA" dirty="0"/>
        </a:p>
      </dgm:t>
    </dgm:pt>
    <dgm:pt modelId="{95C4C2D1-1FFD-41A9-9DE6-0CDD0A1B46BC}" type="parTrans" cxnId="{79D68953-0808-4C98-96BA-22412AB9BFA6}">
      <dgm:prSet/>
      <dgm:spPr/>
      <dgm:t>
        <a:bodyPr/>
        <a:lstStyle/>
        <a:p>
          <a:endParaRPr lang="uk-UA"/>
        </a:p>
      </dgm:t>
    </dgm:pt>
    <dgm:pt modelId="{DF769965-DA88-45B0-94BB-45DF2D74628A}" type="sibTrans" cxnId="{79D68953-0808-4C98-96BA-22412AB9BFA6}">
      <dgm:prSet/>
      <dgm:spPr/>
      <dgm:t>
        <a:bodyPr/>
        <a:lstStyle/>
        <a:p>
          <a:endParaRPr lang="uk-UA"/>
        </a:p>
      </dgm:t>
    </dgm:pt>
    <dgm:pt modelId="{4E146E71-5A35-48DA-A674-CB4DFD00F692}">
      <dgm:prSet/>
      <dgm:spPr/>
      <dgm:t>
        <a:bodyPr/>
        <a:lstStyle/>
        <a:p>
          <a:r>
            <a:rPr lang="uk-UA" noProof="0" dirty="0" smtClean="0"/>
            <a:t>Виникає напруження між багатими і бідними, що може призвести до протестів, страйків чи навіть революцій.</a:t>
          </a:r>
          <a:endParaRPr lang="uk-UA" noProof="0" dirty="0"/>
        </a:p>
      </dgm:t>
    </dgm:pt>
    <dgm:pt modelId="{2B14E38D-C212-49D2-A57D-211E2123A5BB}" type="parTrans" cxnId="{F0F8F6F9-757E-440D-AA83-886DEF6170BC}">
      <dgm:prSet/>
      <dgm:spPr/>
      <dgm:t>
        <a:bodyPr/>
        <a:lstStyle/>
        <a:p>
          <a:endParaRPr lang="uk-UA"/>
        </a:p>
      </dgm:t>
    </dgm:pt>
    <dgm:pt modelId="{E2C33FCB-F96E-48C3-8325-F961570CD577}" type="sibTrans" cxnId="{F0F8F6F9-757E-440D-AA83-886DEF6170BC}">
      <dgm:prSet/>
      <dgm:spPr/>
      <dgm:t>
        <a:bodyPr/>
        <a:lstStyle/>
        <a:p>
          <a:endParaRPr lang="uk-UA"/>
        </a:p>
      </dgm:t>
    </dgm:pt>
    <dgm:pt modelId="{7D0DBE50-B6CF-4616-920B-B9FE16097D8D}">
      <dgm:prSet/>
      <dgm:spPr/>
      <dgm:t>
        <a:bodyPr/>
        <a:lstStyle/>
        <a:p>
          <a:r>
            <a:rPr lang="uk-UA" noProof="0" dirty="0" smtClean="0"/>
            <a:t>Злочинність частіше спостерігається в малозабезпечених районах через брак можливостей.</a:t>
          </a:r>
          <a:endParaRPr lang="uk-UA" noProof="0" dirty="0"/>
        </a:p>
      </dgm:t>
    </dgm:pt>
    <dgm:pt modelId="{4844DF18-171B-474C-927A-5130F047F3CF}" type="parTrans" cxnId="{9E494BFB-8FA0-49AE-8314-7E2C0578EF2A}">
      <dgm:prSet/>
      <dgm:spPr/>
      <dgm:t>
        <a:bodyPr/>
        <a:lstStyle/>
        <a:p>
          <a:endParaRPr lang="uk-UA"/>
        </a:p>
      </dgm:t>
    </dgm:pt>
    <dgm:pt modelId="{4A7AE4A7-A66D-4556-AC76-1D0C3EBAE9C3}" type="sibTrans" cxnId="{9E494BFB-8FA0-49AE-8314-7E2C0578EF2A}">
      <dgm:prSet/>
      <dgm:spPr/>
      <dgm:t>
        <a:bodyPr/>
        <a:lstStyle/>
        <a:p>
          <a:endParaRPr lang="uk-UA"/>
        </a:p>
      </dgm:t>
    </dgm:pt>
    <dgm:pt modelId="{19E1CC06-7FCF-4B8F-AB8F-C6D7B29C55AF}">
      <dgm:prSet/>
      <dgm:spPr/>
      <dgm:t>
        <a:bodyPr/>
        <a:lstStyle/>
        <a:p>
          <a:r>
            <a:rPr lang="uk-UA" dirty="0" smtClean="0"/>
            <a:t>❌ </a:t>
          </a:r>
          <a:r>
            <a:rPr lang="uk-UA" b="1" dirty="0" smtClean="0"/>
            <a:t>Створення «закритих» елітних груп</a:t>
          </a:r>
          <a:endParaRPr lang="uk-UA" dirty="0"/>
        </a:p>
      </dgm:t>
    </dgm:pt>
    <dgm:pt modelId="{BD8B73F5-5403-41B1-9A14-5090FFB7BCFC}" type="parTrans" cxnId="{B3DA1894-8EF7-40E5-8AE9-859404D6EA06}">
      <dgm:prSet/>
      <dgm:spPr/>
      <dgm:t>
        <a:bodyPr/>
        <a:lstStyle/>
        <a:p>
          <a:endParaRPr lang="uk-UA"/>
        </a:p>
      </dgm:t>
    </dgm:pt>
    <dgm:pt modelId="{E87E0113-2AFE-4FA0-8ED7-A71E39CDA848}" type="sibTrans" cxnId="{B3DA1894-8EF7-40E5-8AE9-859404D6EA06}">
      <dgm:prSet/>
      <dgm:spPr/>
      <dgm:t>
        <a:bodyPr/>
        <a:lstStyle/>
        <a:p>
          <a:endParaRPr lang="uk-UA"/>
        </a:p>
      </dgm:t>
    </dgm:pt>
    <dgm:pt modelId="{545349B0-1961-4FC4-9817-CC62314A488B}">
      <dgm:prSet/>
      <dgm:spPr/>
      <dgm:t>
        <a:bodyPr/>
        <a:lstStyle/>
        <a:p>
          <a:r>
            <a:rPr lang="uk-UA" noProof="0" dirty="0" smtClean="0"/>
            <a:t>Люди з високим соціальним статусом можуть перешкоджати доступу інших до влади, ресурсів, кар’єрного зростання.</a:t>
          </a:r>
          <a:endParaRPr lang="uk-UA" noProof="0" dirty="0"/>
        </a:p>
      </dgm:t>
    </dgm:pt>
    <dgm:pt modelId="{370E100B-11DA-49B2-8CC2-E7CA0AB2B714}" type="parTrans" cxnId="{436DB46A-1F6F-4A9F-BC78-C6C391CA9D9E}">
      <dgm:prSet/>
      <dgm:spPr/>
      <dgm:t>
        <a:bodyPr/>
        <a:lstStyle/>
        <a:p>
          <a:endParaRPr lang="uk-UA"/>
        </a:p>
      </dgm:t>
    </dgm:pt>
    <dgm:pt modelId="{F6FBBFEF-B1D3-4BCB-9CA6-07042E79068F}" type="sibTrans" cxnId="{436DB46A-1F6F-4A9F-BC78-C6C391CA9D9E}">
      <dgm:prSet/>
      <dgm:spPr/>
      <dgm:t>
        <a:bodyPr/>
        <a:lstStyle/>
        <a:p>
          <a:endParaRPr lang="uk-UA"/>
        </a:p>
      </dgm:t>
    </dgm:pt>
    <dgm:pt modelId="{FC497F4B-CA51-4BD5-9DB8-5B2031E5C95D}">
      <dgm:prSet/>
      <dgm:spPr/>
      <dgm:t>
        <a:bodyPr/>
        <a:lstStyle/>
        <a:p>
          <a:r>
            <a:rPr lang="uk-UA" dirty="0" smtClean="0"/>
            <a:t>Корупція та клановість зменшують соціальну мобільність.</a:t>
          </a:r>
          <a:endParaRPr lang="uk-UA" dirty="0"/>
        </a:p>
      </dgm:t>
    </dgm:pt>
    <dgm:pt modelId="{A8921462-976E-47DA-9566-05A69B3CCC66}" type="parTrans" cxnId="{7A676F21-436D-424E-A5D0-8EA646BF5EB0}">
      <dgm:prSet/>
      <dgm:spPr/>
      <dgm:t>
        <a:bodyPr/>
        <a:lstStyle/>
        <a:p>
          <a:endParaRPr lang="uk-UA"/>
        </a:p>
      </dgm:t>
    </dgm:pt>
    <dgm:pt modelId="{0FED8F08-AA0F-4174-8C2F-97A76CC10D03}" type="sibTrans" cxnId="{7A676F21-436D-424E-A5D0-8EA646BF5EB0}">
      <dgm:prSet/>
      <dgm:spPr/>
      <dgm:t>
        <a:bodyPr/>
        <a:lstStyle/>
        <a:p>
          <a:endParaRPr lang="uk-UA"/>
        </a:p>
      </dgm:t>
    </dgm:pt>
    <dgm:pt modelId="{8921C79C-DA86-4244-87F8-B345558D9856}">
      <dgm:prSet/>
      <dgm:spPr/>
      <dgm:t>
        <a:bodyPr/>
        <a:lstStyle/>
        <a:p>
          <a:r>
            <a:rPr lang="ru-RU" smtClean="0"/>
            <a:t>❌ </a:t>
          </a:r>
          <a:r>
            <a:rPr lang="ru-RU" b="1" smtClean="0"/>
            <a:t>Соціальна ізоляція та просторове розшарування міст</a:t>
          </a:r>
          <a:endParaRPr lang="ru-RU"/>
        </a:p>
      </dgm:t>
    </dgm:pt>
    <dgm:pt modelId="{ED4FD38A-C669-4606-9A91-07ECD38A5149}" type="parTrans" cxnId="{0A404EE2-0DD2-4081-B11B-AABAF0167493}">
      <dgm:prSet/>
      <dgm:spPr/>
      <dgm:t>
        <a:bodyPr/>
        <a:lstStyle/>
        <a:p>
          <a:endParaRPr lang="uk-UA"/>
        </a:p>
      </dgm:t>
    </dgm:pt>
    <dgm:pt modelId="{981DF47B-02B9-4B5A-964C-DB15F7CC52C7}" type="sibTrans" cxnId="{0A404EE2-0DD2-4081-B11B-AABAF0167493}">
      <dgm:prSet/>
      <dgm:spPr/>
      <dgm:t>
        <a:bodyPr/>
        <a:lstStyle/>
        <a:p>
          <a:endParaRPr lang="uk-UA"/>
        </a:p>
      </dgm:t>
    </dgm:pt>
    <dgm:pt modelId="{B19651FF-D346-4FF7-98F2-7030579BD7ED}">
      <dgm:prSet/>
      <dgm:spPr/>
      <dgm:t>
        <a:bodyPr/>
        <a:lstStyle/>
        <a:p>
          <a:r>
            <a:rPr lang="uk-UA" noProof="0" dirty="0" smtClean="0"/>
            <a:t>Формуються окремі «престижні» райони для багатих і депресивні зони для бідних.</a:t>
          </a:r>
          <a:endParaRPr lang="uk-UA" noProof="0" dirty="0"/>
        </a:p>
      </dgm:t>
    </dgm:pt>
    <dgm:pt modelId="{FD530226-9B4E-4103-B6FF-B671411BCB46}" type="parTrans" cxnId="{952DFE80-7985-4213-88A9-158954EBA7D6}">
      <dgm:prSet/>
      <dgm:spPr/>
      <dgm:t>
        <a:bodyPr/>
        <a:lstStyle/>
        <a:p>
          <a:endParaRPr lang="uk-UA"/>
        </a:p>
      </dgm:t>
    </dgm:pt>
    <dgm:pt modelId="{82240049-7E34-4B47-9377-0021F3D06C44}" type="sibTrans" cxnId="{952DFE80-7985-4213-88A9-158954EBA7D6}">
      <dgm:prSet/>
      <dgm:spPr/>
      <dgm:t>
        <a:bodyPr/>
        <a:lstStyle/>
        <a:p>
          <a:endParaRPr lang="uk-UA"/>
        </a:p>
      </dgm:t>
    </dgm:pt>
    <dgm:pt modelId="{859165EE-47FD-4C15-B075-5F7E3300F1FE}">
      <dgm:prSet/>
      <dgm:spPr/>
      <dgm:t>
        <a:bodyPr/>
        <a:lstStyle/>
        <a:p>
          <a:r>
            <a:rPr lang="uk-UA" dirty="0" smtClean="0"/>
            <a:t>Відсутність змішаного середовища поглиблює нерівність і сприяє ізоляції окремих груп населення.</a:t>
          </a:r>
          <a:endParaRPr lang="uk-UA" dirty="0"/>
        </a:p>
      </dgm:t>
    </dgm:pt>
    <dgm:pt modelId="{9FCEEC2F-AFE6-49A9-85ED-6C7A2590947A}" type="parTrans" cxnId="{7E1165BE-A4C1-4E48-B64D-B24F6B87066D}">
      <dgm:prSet/>
      <dgm:spPr/>
      <dgm:t>
        <a:bodyPr/>
        <a:lstStyle/>
        <a:p>
          <a:endParaRPr lang="uk-UA"/>
        </a:p>
      </dgm:t>
    </dgm:pt>
    <dgm:pt modelId="{45625CF0-647D-4268-9E15-A30EF1BE39D0}" type="sibTrans" cxnId="{7E1165BE-A4C1-4E48-B64D-B24F6B87066D}">
      <dgm:prSet/>
      <dgm:spPr/>
      <dgm:t>
        <a:bodyPr/>
        <a:lstStyle/>
        <a:p>
          <a:endParaRPr lang="uk-UA"/>
        </a:p>
      </dgm:t>
    </dgm:pt>
    <dgm:pt modelId="{B4D0F190-E435-444C-8CE2-7572A172DE19}" type="pres">
      <dgm:prSet presAssocID="{C82379F8-C7E8-4D3A-8B96-3C9662468F6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F64F4D7-0BDD-4780-93FA-EB66BD88D1F5}" type="pres">
      <dgm:prSet presAssocID="{E5CCB311-FF9A-4667-BBC8-D8421B87FBC6}" presName="parentLin" presStyleCnt="0"/>
      <dgm:spPr/>
    </dgm:pt>
    <dgm:pt modelId="{F7CF5885-C147-47C9-BC74-AF8E91500E07}" type="pres">
      <dgm:prSet presAssocID="{E5CCB311-FF9A-4667-BBC8-D8421B87FBC6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E3FE10BD-C84D-4ACA-8C14-FAFCD800F327}" type="pres">
      <dgm:prSet presAssocID="{E5CCB311-FF9A-4667-BBC8-D8421B87FBC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A7405B-A7E6-4916-85B0-395208562DA5}" type="pres">
      <dgm:prSet presAssocID="{E5CCB311-FF9A-4667-BBC8-D8421B87FBC6}" presName="negativeSpace" presStyleCnt="0"/>
      <dgm:spPr/>
    </dgm:pt>
    <dgm:pt modelId="{76AF7887-6F77-44D7-9C94-FD299E46EF08}" type="pres">
      <dgm:prSet presAssocID="{E5CCB311-FF9A-4667-BBC8-D8421B87FBC6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CD4944-AA9E-4E20-BD10-DDF6D69D5B5C}" type="pres">
      <dgm:prSet presAssocID="{8BB707A4-B1E4-40E7-9367-C7A81B166898}" presName="spaceBetweenRectangles" presStyleCnt="0"/>
      <dgm:spPr/>
    </dgm:pt>
    <dgm:pt modelId="{1C41E692-B70F-4598-8167-D5AB9013C344}" type="pres">
      <dgm:prSet presAssocID="{EDB19F97-DFFE-4394-B43D-76E9C762D28F}" presName="parentLin" presStyleCnt="0"/>
      <dgm:spPr/>
    </dgm:pt>
    <dgm:pt modelId="{B1BCDD45-8398-4D9A-8985-F8380A3CEC2F}" type="pres">
      <dgm:prSet presAssocID="{EDB19F97-DFFE-4394-B43D-76E9C762D28F}" presName="parentLeftMargin" presStyleLbl="node1" presStyleIdx="0" presStyleCnt="4"/>
      <dgm:spPr/>
      <dgm:t>
        <a:bodyPr/>
        <a:lstStyle/>
        <a:p>
          <a:endParaRPr lang="uk-UA"/>
        </a:p>
      </dgm:t>
    </dgm:pt>
    <dgm:pt modelId="{1097A6D6-2528-499A-9469-A4DC797EB878}" type="pres">
      <dgm:prSet presAssocID="{EDB19F97-DFFE-4394-B43D-76E9C762D28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C0C00FB-298B-4E50-AA01-BB157AB9FF1F}" type="pres">
      <dgm:prSet presAssocID="{EDB19F97-DFFE-4394-B43D-76E9C762D28F}" presName="negativeSpace" presStyleCnt="0"/>
      <dgm:spPr/>
    </dgm:pt>
    <dgm:pt modelId="{FB420C6E-4CDA-46A8-BEF2-8079FB336FA4}" type="pres">
      <dgm:prSet presAssocID="{EDB19F97-DFFE-4394-B43D-76E9C762D28F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0CE270-B84E-4993-853A-EDF7D4F6B7EB}" type="pres">
      <dgm:prSet presAssocID="{DF769965-DA88-45B0-94BB-45DF2D74628A}" presName="spaceBetweenRectangles" presStyleCnt="0"/>
      <dgm:spPr/>
    </dgm:pt>
    <dgm:pt modelId="{CD9D0EFB-9431-48D5-A23D-DC812CAFE5C9}" type="pres">
      <dgm:prSet presAssocID="{19E1CC06-7FCF-4B8F-AB8F-C6D7B29C55AF}" presName="parentLin" presStyleCnt="0"/>
      <dgm:spPr/>
    </dgm:pt>
    <dgm:pt modelId="{69BEE816-816C-4B09-8659-FA6913B7E9FD}" type="pres">
      <dgm:prSet presAssocID="{19E1CC06-7FCF-4B8F-AB8F-C6D7B29C55AF}" presName="parentLeftMargin" presStyleLbl="node1" presStyleIdx="1" presStyleCnt="4"/>
      <dgm:spPr/>
      <dgm:t>
        <a:bodyPr/>
        <a:lstStyle/>
        <a:p>
          <a:endParaRPr lang="uk-UA"/>
        </a:p>
      </dgm:t>
    </dgm:pt>
    <dgm:pt modelId="{FA626DAE-1D2C-46A6-8408-BB6BEE50B1E0}" type="pres">
      <dgm:prSet presAssocID="{19E1CC06-7FCF-4B8F-AB8F-C6D7B29C55A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2954C42-139E-4800-BA7C-C64C06BA4DD9}" type="pres">
      <dgm:prSet presAssocID="{19E1CC06-7FCF-4B8F-AB8F-C6D7B29C55AF}" presName="negativeSpace" presStyleCnt="0"/>
      <dgm:spPr/>
    </dgm:pt>
    <dgm:pt modelId="{A9D031E8-6CCF-4044-A9D1-EDB0F24A011D}" type="pres">
      <dgm:prSet presAssocID="{19E1CC06-7FCF-4B8F-AB8F-C6D7B29C55AF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931D31B-60C0-41E8-9864-C56979FA9BDF}" type="pres">
      <dgm:prSet presAssocID="{E87E0113-2AFE-4FA0-8ED7-A71E39CDA848}" presName="spaceBetweenRectangles" presStyleCnt="0"/>
      <dgm:spPr/>
    </dgm:pt>
    <dgm:pt modelId="{56EC2A91-9FC1-403E-AEDA-335F537C78C3}" type="pres">
      <dgm:prSet presAssocID="{8921C79C-DA86-4244-87F8-B345558D9856}" presName="parentLin" presStyleCnt="0"/>
      <dgm:spPr/>
    </dgm:pt>
    <dgm:pt modelId="{7C89E671-C3D1-449A-94C0-C98711D65814}" type="pres">
      <dgm:prSet presAssocID="{8921C79C-DA86-4244-87F8-B345558D9856}" presName="parentLeftMargin" presStyleLbl="node1" presStyleIdx="2" presStyleCnt="4"/>
      <dgm:spPr/>
      <dgm:t>
        <a:bodyPr/>
        <a:lstStyle/>
        <a:p>
          <a:endParaRPr lang="uk-UA"/>
        </a:p>
      </dgm:t>
    </dgm:pt>
    <dgm:pt modelId="{AAC54818-8B99-4E1E-BB0F-38219E02319E}" type="pres">
      <dgm:prSet presAssocID="{8921C79C-DA86-4244-87F8-B345558D985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204BA46-AB0E-4528-8EF2-827ADAF3AB46}" type="pres">
      <dgm:prSet presAssocID="{8921C79C-DA86-4244-87F8-B345558D9856}" presName="negativeSpace" presStyleCnt="0"/>
      <dgm:spPr/>
    </dgm:pt>
    <dgm:pt modelId="{8FC4FB33-75EF-4BF8-A282-5D685DE0A490}" type="pres">
      <dgm:prSet presAssocID="{8921C79C-DA86-4244-87F8-B345558D9856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2F2FD1F-9538-4440-A70B-75B058A30EA6}" type="presOf" srcId="{19E1CC06-7FCF-4B8F-AB8F-C6D7B29C55AF}" destId="{FA626DAE-1D2C-46A6-8408-BB6BEE50B1E0}" srcOrd="1" destOrd="0" presId="urn:microsoft.com/office/officeart/2005/8/layout/list1"/>
    <dgm:cxn modelId="{9AB0AF00-179E-4313-97B5-C632C9AA7D9F}" type="presOf" srcId="{0AAED4CB-127D-47FA-AF38-2CEF24A0ACDF}" destId="{76AF7887-6F77-44D7-9C94-FD299E46EF08}" srcOrd="0" destOrd="1" presId="urn:microsoft.com/office/officeart/2005/8/layout/list1"/>
    <dgm:cxn modelId="{F0F8F6F9-757E-440D-AA83-886DEF6170BC}" srcId="{EDB19F97-DFFE-4394-B43D-76E9C762D28F}" destId="{4E146E71-5A35-48DA-A674-CB4DFD00F692}" srcOrd="0" destOrd="0" parTransId="{2B14E38D-C212-49D2-A57D-211E2123A5BB}" sibTransId="{E2C33FCB-F96E-48C3-8325-F961570CD577}"/>
    <dgm:cxn modelId="{7E1165BE-A4C1-4E48-B64D-B24F6B87066D}" srcId="{8921C79C-DA86-4244-87F8-B345558D9856}" destId="{859165EE-47FD-4C15-B075-5F7E3300F1FE}" srcOrd="1" destOrd="0" parTransId="{9FCEEC2F-AFE6-49A9-85ED-6C7A2590947A}" sibTransId="{45625CF0-647D-4268-9E15-A30EF1BE39D0}"/>
    <dgm:cxn modelId="{FB6A190D-053B-42D9-B14F-F25DE9AC4C89}" type="presOf" srcId="{EDB19F97-DFFE-4394-B43D-76E9C762D28F}" destId="{1097A6D6-2528-499A-9469-A4DC797EB878}" srcOrd="1" destOrd="0" presId="urn:microsoft.com/office/officeart/2005/8/layout/list1"/>
    <dgm:cxn modelId="{B3DA1894-8EF7-40E5-8AE9-859404D6EA06}" srcId="{C82379F8-C7E8-4D3A-8B96-3C9662468F6E}" destId="{19E1CC06-7FCF-4B8F-AB8F-C6D7B29C55AF}" srcOrd="2" destOrd="0" parTransId="{BD8B73F5-5403-41B1-9A14-5090FFB7BCFC}" sibTransId="{E87E0113-2AFE-4FA0-8ED7-A71E39CDA848}"/>
    <dgm:cxn modelId="{53E966CE-36BB-4C0C-B92C-55FFCD523D8D}" type="presOf" srcId="{545349B0-1961-4FC4-9817-CC62314A488B}" destId="{A9D031E8-6CCF-4044-A9D1-EDB0F24A011D}" srcOrd="0" destOrd="0" presId="urn:microsoft.com/office/officeart/2005/8/layout/list1"/>
    <dgm:cxn modelId="{7A676F21-436D-424E-A5D0-8EA646BF5EB0}" srcId="{19E1CC06-7FCF-4B8F-AB8F-C6D7B29C55AF}" destId="{FC497F4B-CA51-4BD5-9DB8-5B2031E5C95D}" srcOrd="1" destOrd="0" parTransId="{A8921462-976E-47DA-9566-05A69B3CCC66}" sibTransId="{0FED8F08-AA0F-4174-8C2F-97A76CC10D03}"/>
    <dgm:cxn modelId="{DEF89170-8879-41FC-B02B-8D2D71F92053}" type="presOf" srcId="{7D0DBE50-B6CF-4616-920B-B9FE16097D8D}" destId="{FB420C6E-4CDA-46A8-BEF2-8079FB336FA4}" srcOrd="0" destOrd="1" presId="urn:microsoft.com/office/officeart/2005/8/layout/list1"/>
    <dgm:cxn modelId="{61DC2DB9-6E1C-40EB-AFA0-54444425A661}" type="presOf" srcId="{EDB19F97-DFFE-4394-B43D-76E9C762D28F}" destId="{B1BCDD45-8398-4D9A-8985-F8380A3CEC2F}" srcOrd="0" destOrd="0" presId="urn:microsoft.com/office/officeart/2005/8/layout/list1"/>
    <dgm:cxn modelId="{0A404EE2-0DD2-4081-B11B-AABAF0167493}" srcId="{C82379F8-C7E8-4D3A-8B96-3C9662468F6E}" destId="{8921C79C-DA86-4244-87F8-B345558D9856}" srcOrd="3" destOrd="0" parTransId="{ED4FD38A-C669-4606-9A91-07ECD38A5149}" sibTransId="{981DF47B-02B9-4B5A-964C-DB15F7CC52C7}"/>
    <dgm:cxn modelId="{D2651F2F-38F0-4588-ABBB-76CA57D972C5}" type="presOf" srcId="{E5CCB311-FF9A-4667-BBC8-D8421B87FBC6}" destId="{F7CF5885-C147-47C9-BC74-AF8E91500E07}" srcOrd="0" destOrd="0" presId="urn:microsoft.com/office/officeart/2005/8/layout/list1"/>
    <dgm:cxn modelId="{18E4CAFD-67E5-4D6A-93F3-A06F1F44BE0E}" type="presOf" srcId="{8921C79C-DA86-4244-87F8-B345558D9856}" destId="{AAC54818-8B99-4E1E-BB0F-38219E02319E}" srcOrd="1" destOrd="0" presId="urn:microsoft.com/office/officeart/2005/8/layout/list1"/>
    <dgm:cxn modelId="{296A7825-5747-4A11-98D1-880BDB70F1FC}" type="presOf" srcId="{19E1CC06-7FCF-4B8F-AB8F-C6D7B29C55AF}" destId="{69BEE816-816C-4B09-8659-FA6913B7E9FD}" srcOrd="0" destOrd="0" presId="urn:microsoft.com/office/officeart/2005/8/layout/list1"/>
    <dgm:cxn modelId="{79D68953-0808-4C98-96BA-22412AB9BFA6}" srcId="{C82379F8-C7E8-4D3A-8B96-3C9662468F6E}" destId="{EDB19F97-DFFE-4394-B43D-76E9C762D28F}" srcOrd="1" destOrd="0" parTransId="{95C4C2D1-1FFD-41A9-9DE6-0CDD0A1B46BC}" sibTransId="{DF769965-DA88-45B0-94BB-45DF2D74628A}"/>
    <dgm:cxn modelId="{1EB88FCE-E3CB-453C-9EE6-0E5BC2BCBC8E}" srcId="{E5CCB311-FF9A-4667-BBC8-D8421B87FBC6}" destId="{0AAED4CB-127D-47FA-AF38-2CEF24A0ACDF}" srcOrd="1" destOrd="0" parTransId="{7952E345-E094-4E67-A677-B957CC755BA3}" sibTransId="{13293161-DDB3-415A-BA0C-2BBC20EAC454}"/>
    <dgm:cxn modelId="{02C0AC59-8C75-4A59-B1F9-4BFC07E92CD5}" type="presOf" srcId="{8921C79C-DA86-4244-87F8-B345558D9856}" destId="{7C89E671-C3D1-449A-94C0-C98711D65814}" srcOrd="0" destOrd="0" presId="urn:microsoft.com/office/officeart/2005/8/layout/list1"/>
    <dgm:cxn modelId="{23A13E5D-A1D6-41C8-B277-1F109640D2E0}" type="presOf" srcId="{FFD8AA59-0D08-4C7C-B6D2-47D13953077C}" destId="{76AF7887-6F77-44D7-9C94-FD299E46EF08}" srcOrd="0" destOrd="0" presId="urn:microsoft.com/office/officeart/2005/8/layout/list1"/>
    <dgm:cxn modelId="{AFD0A83C-5AF2-42A8-B410-31E6AFFCAB76}" type="presOf" srcId="{FC497F4B-CA51-4BD5-9DB8-5B2031E5C95D}" destId="{A9D031E8-6CCF-4044-A9D1-EDB0F24A011D}" srcOrd="0" destOrd="1" presId="urn:microsoft.com/office/officeart/2005/8/layout/list1"/>
    <dgm:cxn modelId="{6EF8EB6E-A116-4B27-A923-B502C98295F0}" srcId="{E5CCB311-FF9A-4667-BBC8-D8421B87FBC6}" destId="{FFD8AA59-0D08-4C7C-B6D2-47D13953077C}" srcOrd="0" destOrd="0" parTransId="{8360AFBA-F847-41C4-8963-F4D30BC6FFAF}" sibTransId="{D5DC2026-84FD-4B7E-9B05-DA3BFD2750A8}"/>
    <dgm:cxn modelId="{E8EC1B47-FA57-493F-BBE0-0E3AC724557B}" type="presOf" srcId="{C82379F8-C7E8-4D3A-8B96-3C9662468F6E}" destId="{B4D0F190-E435-444C-8CE2-7572A172DE19}" srcOrd="0" destOrd="0" presId="urn:microsoft.com/office/officeart/2005/8/layout/list1"/>
    <dgm:cxn modelId="{867994EA-F736-40AD-81E7-D6E4F430E7C5}" type="presOf" srcId="{B19651FF-D346-4FF7-98F2-7030579BD7ED}" destId="{8FC4FB33-75EF-4BF8-A282-5D685DE0A490}" srcOrd="0" destOrd="0" presId="urn:microsoft.com/office/officeart/2005/8/layout/list1"/>
    <dgm:cxn modelId="{9E494BFB-8FA0-49AE-8314-7E2C0578EF2A}" srcId="{EDB19F97-DFFE-4394-B43D-76E9C762D28F}" destId="{7D0DBE50-B6CF-4616-920B-B9FE16097D8D}" srcOrd="1" destOrd="0" parTransId="{4844DF18-171B-474C-927A-5130F047F3CF}" sibTransId="{4A7AE4A7-A66D-4556-AC76-1D0C3EBAE9C3}"/>
    <dgm:cxn modelId="{436DB46A-1F6F-4A9F-BC78-C6C391CA9D9E}" srcId="{19E1CC06-7FCF-4B8F-AB8F-C6D7B29C55AF}" destId="{545349B0-1961-4FC4-9817-CC62314A488B}" srcOrd="0" destOrd="0" parTransId="{370E100B-11DA-49B2-8CC2-E7CA0AB2B714}" sibTransId="{F6FBBFEF-B1D3-4BCB-9CA6-07042E79068F}"/>
    <dgm:cxn modelId="{EE3270D4-9694-49FB-8698-84AFD4969F67}" type="presOf" srcId="{E5CCB311-FF9A-4667-BBC8-D8421B87FBC6}" destId="{E3FE10BD-C84D-4ACA-8C14-FAFCD800F327}" srcOrd="1" destOrd="0" presId="urn:microsoft.com/office/officeart/2005/8/layout/list1"/>
    <dgm:cxn modelId="{4D2E2AB4-512A-4D7A-9DA7-1CB77DE378DD}" type="presOf" srcId="{859165EE-47FD-4C15-B075-5F7E3300F1FE}" destId="{8FC4FB33-75EF-4BF8-A282-5D685DE0A490}" srcOrd="0" destOrd="1" presId="urn:microsoft.com/office/officeart/2005/8/layout/list1"/>
    <dgm:cxn modelId="{952DFE80-7985-4213-88A9-158954EBA7D6}" srcId="{8921C79C-DA86-4244-87F8-B345558D9856}" destId="{B19651FF-D346-4FF7-98F2-7030579BD7ED}" srcOrd="0" destOrd="0" parTransId="{FD530226-9B4E-4103-B6FF-B671411BCB46}" sibTransId="{82240049-7E34-4B47-9377-0021F3D06C44}"/>
    <dgm:cxn modelId="{CF039154-D073-4C90-8A9B-4EBC81C5A5A7}" srcId="{C82379F8-C7E8-4D3A-8B96-3C9662468F6E}" destId="{E5CCB311-FF9A-4667-BBC8-D8421B87FBC6}" srcOrd="0" destOrd="0" parTransId="{BF898FEB-C011-42E6-BD3F-1D194D4D6C18}" sibTransId="{8BB707A4-B1E4-40E7-9367-C7A81B166898}"/>
    <dgm:cxn modelId="{534EE3D2-3651-4FF5-A6D8-97727CA0433D}" type="presOf" srcId="{4E146E71-5A35-48DA-A674-CB4DFD00F692}" destId="{FB420C6E-4CDA-46A8-BEF2-8079FB336FA4}" srcOrd="0" destOrd="0" presId="urn:microsoft.com/office/officeart/2005/8/layout/list1"/>
    <dgm:cxn modelId="{42787291-54CC-46B6-B01D-C7BCEC119145}" type="presParOf" srcId="{B4D0F190-E435-444C-8CE2-7572A172DE19}" destId="{4F64F4D7-0BDD-4780-93FA-EB66BD88D1F5}" srcOrd="0" destOrd="0" presId="urn:microsoft.com/office/officeart/2005/8/layout/list1"/>
    <dgm:cxn modelId="{F6B5C9F0-9BCD-4994-BF89-79911CE2C90B}" type="presParOf" srcId="{4F64F4D7-0BDD-4780-93FA-EB66BD88D1F5}" destId="{F7CF5885-C147-47C9-BC74-AF8E91500E07}" srcOrd="0" destOrd="0" presId="urn:microsoft.com/office/officeart/2005/8/layout/list1"/>
    <dgm:cxn modelId="{1409826E-28EA-4BC1-AE3E-F009E5E9F417}" type="presParOf" srcId="{4F64F4D7-0BDD-4780-93FA-EB66BD88D1F5}" destId="{E3FE10BD-C84D-4ACA-8C14-FAFCD800F327}" srcOrd="1" destOrd="0" presId="urn:microsoft.com/office/officeart/2005/8/layout/list1"/>
    <dgm:cxn modelId="{3B8FB95A-3461-40D5-A4D9-EBF077BFB91F}" type="presParOf" srcId="{B4D0F190-E435-444C-8CE2-7572A172DE19}" destId="{A0A7405B-A7E6-4916-85B0-395208562DA5}" srcOrd="1" destOrd="0" presId="urn:microsoft.com/office/officeart/2005/8/layout/list1"/>
    <dgm:cxn modelId="{511D7572-1C58-461A-AFC9-C919822706CE}" type="presParOf" srcId="{B4D0F190-E435-444C-8CE2-7572A172DE19}" destId="{76AF7887-6F77-44D7-9C94-FD299E46EF08}" srcOrd="2" destOrd="0" presId="urn:microsoft.com/office/officeart/2005/8/layout/list1"/>
    <dgm:cxn modelId="{AC2630FF-1AE7-48C2-B143-8B7E273AE091}" type="presParOf" srcId="{B4D0F190-E435-444C-8CE2-7572A172DE19}" destId="{3FCD4944-AA9E-4E20-BD10-DDF6D69D5B5C}" srcOrd="3" destOrd="0" presId="urn:microsoft.com/office/officeart/2005/8/layout/list1"/>
    <dgm:cxn modelId="{807523D0-B21F-417B-930B-0F5568FDC90D}" type="presParOf" srcId="{B4D0F190-E435-444C-8CE2-7572A172DE19}" destId="{1C41E692-B70F-4598-8167-D5AB9013C344}" srcOrd="4" destOrd="0" presId="urn:microsoft.com/office/officeart/2005/8/layout/list1"/>
    <dgm:cxn modelId="{59F04812-7560-4D3F-88F1-4E34BA2D2989}" type="presParOf" srcId="{1C41E692-B70F-4598-8167-D5AB9013C344}" destId="{B1BCDD45-8398-4D9A-8985-F8380A3CEC2F}" srcOrd="0" destOrd="0" presId="urn:microsoft.com/office/officeart/2005/8/layout/list1"/>
    <dgm:cxn modelId="{ED61D9B0-2938-4128-A234-3015FBE2172A}" type="presParOf" srcId="{1C41E692-B70F-4598-8167-D5AB9013C344}" destId="{1097A6D6-2528-499A-9469-A4DC797EB878}" srcOrd="1" destOrd="0" presId="urn:microsoft.com/office/officeart/2005/8/layout/list1"/>
    <dgm:cxn modelId="{A41DFFD3-9FEB-4CD0-AA9B-FA7F15B46D8B}" type="presParOf" srcId="{B4D0F190-E435-444C-8CE2-7572A172DE19}" destId="{AC0C00FB-298B-4E50-AA01-BB157AB9FF1F}" srcOrd="5" destOrd="0" presId="urn:microsoft.com/office/officeart/2005/8/layout/list1"/>
    <dgm:cxn modelId="{BEA4CA8F-C6F1-490C-BC75-B8885F5CC436}" type="presParOf" srcId="{B4D0F190-E435-444C-8CE2-7572A172DE19}" destId="{FB420C6E-4CDA-46A8-BEF2-8079FB336FA4}" srcOrd="6" destOrd="0" presId="urn:microsoft.com/office/officeart/2005/8/layout/list1"/>
    <dgm:cxn modelId="{B9293D00-776C-4D9F-BB4D-70CFD521B79B}" type="presParOf" srcId="{B4D0F190-E435-444C-8CE2-7572A172DE19}" destId="{570CE270-B84E-4993-853A-EDF7D4F6B7EB}" srcOrd="7" destOrd="0" presId="urn:microsoft.com/office/officeart/2005/8/layout/list1"/>
    <dgm:cxn modelId="{17D45DFD-0BEC-48AA-B64A-6B87F079306B}" type="presParOf" srcId="{B4D0F190-E435-444C-8CE2-7572A172DE19}" destId="{CD9D0EFB-9431-48D5-A23D-DC812CAFE5C9}" srcOrd="8" destOrd="0" presId="urn:microsoft.com/office/officeart/2005/8/layout/list1"/>
    <dgm:cxn modelId="{4E3A84F7-FF9B-4309-956A-1D6949CF1E1B}" type="presParOf" srcId="{CD9D0EFB-9431-48D5-A23D-DC812CAFE5C9}" destId="{69BEE816-816C-4B09-8659-FA6913B7E9FD}" srcOrd="0" destOrd="0" presId="urn:microsoft.com/office/officeart/2005/8/layout/list1"/>
    <dgm:cxn modelId="{827D36EB-794F-4883-84B0-F1607E10E144}" type="presParOf" srcId="{CD9D0EFB-9431-48D5-A23D-DC812CAFE5C9}" destId="{FA626DAE-1D2C-46A6-8408-BB6BEE50B1E0}" srcOrd="1" destOrd="0" presId="urn:microsoft.com/office/officeart/2005/8/layout/list1"/>
    <dgm:cxn modelId="{C14E5F1E-8C8C-4CC3-88D1-575AA33116CB}" type="presParOf" srcId="{B4D0F190-E435-444C-8CE2-7572A172DE19}" destId="{92954C42-139E-4800-BA7C-C64C06BA4DD9}" srcOrd="9" destOrd="0" presId="urn:microsoft.com/office/officeart/2005/8/layout/list1"/>
    <dgm:cxn modelId="{23F3EF54-906D-4150-AED2-B07431E33E5D}" type="presParOf" srcId="{B4D0F190-E435-444C-8CE2-7572A172DE19}" destId="{A9D031E8-6CCF-4044-A9D1-EDB0F24A011D}" srcOrd="10" destOrd="0" presId="urn:microsoft.com/office/officeart/2005/8/layout/list1"/>
    <dgm:cxn modelId="{9498540D-7926-430A-A266-7CC94B8F245B}" type="presParOf" srcId="{B4D0F190-E435-444C-8CE2-7572A172DE19}" destId="{5931D31B-60C0-41E8-9864-C56979FA9BDF}" srcOrd="11" destOrd="0" presId="urn:microsoft.com/office/officeart/2005/8/layout/list1"/>
    <dgm:cxn modelId="{F5CD9B56-1AA7-443F-8870-19E669AD7EE0}" type="presParOf" srcId="{B4D0F190-E435-444C-8CE2-7572A172DE19}" destId="{56EC2A91-9FC1-403E-AEDA-335F537C78C3}" srcOrd="12" destOrd="0" presId="urn:microsoft.com/office/officeart/2005/8/layout/list1"/>
    <dgm:cxn modelId="{EBDADC2C-3FF5-4979-A9D0-D84631ADAE42}" type="presParOf" srcId="{56EC2A91-9FC1-403E-AEDA-335F537C78C3}" destId="{7C89E671-C3D1-449A-94C0-C98711D65814}" srcOrd="0" destOrd="0" presId="urn:microsoft.com/office/officeart/2005/8/layout/list1"/>
    <dgm:cxn modelId="{3C264536-D3FB-4233-9691-3FD64860D69F}" type="presParOf" srcId="{56EC2A91-9FC1-403E-AEDA-335F537C78C3}" destId="{AAC54818-8B99-4E1E-BB0F-38219E02319E}" srcOrd="1" destOrd="0" presId="urn:microsoft.com/office/officeart/2005/8/layout/list1"/>
    <dgm:cxn modelId="{43DCBE3A-CC39-402A-A71F-FB0023F79C5B}" type="presParOf" srcId="{B4D0F190-E435-444C-8CE2-7572A172DE19}" destId="{5204BA46-AB0E-4528-8EF2-827ADAF3AB46}" srcOrd="13" destOrd="0" presId="urn:microsoft.com/office/officeart/2005/8/layout/list1"/>
    <dgm:cxn modelId="{B422D02B-7C64-49D2-B80A-286F81CA970F}" type="presParOf" srcId="{B4D0F190-E435-444C-8CE2-7572A172DE19}" destId="{8FC4FB33-75EF-4BF8-A282-5D685DE0A49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82379F8-C7E8-4D3A-8B96-3C9662468F6E}" type="doc">
      <dgm:prSet loTypeId="urn:microsoft.com/office/officeart/2005/8/layout/h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694E326A-2CF0-420F-8D6C-CE07CF066DA9}">
      <dgm:prSet/>
      <dgm:spPr/>
      <dgm:t>
        <a:bodyPr/>
        <a:lstStyle/>
        <a:p>
          <a:r>
            <a:rPr lang="uk-UA" dirty="0" smtClean="0"/>
            <a:t>🔹 </a:t>
          </a:r>
          <a:r>
            <a:rPr lang="uk-UA" b="1" dirty="0" smtClean="0"/>
            <a:t>Справедлива податкова система</a:t>
          </a:r>
          <a:endParaRPr lang="uk-UA" dirty="0"/>
        </a:p>
      </dgm:t>
    </dgm:pt>
    <dgm:pt modelId="{99395F86-673E-4CCF-9856-816994F48E1F}" type="parTrans" cxnId="{9C3ED676-EBF2-41CF-B828-F5DDE2714037}">
      <dgm:prSet/>
      <dgm:spPr/>
      <dgm:t>
        <a:bodyPr/>
        <a:lstStyle/>
        <a:p>
          <a:endParaRPr lang="uk-UA"/>
        </a:p>
      </dgm:t>
    </dgm:pt>
    <dgm:pt modelId="{58C20331-7568-47BA-9310-C88707721862}" type="sibTrans" cxnId="{9C3ED676-EBF2-41CF-B828-F5DDE2714037}">
      <dgm:prSet/>
      <dgm:spPr/>
      <dgm:t>
        <a:bodyPr/>
        <a:lstStyle/>
        <a:p>
          <a:endParaRPr lang="uk-UA"/>
        </a:p>
      </dgm:t>
    </dgm:pt>
    <dgm:pt modelId="{99B550AE-864D-419E-AD29-1698A2ED628C}">
      <dgm:prSet/>
      <dgm:spPr/>
      <dgm:t>
        <a:bodyPr/>
        <a:lstStyle/>
        <a:p>
          <a:r>
            <a:rPr lang="uk-UA" noProof="0" dirty="0" smtClean="0"/>
            <a:t>Прогресивне оподаткування (вищі податки для найбагатших верств).</a:t>
          </a:r>
          <a:endParaRPr lang="uk-UA" noProof="0" dirty="0"/>
        </a:p>
      </dgm:t>
    </dgm:pt>
    <dgm:pt modelId="{3C9C6E60-5F0D-4F47-A37C-3A2EB49CD786}" type="parTrans" cxnId="{C74922C6-19AF-46C3-BAEE-2427BCBE3002}">
      <dgm:prSet/>
      <dgm:spPr/>
      <dgm:t>
        <a:bodyPr/>
        <a:lstStyle/>
        <a:p>
          <a:endParaRPr lang="uk-UA"/>
        </a:p>
      </dgm:t>
    </dgm:pt>
    <dgm:pt modelId="{A5555368-DA4E-4930-81CE-1E27D689E244}" type="sibTrans" cxnId="{C74922C6-19AF-46C3-BAEE-2427BCBE3002}">
      <dgm:prSet/>
      <dgm:spPr/>
      <dgm:t>
        <a:bodyPr/>
        <a:lstStyle/>
        <a:p>
          <a:endParaRPr lang="uk-UA"/>
        </a:p>
      </dgm:t>
    </dgm:pt>
    <dgm:pt modelId="{F609C0AF-781A-410C-860A-7569F01B0A5A}">
      <dgm:prSet/>
      <dgm:spPr/>
      <dgm:t>
        <a:bodyPr/>
        <a:lstStyle/>
        <a:p>
          <a:r>
            <a:rPr lang="uk-UA" noProof="0" dirty="0" smtClean="0"/>
            <a:t>Зменшення податкового навантаження для малозабезпечених громадян.</a:t>
          </a:r>
          <a:endParaRPr lang="uk-UA" noProof="0" dirty="0"/>
        </a:p>
      </dgm:t>
    </dgm:pt>
    <dgm:pt modelId="{05313215-5E3C-44AF-B3F7-0820264F5195}" type="parTrans" cxnId="{08713719-C94F-44E9-AC5F-3E91163432EA}">
      <dgm:prSet/>
      <dgm:spPr/>
      <dgm:t>
        <a:bodyPr/>
        <a:lstStyle/>
        <a:p>
          <a:endParaRPr lang="uk-UA"/>
        </a:p>
      </dgm:t>
    </dgm:pt>
    <dgm:pt modelId="{47713436-4030-459C-B21E-79E83AA4F63C}" type="sibTrans" cxnId="{08713719-C94F-44E9-AC5F-3E91163432EA}">
      <dgm:prSet/>
      <dgm:spPr/>
      <dgm:t>
        <a:bodyPr/>
        <a:lstStyle/>
        <a:p>
          <a:endParaRPr lang="uk-UA"/>
        </a:p>
      </dgm:t>
    </dgm:pt>
    <dgm:pt modelId="{ABCD785B-4EB9-4EB2-AAF0-8942DD788D4E}">
      <dgm:prSet/>
      <dgm:spPr/>
      <dgm:t>
        <a:bodyPr/>
        <a:lstStyle/>
        <a:p>
          <a:r>
            <a:rPr lang="uk-UA" noProof="0" dirty="0" smtClean="0"/>
            <a:t>🔹 </a:t>
          </a:r>
          <a:r>
            <a:rPr lang="uk-UA" b="1" noProof="0" dirty="0" smtClean="0"/>
            <a:t>Підтримка малого та середнього бізнесу</a:t>
          </a:r>
          <a:endParaRPr lang="uk-UA" noProof="0" dirty="0"/>
        </a:p>
      </dgm:t>
    </dgm:pt>
    <dgm:pt modelId="{E9221068-AD9A-46E9-A4F6-816B47FD94DD}" type="parTrans" cxnId="{9DD7BA20-0D42-45B7-9C13-676E99CDEDBF}">
      <dgm:prSet/>
      <dgm:spPr/>
      <dgm:t>
        <a:bodyPr/>
        <a:lstStyle/>
        <a:p>
          <a:endParaRPr lang="uk-UA"/>
        </a:p>
      </dgm:t>
    </dgm:pt>
    <dgm:pt modelId="{C14D18B1-FA8C-43EA-8ACC-06B064ED6281}" type="sibTrans" cxnId="{9DD7BA20-0D42-45B7-9C13-676E99CDEDBF}">
      <dgm:prSet/>
      <dgm:spPr/>
      <dgm:t>
        <a:bodyPr/>
        <a:lstStyle/>
        <a:p>
          <a:endParaRPr lang="uk-UA"/>
        </a:p>
      </dgm:t>
    </dgm:pt>
    <dgm:pt modelId="{F24D85EA-FD2C-4EE0-B652-89811303FA34}">
      <dgm:prSet/>
      <dgm:spPr/>
      <dgm:t>
        <a:bodyPr/>
        <a:lstStyle/>
        <a:p>
          <a:r>
            <a:rPr lang="uk-UA" noProof="0" dirty="0" smtClean="0"/>
            <a:t>Доступні кредити та гранти для підприємців.</a:t>
          </a:r>
          <a:endParaRPr lang="uk-UA" noProof="0" dirty="0"/>
        </a:p>
      </dgm:t>
    </dgm:pt>
    <dgm:pt modelId="{7B8EF6F6-0D9F-4298-8BCD-CB6BC04CA1B9}" type="parTrans" cxnId="{65F44E63-9276-40DF-B88A-5510CAB38BFD}">
      <dgm:prSet/>
      <dgm:spPr/>
      <dgm:t>
        <a:bodyPr/>
        <a:lstStyle/>
        <a:p>
          <a:endParaRPr lang="uk-UA"/>
        </a:p>
      </dgm:t>
    </dgm:pt>
    <dgm:pt modelId="{635F4640-9A8E-4D71-909E-F6D5BB2E79DB}" type="sibTrans" cxnId="{65F44E63-9276-40DF-B88A-5510CAB38BFD}">
      <dgm:prSet/>
      <dgm:spPr/>
      <dgm:t>
        <a:bodyPr/>
        <a:lstStyle/>
        <a:p>
          <a:endParaRPr lang="uk-UA"/>
        </a:p>
      </dgm:t>
    </dgm:pt>
    <dgm:pt modelId="{1F61D30B-CB90-412C-A78E-F8FCD358AE93}">
      <dgm:prSet/>
      <dgm:spPr/>
      <dgm:t>
        <a:bodyPr/>
        <a:lstStyle/>
        <a:p>
          <a:r>
            <a:rPr lang="uk-UA" noProof="0" dirty="0" smtClean="0"/>
            <a:t>Спрощені умови реєстрації бізнесу та податкові пільги.</a:t>
          </a:r>
          <a:endParaRPr lang="uk-UA" noProof="0" dirty="0"/>
        </a:p>
      </dgm:t>
    </dgm:pt>
    <dgm:pt modelId="{BCC37EB3-35EB-48BB-BBA4-50444874DF7E}" type="parTrans" cxnId="{52936ECB-474E-448D-80B8-303D9ED576A9}">
      <dgm:prSet/>
      <dgm:spPr/>
      <dgm:t>
        <a:bodyPr/>
        <a:lstStyle/>
        <a:p>
          <a:endParaRPr lang="uk-UA"/>
        </a:p>
      </dgm:t>
    </dgm:pt>
    <dgm:pt modelId="{647032DE-C56E-433F-B22E-C04EBE30BB3F}" type="sibTrans" cxnId="{52936ECB-474E-448D-80B8-303D9ED576A9}">
      <dgm:prSet/>
      <dgm:spPr/>
      <dgm:t>
        <a:bodyPr/>
        <a:lstStyle/>
        <a:p>
          <a:endParaRPr lang="uk-UA"/>
        </a:p>
      </dgm:t>
    </dgm:pt>
    <dgm:pt modelId="{1EC163DC-C32D-4977-B4D3-C67166270935}">
      <dgm:prSet/>
      <dgm:spPr/>
      <dgm:t>
        <a:bodyPr/>
        <a:lstStyle/>
        <a:p>
          <a:r>
            <a:rPr lang="uk-UA" dirty="0" smtClean="0"/>
            <a:t>🔹 </a:t>
          </a:r>
          <a:r>
            <a:rPr lang="uk-UA" b="1" dirty="0" smtClean="0"/>
            <a:t>Розвиток місцевої економіки та робочих місць</a:t>
          </a:r>
          <a:endParaRPr lang="uk-UA" dirty="0"/>
        </a:p>
      </dgm:t>
    </dgm:pt>
    <dgm:pt modelId="{6332B206-1AEA-4E43-A2F2-58B9E3FD0D7C}" type="parTrans" cxnId="{16022BFA-D760-47A9-8309-5B4799067BFF}">
      <dgm:prSet/>
      <dgm:spPr/>
      <dgm:t>
        <a:bodyPr/>
        <a:lstStyle/>
        <a:p>
          <a:endParaRPr lang="uk-UA"/>
        </a:p>
      </dgm:t>
    </dgm:pt>
    <dgm:pt modelId="{316A6B91-E1D6-4714-8D38-8CA3ECF5C6E4}" type="sibTrans" cxnId="{16022BFA-D760-47A9-8309-5B4799067BFF}">
      <dgm:prSet/>
      <dgm:spPr/>
      <dgm:t>
        <a:bodyPr/>
        <a:lstStyle/>
        <a:p>
          <a:endParaRPr lang="uk-UA"/>
        </a:p>
      </dgm:t>
    </dgm:pt>
    <dgm:pt modelId="{3C4EDF6A-4450-4420-B49D-A1C3FD9C8F32}">
      <dgm:prSet/>
      <dgm:spPr/>
      <dgm:t>
        <a:bodyPr/>
        <a:lstStyle/>
        <a:p>
          <a:r>
            <a:rPr lang="uk-UA" noProof="0" dirty="0" smtClean="0"/>
            <a:t>Інвестиції у виробництво та інфраструктуру.</a:t>
          </a:r>
          <a:endParaRPr lang="uk-UA" noProof="0" dirty="0"/>
        </a:p>
      </dgm:t>
    </dgm:pt>
    <dgm:pt modelId="{449DA1FE-48F6-4BB7-AC0C-657DB76B03C6}" type="parTrans" cxnId="{40227976-39A8-4B94-9064-D5AE01ED6F2E}">
      <dgm:prSet/>
      <dgm:spPr/>
      <dgm:t>
        <a:bodyPr/>
        <a:lstStyle/>
        <a:p>
          <a:endParaRPr lang="uk-UA"/>
        </a:p>
      </dgm:t>
    </dgm:pt>
    <dgm:pt modelId="{3F391668-DE4D-410B-90A1-50990E4D2848}" type="sibTrans" cxnId="{40227976-39A8-4B94-9064-D5AE01ED6F2E}">
      <dgm:prSet/>
      <dgm:spPr/>
      <dgm:t>
        <a:bodyPr/>
        <a:lstStyle/>
        <a:p>
          <a:endParaRPr lang="uk-UA"/>
        </a:p>
      </dgm:t>
    </dgm:pt>
    <dgm:pt modelId="{EEF72E3B-BF3F-4C98-B4B0-E15A81BF37F1}">
      <dgm:prSet/>
      <dgm:spPr/>
      <dgm:t>
        <a:bodyPr/>
        <a:lstStyle/>
        <a:p>
          <a:r>
            <a:rPr lang="uk-UA" noProof="0" dirty="0" smtClean="0"/>
            <a:t>Програми зайнятості для соціально вразливих груп (безробітні, молодь, люди з інвалідністю).</a:t>
          </a:r>
          <a:endParaRPr lang="uk-UA" noProof="0" dirty="0"/>
        </a:p>
      </dgm:t>
    </dgm:pt>
    <dgm:pt modelId="{8D01805F-C6FA-42A6-A101-3813A5654C68}" type="parTrans" cxnId="{2794A3B7-5CAF-41A1-8A4E-B1D11138DA87}">
      <dgm:prSet/>
      <dgm:spPr/>
      <dgm:t>
        <a:bodyPr/>
        <a:lstStyle/>
        <a:p>
          <a:endParaRPr lang="uk-UA"/>
        </a:p>
      </dgm:t>
    </dgm:pt>
    <dgm:pt modelId="{9B8C263F-FC51-424B-84DE-4D661957F19D}" type="sibTrans" cxnId="{2794A3B7-5CAF-41A1-8A4E-B1D11138DA87}">
      <dgm:prSet/>
      <dgm:spPr/>
      <dgm:t>
        <a:bodyPr/>
        <a:lstStyle/>
        <a:p>
          <a:endParaRPr lang="uk-UA"/>
        </a:p>
      </dgm:t>
    </dgm:pt>
    <dgm:pt modelId="{59EFB5E8-AAEC-4308-A226-BD0FCBE1BF32}" type="pres">
      <dgm:prSet presAssocID="{C82379F8-C7E8-4D3A-8B96-3C9662468F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EB20721-744E-49EC-B922-80C3C2226378}" type="pres">
      <dgm:prSet presAssocID="{694E326A-2CF0-420F-8D6C-CE07CF066DA9}" presName="composite" presStyleCnt="0"/>
      <dgm:spPr/>
    </dgm:pt>
    <dgm:pt modelId="{4E93B63F-E7BB-453B-BF0A-A963F4026A47}" type="pres">
      <dgm:prSet presAssocID="{694E326A-2CF0-420F-8D6C-CE07CF066DA9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716F28A-301D-45A5-90A3-EC050C9B4DFA}" type="pres">
      <dgm:prSet presAssocID="{694E326A-2CF0-420F-8D6C-CE07CF066DA9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C6568FE-0FCF-4C03-9E7F-AA77CED5C88D}" type="pres">
      <dgm:prSet presAssocID="{58C20331-7568-47BA-9310-C88707721862}" presName="space" presStyleCnt="0"/>
      <dgm:spPr/>
    </dgm:pt>
    <dgm:pt modelId="{6C05B08B-9391-4F9F-B6C9-222BF8FC9167}" type="pres">
      <dgm:prSet presAssocID="{ABCD785B-4EB9-4EB2-AAF0-8942DD788D4E}" presName="composite" presStyleCnt="0"/>
      <dgm:spPr/>
    </dgm:pt>
    <dgm:pt modelId="{E9B3A99F-9012-4DC1-B1E9-F660AF8B2C34}" type="pres">
      <dgm:prSet presAssocID="{ABCD785B-4EB9-4EB2-AAF0-8942DD788D4E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BCCD17E-7BFE-47F2-A917-B035B9834D63}" type="pres">
      <dgm:prSet presAssocID="{ABCD785B-4EB9-4EB2-AAF0-8942DD788D4E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C04ECB7-FA51-44C5-A2A1-36BAE332A556}" type="pres">
      <dgm:prSet presAssocID="{C14D18B1-FA8C-43EA-8ACC-06B064ED6281}" presName="space" presStyleCnt="0"/>
      <dgm:spPr/>
    </dgm:pt>
    <dgm:pt modelId="{0C44A7DC-8591-46B6-9BF8-9152D84EF02C}" type="pres">
      <dgm:prSet presAssocID="{1EC163DC-C32D-4977-B4D3-C67166270935}" presName="composite" presStyleCnt="0"/>
      <dgm:spPr/>
    </dgm:pt>
    <dgm:pt modelId="{2A6734C6-C6B6-45BA-A09A-72192F2A4B98}" type="pres">
      <dgm:prSet presAssocID="{1EC163DC-C32D-4977-B4D3-C6716627093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6EC0781-5887-426D-9445-895F36473AA3}" type="pres">
      <dgm:prSet presAssocID="{1EC163DC-C32D-4977-B4D3-C67166270935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46E5BDE-A04E-4228-A2D0-531547358798}" type="presOf" srcId="{ABCD785B-4EB9-4EB2-AAF0-8942DD788D4E}" destId="{E9B3A99F-9012-4DC1-B1E9-F660AF8B2C34}" srcOrd="0" destOrd="0" presId="urn:microsoft.com/office/officeart/2005/8/layout/hList1"/>
    <dgm:cxn modelId="{9DD7BA20-0D42-45B7-9C13-676E99CDEDBF}" srcId="{C82379F8-C7E8-4D3A-8B96-3C9662468F6E}" destId="{ABCD785B-4EB9-4EB2-AAF0-8942DD788D4E}" srcOrd="1" destOrd="0" parTransId="{E9221068-AD9A-46E9-A4F6-816B47FD94DD}" sibTransId="{C14D18B1-FA8C-43EA-8ACC-06B064ED6281}"/>
    <dgm:cxn modelId="{65F44E63-9276-40DF-B88A-5510CAB38BFD}" srcId="{ABCD785B-4EB9-4EB2-AAF0-8942DD788D4E}" destId="{F24D85EA-FD2C-4EE0-B652-89811303FA34}" srcOrd="0" destOrd="0" parTransId="{7B8EF6F6-0D9F-4298-8BCD-CB6BC04CA1B9}" sibTransId="{635F4640-9A8E-4D71-909E-F6D5BB2E79DB}"/>
    <dgm:cxn modelId="{C74922C6-19AF-46C3-BAEE-2427BCBE3002}" srcId="{694E326A-2CF0-420F-8D6C-CE07CF066DA9}" destId="{99B550AE-864D-419E-AD29-1698A2ED628C}" srcOrd="0" destOrd="0" parTransId="{3C9C6E60-5F0D-4F47-A37C-3A2EB49CD786}" sibTransId="{A5555368-DA4E-4930-81CE-1E27D689E244}"/>
    <dgm:cxn modelId="{40227976-39A8-4B94-9064-D5AE01ED6F2E}" srcId="{1EC163DC-C32D-4977-B4D3-C67166270935}" destId="{3C4EDF6A-4450-4420-B49D-A1C3FD9C8F32}" srcOrd="0" destOrd="0" parTransId="{449DA1FE-48F6-4BB7-AC0C-657DB76B03C6}" sibTransId="{3F391668-DE4D-410B-90A1-50990E4D2848}"/>
    <dgm:cxn modelId="{D6AC3251-A360-4099-BD3A-6E1416E9F2A2}" type="presOf" srcId="{1F61D30B-CB90-412C-A78E-F8FCD358AE93}" destId="{6BCCD17E-7BFE-47F2-A917-B035B9834D63}" srcOrd="0" destOrd="1" presId="urn:microsoft.com/office/officeart/2005/8/layout/hList1"/>
    <dgm:cxn modelId="{ECE49AE3-A1B8-4B0F-A9C1-C6EB725D20F4}" type="presOf" srcId="{F609C0AF-781A-410C-860A-7569F01B0A5A}" destId="{2716F28A-301D-45A5-90A3-EC050C9B4DFA}" srcOrd="0" destOrd="1" presId="urn:microsoft.com/office/officeart/2005/8/layout/hList1"/>
    <dgm:cxn modelId="{2794A3B7-5CAF-41A1-8A4E-B1D11138DA87}" srcId="{1EC163DC-C32D-4977-B4D3-C67166270935}" destId="{EEF72E3B-BF3F-4C98-B4B0-E15A81BF37F1}" srcOrd="1" destOrd="0" parTransId="{8D01805F-C6FA-42A6-A101-3813A5654C68}" sibTransId="{9B8C263F-FC51-424B-84DE-4D661957F19D}"/>
    <dgm:cxn modelId="{B5D66B7A-6E20-4AD0-843C-8283E91C60BB}" type="presOf" srcId="{694E326A-2CF0-420F-8D6C-CE07CF066DA9}" destId="{4E93B63F-E7BB-453B-BF0A-A963F4026A47}" srcOrd="0" destOrd="0" presId="urn:microsoft.com/office/officeart/2005/8/layout/hList1"/>
    <dgm:cxn modelId="{65D436D4-788B-4F99-83C7-CF997E8066D1}" type="presOf" srcId="{3C4EDF6A-4450-4420-B49D-A1C3FD9C8F32}" destId="{46EC0781-5887-426D-9445-895F36473AA3}" srcOrd="0" destOrd="0" presId="urn:microsoft.com/office/officeart/2005/8/layout/hList1"/>
    <dgm:cxn modelId="{1EB0A78D-AC1A-4771-BB83-2033D12FBFEC}" type="presOf" srcId="{1EC163DC-C32D-4977-B4D3-C67166270935}" destId="{2A6734C6-C6B6-45BA-A09A-72192F2A4B98}" srcOrd="0" destOrd="0" presId="urn:microsoft.com/office/officeart/2005/8/layout/hList1"/>
    <dgm:cxn modelId="{08713719-C94F-44E9-AC5F-3E91163432EA}" srcId="{694E326A-2CF0-420F-8D6C-CE07CF066DA9}" destId="{F609C0AF-781A-410C-860A-7569F01B0A5A}" srcOrd="1" destOrd="0" parTransId="{05313215-5E3C-44AF-B3F7-0820264F5195}" sibTransId="{47713436-4030-459C-B21E-79E83AA4F63C}"/>
    <dgm:cxn modelId="{031248CA-1702-46AC-A610-AE0823F4C13D}" type="presOf" srcId="{F24D85EA-FD2C-4EE0-B652-89811303FA34}" destId="{6BCCD17E-7BFE-47F2-A917-B035B9834D63}" srcOrd="0" destOrd="0" presId="urn:microsoft.com/office/officeart/2005/8/layout/hList1"/>
    <dgm:cxn modelId="{88C8EDD8-A669-4FF5-8E84-799FA1C49F37}" type="presOf" srcId="{99B550AE-864D-419E-AD29-1698A2ED628C}" destId="{2716F28A-301D-45A5-90A3-EC050C9B4DFA}" srcOrd="0" destOrd="0" presId="urn:microsoft.com/office/officeart/2005/8/layout/hList1"/>
    <dgm:cxn modelId="{1C9C768A-C116-4015-A573-689926C2785E}" type="presOf" srcId="{C82379F8-C7E8-4D3A-8B96-3C9662468F6E}" destId="{59EFB5E8-AAEC-4308-A226-BD0FCBE1BF32}" srcOrd="0" destOrd="0" presId="urn:microsoft.com/office/officeart/2005/8/layout/hList1"/>
    <dgm:cxn modelId="{16022BFA-D760-47A9-8309-5B4799067BFF}" srcId="{C82379F8-C7E8-4D3A-8B96-3C9662468F6E}" destId="{1EC163DC-C32D-4977-B4D3-C67166270935}" srcOrd="2" destOrd="0" parTransId="{6332B206-1AEA-4E43-A2F2-58B9E3FD0D7C}" sibTransId="{316A6B91-E1D6-4714-8D38-8CA3ECF5C6E4}"/>
    <dgm:cxn modelId="{72C3C862-F91C-434F-8A5B-BBDB56EE0146}" type="presOf" srcId="{EEF72E3B-BF3F-4C98-B4B0-E15A81BF37F1}" destId="{46EC0781-5887-426D-9445-895F36473AA3}" srcOrd="0" destOrd="1" presId="urn:microsoft.com/office/officeart/2005/8/layout/hList1"/>
    <dgm:cxn modelId="{9C3ED676-EBF2-41CF-B828-F5DDE2714037}" srcId="{C82379F8-C7E8-4D3A-8B96-3C9662468F6E}" destId="{694E326A-2CF0-420F-8D6C-CE07CF066DA9}" srcOrd="0" destOrd="0" parTransId="{99395F86-673E-4CCF-9856-816994F48E1F}" sibTransId="{58C20331-7568-47BA-9310-C88707721862}"/>
    <dgm:cxn modelId="{52936ECB-474E-448D-80B8-303D9ED576A9}" srcId="{ABCD785B-4EB9-4EB2-AAF0-8942DD788D4E}" destId="{1F61D30B-CB90-412C-A78E-F8FCD358AE93}" srcOrd="1" destOrd="0" parTransId="{BCC37EB3-35EB-48BB-BBA4-50444874DF7E}" sibTransId="{647032DE-C56E-433F-B22E-C04EBE30BB3F}"/>
    <dgm:cxn modelId="{19850A1F-62EB-449E-9C48-B379162C77D9}" type="presParOf" srcId="{59EFB5E8-AAEC-4308-A226-BD0FCBE1BF32}" destId="{9EB20721-744E-49EC-B922-80C3C2226378}" srcOrd="0" destOrd="0" presId="urn:microsoft.com/office/officeart/2005/8/layout/hList1"/>
    <dgm:cxn modelId="{D0185580-5CE4-49CE-ACC4-2126FB7AC910}" type="presParOf" srcId="{9EB20721-744E-49EC-B922-80C3C2226378}" destId="{4E93B63F-E7BB-453B-BF0A-A963F4026A47}" srcOrd="0" destOrd="0" presId="urn:microsoft.com/office/officeart/2005/8/layout/hList1"/>
    <dgm:cxn modelId="{E9772FCA-6BBF-44FC-B508-B4DA7BD879D9}" type="presParOf" srcId="{9EB20721-744E-49EC-B922-80C3C2226378}" destId="{2716F28A-301D-45A5-90A3-EC050C9B4DFA}" srcOrd="1" destOrd="0" presId="urn:microsoft.com/office/officeart/2005/8/layout/hList1"/>
    <dgm:cxn modelId="{5EF1E1A1-542E-453A-80A1-32F7425D8F90}" type="presParOf" srcId="{59EFB5E8-AAEC-4308-A226-BD0FCBE1BF32}" destId="{4C6568FE-0FCF-4C03-9E7F-AA77CED5C88D}" srcOrd="1" destOrd="0" presId="urn:microsoft.com/office/officeart/2005/8/layout/hList1"/>
    <dgm:cxn modelId="{62711AD8-9EDC-4A04-AB75-5D0888D72FD8}" type="presParOf" srcId="{59EFB5E8-AAEC-4308-A226-BD0FCBE1BF32}" destId="{6C05B08B-9391-4F9F-B6C9-222BF8FC9167}" srcOrd="2" destOrd="0" presId="urn:microsoft.com/office/officeart/2005/8/layout/hList1"/>
    <dgm:cxn modelId="{9239CBC2-366D-44A4-8527-3657C7DFC859}" type="presParOf" srcId="{6C05B08B-9391-4F9F-B6C9-222BF8FC9167}" destId="{E9B3A99F-9012-4DC1-B1E9-F660AF8B2C34}" srcOrd="0" destOrd="0" presId="urn:microsoft.com/office/officeart/2005/8/layout/hList1"/>
    <dgm:cxn modelId="{701F8BE6-4DB6-4540-815E-7F830DE1D102}" type="presParOf" srcId="{6C05B08B-9391-4F9F-B6C9-222BF8FC9167}" destId="{6BCCD17E-7BFE-47F2-A917-B035B9834D63}" srcOrd="1" destOrd="0" presId="urn:microsoft.com/office/officeart/2005/8/layout/hList1"/>
    <dgm:cxn modelId="{A8D42466-4FE2-4BAD-9D06-0CEEA485C63B}" type="presParOf" srcId="{59EFB5E8-AAEC-4308-A226-BD0FCBE1BF32}" destId="{BC04ECB7-FA51-44C5-A2A1-36BAE332A556}" srcOrd="3" destOrd="0" presId="urn:microsoft.com/office/officeart/2005/8/layout/hList1"/>
    <dgm:cxn modelId="{77071F68-B660-4BB5-BB24-E39A7D08B24A}" type="presParOf" srcId="{59EFB5E8-AAEC-4308-A226-BD0FCBE1BF32}" destId="{0C44A7DC-8591-46B6-9BF8-9152D84EF02C}" srcOrd="4" destOrd="0" presId="urn:microsoft.com/office/officeart/2005/8/layout/hList1"/>
    <dgm:cxn modelId="{0AFE0368-9607-4EF4-93F5-BE9DE2ACD084}" type="presParOf" srcId="{0C44A7DC-8591-46B6-9BF8-9152D84EF02C}" destId="{2A6734C6-C6B6-45BA-A09A-72192F2A4B98}" srcOrd="0" destOrd="0" presId="urn:microsoft.com/office/officeart/2005/8/layout/hList1"/>
    <dgm:cxn modelId="{4C9E08BA-5626-43AA-BA4B-D684086363FA}" type="presParOf" srcId="{0C44A7DC-8591-46B6-9BF8-9152D84EF02C}" destId="{46EC0781-5887-426D-9445-895F36473AA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82379F8-C7E8-4D3A-8B96-3C9662468F6E}" type="doc">
      <dgm:prSet loTypeId="urn:microsoft.com/office/officeart/2005/8/layout/h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340BBC2D-BBC2-4E91-A7EF-2B0EC3994B61}">
      <dgm:prSet/>
      <dgm:spPr/>
      <dgm:t>
        <a:bodyPr/>
        <a:lstStyle/>
        <a:p>
          <a:r>
            <a:rPr lang="uk-UA" dirty="0" smtClean="0"/>
            <a:t>🔹 </a:t>
          </a:r>
          <a:r>
            <a:rPr lang="uk-UA" b="1" dirty="0" smtClean="0"/>
            <a:t>Доступна освіта</a:t>
          </a:r>
          <a:endParaRPr lang="uk-UA" dirty="0"/>
        </a:p>
      </dgm:t>
    </dgm:pt>
    <dgm:pt modelId="{6C59C12B-E400-45E8-8F8E-1FFA4E1AB772}" type="parTrans" cxnId="{7CF42715-145F-4B6D-A03B-7D2D72EB293D}">
      <dgm:prSet/>
      <dgm:spPr/>
      <dgm:t>
        <a:bodyPr/>
        <a:lstStyle/>
        <a:p>
          <a:endParaRPr lang="uk-UA"/>
        </a:p>
      </dgm:t>
    </dgm:pt>
    <dgm:pt modelId="{88D1B336-61E0-4443-8FF1-CBB481DD99A8}" type="sibTrans" cxnId="{7CF42715-145F-4B6D-A03B-7D2D72EB293D}">
      <dgm:prSet/>
      <dgm:spPr/>
      <dgm:t>
        <a:bodyPr/>
        <a:lstStyle/>
        <a:p>
          <a:endParaRPr lang="uk-UA"/>
        </a:p>
      </dgm:t>
    </dgm:pt>
    <dgm:pt modelId="{90B62306-0D3B-4E71-9B52-814A6EE36EB6}">
      <dgm:prSet/>
      <dgm:spPr/>
      <dgm:t>
        <a:bodyPr/>
        <a:lstStyle/>
        <a:p>
          <a:r>
            <a:rPr lang="uk-UA" noProof="0" dirty="0" smtClean="0"/>
            <a:t>Безкоштовні та пільгові освітні програми.</a:t>
          </a:r>
          <a:endParaRPr lang="uk-UA" noProof="0" dirty="0"/>
        </a:p>
      </dgm:t>
    </dgm:pt>
    <dgm:pt modelId="{9B273E94-B3CB-40F2-A5F5-692C4BCF8271}" type="parTrans" cxnId="{5B2CD6BB-38F1-4957-82DA-CAA39082C312}">
      <dgm:prSet/>
      <dgm:spPr/>
      <dgm:t>
        <a:bodyPr/>
        <a:lstStyle/>
        <a:p>
          <a:endParaRPr lang="uk-UA"/>
        </a:p>
      </dgm:t>
    </dgm:pt>
    <dgm:pt modelId="{28AA0C89-2162-44F6-88B1-CEDB2E5AC8D7}" type="sibTrans" cxnId="{5B2CD6BB-38F1-4957-82DA-CAA39082C312}">
      <dgm:prSet/>
      <dgm:spPr/>
      <dgm:t>
        <a:bodyPr/>
        <a:lstStyle/>
        <a:p>
          <a:endParaRPr lang="uk-UA"/>
        </a:p>
      </dgm:t>
    </dgm:pt>
    <dgm:pt modelId="{BAA152BA-1F07-4445-917E-94F1EF1D2971}">
      <dgm:prSet/>
      <dgm:spPr/>
      <dgm:t>
        <a:bodyPr/>
        <a:lstStyle/>
        <a:p>
          <a:r>
            <a:rPr lang="uk-UA" noProof="0" dirty="0" smtClean="0"/>
            <a:t>Розвиток професійно-технічної освіти для забезпечення ринку кваліфікованими кадрами.</a:t>
          </a:r>
          <a:endParaRPr lang="uk-UA" noProof="0" dirty="0"/>
        </a:p>
      </dgm:t>
    </dgm:pt>
    <dgm:pt modelId="{92DD1543-13FF-4D31-AA47-B59D76FC47F8}" type="parTrans" cxnId="{A8C157E2-7364-414A-80A8-D9AF81C2E04B}">
      <dgm:prSet/>
      <dgm:spPr/>
      <dgm:t>
        <a:bodyPr/>
        <a:lstStyle/>
        <a:p>
          <a:endParaRPr lang="uk-UA"/>
        </a:p>
      </dgm:t>
    </dgm:pt>
    <dgm:pt modelId="{747CD19C-8BA6-4BB2-B9EB-F11CDC5AD3E7}" type="sibTrans" cxnId="{A8C157E2-7364-414A-80A8-D9AF81C2E04B}">
      <dgm:prSet/>
      <dgm:spPr/>
      <dgm:t>
        <a:bodyPr/>
        <a:lstStyle/>
        <a:p>
          <a:endParaRPr lang="uk-UA"/>
        </a:p>
      </dgm:t>
    </dgm:pt>
    <dgm:pt modelId="{034BF649-4590-465A-80A0-B88635ACFABF}">
      <dgm:prSet/>
      <dgm:spPr/>
      <dgm:t>
        <a:bodyPr/>
        <a:lstStyle/>
        <a:p>
          <a:r>
            <a:rPr lang="uk-UA" noProof="0" dirty="0" smtClean="0"/>
            <a:t>🔹 </a:t>
          </a:r>
          <a:r>
            <a:rPr lang="uk-UA" b="1" noProof="0" dirty="0" smtClean="0"/>
            <a:t>Доступ до якісної медицини</a:t>
          </a:r>
          <a:endParaRPr lang="uk-UA" noProof="0" dirty="0"/>
        </a:p>
      </dgm:t>
    </dgm:pt>
    <dgm:pt modelId="{9F30660E-32EC-4E8F-8133-1764E73F7295}" type="parTrans" cxnId="{FB00C537-9A3D-4A74-A7FD-9DAB69C7209C}">
      <dgm:prSet/>
      <dgm:spPr/>
      <dgm:t>
        <a:bodyPr/>
        <a:lstStyle/>
        <a:p>
          <a:endParaRPr lang="uk-UA"/>
        </a:p>
      </dgm:t>
    </dgm:pt>
    <dgm:pt modelId="{075F282A-0DD1-494E-98E4-25305E708CD7}" type="sibTrans" cxnId="{FB00C537-9A3D-4A74-A7FD-9DAB69C7209C}">
      <dgm:prSet/>
      <dgm:spPr/>
      <dgm:t>
        <a:bodyPr/>
        <a:lstStyle/>
        <a:p>
          <a:endParaRPr lang="uk-UA"/>
        </a:p>
      </dgm:t>
    </dgm:pt>
    <dgm:pt modelId="{31BA9CA7-6111-4BDA-BA26-DF842B20861D}">
      <dgm:prSet/>
      <dgm:spPr/>
      <dgm:t>
        <a:bodyPr/>
        <a:lstStyle/>
        <a:p>
          <a:r>
            <a:rPr lang="uk-UA" noProof="0" dirty="0" smtClean="0"/>
            <a:t>Страхова медицина та державне фінансування лікарень.</a:t>
          </a:r>
          <a:endParaRPr lang="uk-UA" noProof="0" dirty="0"/>
        </a:p>
      </dgm:t>
    </dgm:pt>
    <dgm:pt modelId="{A2E17081-59DA-4913-B736-B60EA6C8FB28}" type="parTrans" cxnId="{D80D7E40-071C-4986-AD93-230AFD57E111}">
      <dgm:prSet/>
      <dgm:spPr/>
      <dgm:t>
        <a:bodyPr/>
        <a:lstStyle/>
        <a:p>
          <a:endParaRPr lang="uk-UA"/>
        </a:p>
      </dgm:t>
    </dgm:pt>
    <dgm:pt modelId="{36AE6FAC-D7C5-43BE-97BC-D2BF92599185}" type="sibTrans" cxnId="{D80D7E40-071C-4986-AD93-230AFD57E111}">
      <dgm:prSet/>
      <dgm:spPr/>
      <dgm:t>
        <a:bodyPr/>
        <a:lstStyle/>
        <a:p>
          <a:endParaRPr lang="uk-UA"/>
        </a:p>
      </dgm:t>
    </dgm:pt>
    <dgm:pt modelId="{622A38FA-B7E5-4DF1-857A-7406AA95374F}">
      <dgm:prSet/>
      <dgm:spPr/>
      <dgm:t>
        <a:bodyPr/>
        <a:lstStyle/>
        <a:p>
          <a:r>
            <a:rPr lang="uk-UA" noProof="0" dirty="0" smtClean="0"/>
            <a:t>Медичні програми для малозабезпечених (безкоштовні аналізи, вакцинація).</a:t>
          </a:r>
          <a:endParaRPr lang="uk-UA" noProof="0" dirty="0"/>
        </a:p>
      </dgm:t>
    </dgm:pt>
    <dgm:pt modelId="{F6DBD0C7-3A66-4479-BD5B-FD8F5BBD6397}" type="parTrans" cxnId="{3CDF84AE-1B83-49EF-AA76-2DFA752A4570}">
      <dgm:prSet/>
      <dgm:spPr/>
      <dgm:t>
        <a:bodyPr/>
        <a:lstStyle/>
        <a:p>
          <a:endParaRPr lang="uk-UA"/>
        </a:p>
      </dgm:t>
    </dgm:pt>
    <dgm:pt modelId="{2C851284-09F7-404F-849C-396B4ECBB129}" type="sibTrans" cxnId="{3CDF84AE-1B83-49EF-AA76-2DFA752A4570}">
      <dgm:prSet/>
      <dgm:spPr/>
      <dgm:t>
        <a:bodyPr/>
        <a:lstStyle/>
        <a:p>
          <a:endParaRPr lang="uk-UA"/>
        </a:p>
      </dgm:t>
    </dgm:pt>
    <dgm:pt modelId="{E3150337-A6A6-45D8-946C-0D750FE5AC6D}">
      <dgm:prSet/>
      <dgm:spPr/>
      <dgm:t>
        <a:bodyPr/>
        <a:lstStyle/>
        <a:p>
          <a:r>
            <a:rPr lang="uk-UA" dirty="0" smtClean="0"/>
            <a:t>🔹 </a:t>
          </a:r>
          <a:r>
            <a:rPr lang="uk-UA" b="1" dirty="0" smtClean="0"/>
            <a:t>Житлова політика</a:t>
          </a:r>
          <a:endParaRPr lang="uk-UA" dirty="0"/>
        </a:p>
      </dgm:t>
    </dgm:pt>
    <dgm:pt modelId="{5B4DCBF0-E3FB-4D41-B572-F72E4A2B473F}" type="parTrans" cxnId="{7874F41D-3F54-4640-9352-0079E6507AC4}">
      <dgm:prSet/>
      <dgm:spPr/>
      <dgm:t>
        <a:bodyPr/>
        <a:lstStyle/>
        <a:p>
          <a:endParaRPr lang="uk-UA"/>
        </a:p>
      </dgm:t>
    </dgm:pt>
    <dgm:pt modelId="{C1434852-7679-4C3D-806A-E14414C116F7}" type="sibTrans" cxnId="{7874F41D-3F54-4640-9352-0079E6507AC4}">
      <dgm:prSet/>
      <dgm:spPr/>
      <dgm:t>
        <a:bodyPr/>
        <a:lstStyle/>
        <a:p>
          <a:endParaRPr lang="uk-UA"/>
        </a:p>
      </dgm:t>
    </dgm:pt>
    <dgm:pt modelId="{C9A9A915-4409-439D-AA8A-0846B3C7E825}">
      <dgm:prSet/>
      <dgm:spPr/>
      <dgm:t>
        <a:bodyPr/>
        <a:lstStyle/>
        <a:p>
          <a:r>
            <a:rPr lang="uk-UA" dirty="0" smtClean="0"/>
            <a:t>Соціальне житло для малозабезпечених.</a:t>
          </a:r>
          <a:endParaRPr lang="uk-UA" dirty="0"/>
        </a:p>
      </dgm:t>
    </dgm:pt>
    <dgm:pt modelId="{292F9FA9-E997-4E59-8BEA-5E590F1AABF8}" type="parTrans" cxnId="{B8750FA0-6BC5-4177-ADCB-253B169BE434}">
      <dgm:prSet/>
      <dgm:spPr/>
      <dgm:t>
        <a:bodyPr/>
        <a:lstStyle/>
        <a:p>
          <a:endParaRPr lang="uk-UA"/>
        </a:p>
      </dgm:t>
    </dgm:pt>
    <dgm:pt modelId="{29038400-BBF2-4E7C-99C2-85650572B487}" type="sibTrans" cxnId="{B8750FA0-6BC5-4177-ADCB-253B169BE434}">
      <dgm:prSet/>
      <dgm:spPr/>
      <dgm:t>
        <a:bodyPr/>
        <a:lstStyle/>
        <a:p>
          <a:endParaRPr lang="uk-UA"/>
        </a:p>
      </dgm:t>
    </dgm:pt>
    <dgm:pt modelId="{F1C8C59A-BD56-4823-B92D-D07EC7D2B68D}">
      <dgm:prSet/>
      <dgm:spPr/>
      <dgm:t>
        <a:bodyPr/>
        <a:lstStyle/>
        <a:p>
          <a:r>
            <a:rPr lang="uk-UA" noProof="0" dirty="0" smtClean="0"/>
            <a:t>Контроль за орендою житла та програмами доступної іпотеки.</a:t>
          </a:r>
          <a:endParaRPr lang="uk-UA" noProof="0" dirty="0"/>
        </a:p>
      </dgm:t>
    </dgm:pt>
    <dgm:pt modelId="{7A87ADFB-B89D-494E-BFA0-77AB93A55DBF}" type="parTrans" cxnId="{8FCCC803-9ED3-4FEE-90CD-F63317E0D0F6}">
      <dgm:prSet/>
      <dgm:spPr/>
      <dgm:t>
        <a:bodyPr/>
        <a:lstStyle/>
        <a:p>
          <a:endParaRPr lang="uk-UA"/>
        </a:p>
      </dgm:t>
    </dgm:pt>
    <dgm:pt modelId="{A7F866E8-CD7C-474B-B814-FA548A2F0A02}" type="sibTrans" cxnId="{8FCCC803-9ED3-4FEE-90CD-F63317E0D0F6}">
      <dgm:prSet/>
      <dgm:spPr/>
      <dgm:t>
        <a:bodyPr/>
        <a:lstStyle/>
        <a:p>
          <a:endParaRPr lang="uk-UA"/>
        </a:p>
      </dgm:t>
    </dgm:pt>
    <dgm:pt modelId="{59EFB5E8-AAEC-4308-A226-BD0FCBE1BF32}" type="pres">
      <dgm:prSet presAssocID="{C82379F8-C7E8-4D3A-8B96-3C9662468F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F5586D7-EC8F-4BC7-9AE1-6B0E66D0BD6B}" type="pres">
      <dgm:prSet presAssocID="{340BBC2D-BBC2-4E91-A7EF-2B0EC3994B61}" presName="composite" presStyleCnt="0"/>
      <dgm:spPr/>
    </dgm:pt>
    <dgm:pt modelId="{CB690E0C-2B7B-4A0B-9147-501E30B5B06F}" type="pres">
      <dgm:prSet presAssocID="{340BBC2D-BBC2-4E91-A7EF-2B0EC3994B6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F012BB-D7C0-4B09-8FCA-45AEA0DDD486}" type="pres">
      <dgm:prSet presAssocID="{340BBC2D-BBC2-4E91-A7EF-2B0EC3994B61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29F7EB-8A5C-4B77-A9AA-9A1BB0F764FF}" type="pres">
      <dgm:prSet presAssocID="{88D1B336-61E0-4443-8FF1-CBB481DD99A8}" presName="space" presStyleCnt="0"/>
      <dgm:spPr/>
    </dgm:pt>
    <dgm:pt modelId="{497CC064-6D36-4CBF-BEF5-2406A24BF9D8}" type="pres">
      <dgm:prSet presAssocID="{034BF649-4590-465A-80A0-B88635ACFABF}" presName="composite" presStyleCnt="0"/>
      <dgm:spPr/>
    </dgm:pt>
    <dgm:pt modelId="{C3298C0E-6F7D-48F0-8974-EA6EA2587DE6}" type="pres">
      <dgm:prSet presAssocID="{034BF649-4590-465A-80A0-B88635ACFAB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7987389-9DA5-4E44-A7C8-ECFECF88E0E8}" type="pres">
      <dgm:prSet presAssocID="{034BF649-4590-465A-80A0-B88635ACFABF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854B9B-40E9-4264-AFAA-CCD68F15AE46}" type="pres">
      <dgm:prSet presAssocID="{075F282A-0DD1-494E-98E4-25305E708CD7}" presName="space" presStyleCnt="0"/>
      <dgm:spPr/>
    </dgm:pt>
    <dgm:pt modelId="{FB159D07-ED3E-4068-B519-4D9C81832598}" type="pres">
      <dgm:prSet presAssocID="{E3150337-A6A6-45D8-946C-0D750FE5AC6D}" presName="composite" presStyleCnt="0"/>
      <dgm:spPr/>
    </dgm:pt>
    <dgm:pt modelId="{43E5135D-38CC-41A5-952D-24BBBC164607}" type="pres">
      <dgm:prSet presAssocID="{E3150337-A6A6-45D8-946C-0D750FE5AC6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CF4EEFE-D765-4CCF-9FCD-BE9BCDB7F7B6}" type="pres">
      <dgm:prSet presAssocID="{E3150337-A6A6-45D8-946C-0D750FE5AC6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B2CD6BB-38F1-4957-82DA-CAA39082C312}" srcId="{340BBC2D-BBC2-4E91-A7EF-2B0EC3994B61}" destId="{90B62306-0D3B-4E71-9B52-814A6EE36EB6}" srcOrd="0" destOrd="0" parTransId="{9B273E94-B3CB-40F2-A5F5-692C4BCF8271}" sibTransId="{28AA0C89-2162-44F6-88B1-CEDB2E5AC8D7}"/>
    <dgm:cxn modelId="{D80D7E40-071C-4986-AD93-230AFD57E111}" srcId="{034BF649-4590-465A-80A0-B88635ACFABF}" destId="{31BA9CA7-6111-4BDA-BA26-DF842B20861D}" srcOrd="0" destOrd="0" parTransId="{A2E17081-59DA-4913-B736-B60EA6C8FB28}" sibTransId="{36AE6FAC-D7C5-43BE-97BC-D2BF92599185}"/>
    <dgm:cxn modelId="{8FCCC803-9ED3-4FEE-90CD-F63317E0D0F6}" srcId="{E3150337-A6A6-45D8-946C-0D750FE5AC6D}" destId="{F1C8C59A-BD56-4823-B92D-D07EC7D2B68D}" srcOrd="1" destOrd="0" parTransId="{7A87ADFB-B89D-494E-BFA0-77AB93A55DBF}" sibTransId="{A7F866E8-CD7C-474B-B814-FA548A2F0A02}"/>
    <dgm:cxn modelId="{7552AA57-CD86-4269-B2D5-3178CB61BF3E}" type="presOf" srcId="{622A38FA-B7E5-4DF1-857A-7406AA95374F}" destId="{C7987389-9DA5-4E44-A7C8-ECFECF88E0E8}" srcOrd="0" destOrd="1" presId="urn:microsoft.com/office/officeart/2005/8/layout/hList1"/>
    <dgm:cxn modelId="{C9505631-4898-4184-9A18-D05526038185}" type="presOf" srcId="{C82379F8-C7E8-4D3A-8B96-3C9662468F6E}" destId="{59EFB5E8-AAEC-4308-A226-BD0FCBE1BF32}" srcOrd="0" destOrd="0" presId="urn:microsoft.com/office/officeart/2005/8/layout/hList1"/>
    <dgm:cxn modelId="{C8E95EBC-C696-4BD3-B90C-59020A4A86CA}" type="presOf" srcId="{F1C8C59A-BD56-4823-B92D-D07EC7D2B68D}" destId="{6CF4EEFE-D765-4CCF-9FCD-BE9BCDB7F7B6}" srcOrd="0" destOrd="1" presId="urn:microsoft.com/office/officeart/2005/8/layout/hList1"/>
    <dgm:cxn modelId="{396D0A98-7FC8-4E10-8FD1-2929798F23C8}" type="presOf" srcId="{90B62306-0D3B-4E71-9B52-814A6EE36EB6}" destId="{68F012BB-D7C0-4B09-8FCA-45AEA0DDD486}" srcOrd="0" destOrd="0" presId="urn:microsoft.com/office/officeart/2005/8/layout/hList1"/>
    <dgm:cxn modelId="{7CF42715-145F-4B6D-A03B-7D2D72EB293D}" srcId="{C82379F8-C7E8-4D3A-8B96-3C9662468F6E}" destId="{340BBC2D-BBC2-4E91-A7EF-2B0EC3994B61}" srcOrd="0" destOrd="0" parTransId="{6C59C12B-E400-45E8-8F8E-1FFA4E1AB772}" sibTransId="{88D1B336-61E0-4443-8FF1-CBB481DD99A8}"/>
    <dgm:cxn modelId="{1030AF11-7627-442B-AB6B-101C4C0303C1}" type="presOf" srcId="{340BBC2D-BBC2-4E91-A7EF-2B0EC3994B61}" destId="{CB690E0C-2B7B-4A0B-9147-501E30B5B06F}" srcOrd="0" destOrd="0" presId="urn:microsoft.com/office/officeart/2005/8/layout/hList1"/>
    <dgm:cxn modelId="{B8750FA0-6BC5-4177-ADCB-253B169BE434}" srcId="{E3150337-A6A6-45D8-946C-0D750FE5AC6D}" destId="{C9A9A915-4409-439D-AA8A-0846B3C7E825}" srcOrd="0" destOrd="0" parTransId="{292F9FA9-E997-4E59-8BEA-5E590F1AABF8}" sibTransId="{29038400-BBF2-4E7C-99C2-85650572B487}"/>
    <dgm:cxn modelId="{FB00C537-9A3D-4A74-A7FD-9DAB69C7209C}" srcId="{C82379F8-C7E8-4D3A-8B96-3C9662468F6E}" destId="{034BF649-4590-465A-80A0-B88635ACFABF}" srcOrd="1" destOrd="0" parTransId="{9F30660E-32EC-4E8F-8133-1764E73F7295}" sibTransId="{075F282A-0DD1-494E-98E4-25305E708CD7}"/>
    <dgm:cxn modelId="{A8C157E2-7364-414A-80A8-D9AF81C2E04B}" srcId="{340BBC2D-BBC2-4E91-A7EF-2B0EC3994B61}" destId="{BAA152BA-1F07-4445-917E-94F1EF1D2971}" srcOrd="1" destOrd="0" parTransId="{92DD1543-13FF-4D31-AA47-B59D76FC47F8}" sibTransId="{747CD19C-8BA6-4BB2-B9EB-F11CDC5AD3E7}"/>
    <dgm:cxn modelId="{3CDF84AE-1B83-49EF-AA76-2DFA752A4570}" srcId="{034BF649-4590-465A-80A0-B88635ACFABF}" destId="{622A38FA-B7E5-4DF1-857A-7406AA95374F}" srcOrd="1" destOrd="0" parTransId="{F6DBD0C7-3A66-4479-BD5B-FD8F5BBD6397}" sibTransId="{2C851284-09F7-404F-849C-396B4ECBB129}"/>
    <dgm:cxn modelId="{C1862418-C498-4B11-8BC3-2B380F6D206E}" type="presOf" srcId="{31BA9CA7-6111-4BDA-BA26-DF842B20861D}" destId="{C7987389-9DA5-4E44-A7C8-ECFECF88E0E8}" srcOrd="0" destOrd="0" presId="urn:microsoft.com/office/officeart/2005/8/layout/hList1"/>
    <dgm:cxn modelId="{7874F41D-3F54-4640-9352-0079E6507AC4}" srcId="{C82379F8-C7E8-4D3A-8B96-3C9662468F6E}" destId="{E3150337-A6A6-45D8-946C-0D750FE5AC6D}" srcOrd="2" destOrd="0" parTransId="{5B4DCBF0-E3FB-4D41-B572-F72E4A2B473F}" sibTransId="{C1434852-7679-4C3D-806A-E14414C116F7}"/>
    <dgm:cxn modelId="{CC70327C-E5AF-4616-A16F-E755280C2CB8}" type="presOf" srcId="{E3150337-A6A6-45D8-946C-0D750FE5AC6D}" destId="{43E5135D-38CC-41A5-952D-24BBBC164607}" srcOrd="0" destOrd="0" presId="urn:microsoft.com/office/officeart/2005/8/layout/hList1"/>
    <dgm:cxn modelId="{3BAF319D-29B5-4F87-A9C5-A2F7A7B2C26D}" type="presOf" srcId="{BAA152BA-1F07-4445-917E-94F1EF1D2971}" destId="{68F012BB-D7C0-4B09-8FCA-45AEA0DDD486}" srcOrd="0" destOrd="1" presId="urn:microsoft.com/office/officeart/2005/8/layout/hList1"/>
    <dgm:cxn modelId="{4FC36D44-3256-4C91-A52B-E28689454DA5}" type="presOf" srcId="{034BF649-4590-465A-80A0-B88635ACFABF}" destId="{C3298C0E-6F7D-48F0-8974-EA6EA2587DE6}" srcOrd="0" destOrd="0" presId="urn:microsoft.com/office/officeart/2005/8/layout/hList1"/>
    <dgm:cxn modelId="{DAF6698A-C727-4867-B0EB-D18CA25DF363}" type="presOf" srcId="{C9A9A915-4409-439D-AA8A-0846B3C7E825}" destId="{6CF4EEFE-D765-4CCF-9FCD-BE9BCDB7F7B6}" srcOrd="0" destOrd="0" presId="urn:microsoft.com/office/officeart/2005/8/layout/hList1"/>
    <dgm:cxn modelId="{EC4E8C7E-AACB-47A4-BEAD-E14DA13F6773}" type="presParOf" srcId="{59EFB5E8-AAEC-4308-A226-BD0FCBE1BF32}" destId="{AF5586D7-EC8F-4BC7-9AE1-6B0E66D0BD6B}" srcOrd="0" destOrd="0" presId="urn:microsoft.com/office/officeart/2005/8/layout/hList1"/>
    <dgm:cxn modelId="{CCA0A69C-CD1E-439A-A604-E9780A564808}" type="presParOf" srcId="{AF5586D7-EC8F-4BC7-9AE1-6B0E66D0BD6B}" destId="{CB690E0C-2B7B-4A0B-9147-501E30B5B06F}" srcOrd="0" destOrd="0" presId="urn:microsoft.com/office/officeart/2005/8/layout/hList1"/>
    <dgm:cxn modelId="{04FC09B7-C780-452F-886B-582823CD3829}" type="presParOf" srcId="{AF5586D7-EC8F-4BC7-9AE1-6B0E66D0BD6B}" destId="{68F012BB-D7C0-4B09-8FCA-45AEA0DDD486}" srcOrd="1" destOrd="0" presId="urn:microsoft.com/office/officeart/2005/8/layout/hList1"/>
    <dgm:cxn modelId="{15201F33-1ABB-40A9-99C0-E7C6784A4ECA}" type="presParOf" srcId="{59EFB5E8-AAEC-4308-A226-BD0FCBE1BF32}" destId="{0529F7EB-8A5C-4B77-A9AA-9A1BB0F764FF}" srcOrd="1" destOrd="0" presId="urn:microsoft.com/office/officeart/2005/8/layout/hList1"/>
    <dgm:cxn modelId="{A59D071D-0C6E-42C3-8FBD-92AFC6D26FFF}" type="presParOf" srcId="{59EFB5E8-AAEC-4308-A226-BD0FCBE1BF32}" destId="{497CC064-6D36-4CBF-BEF5-2406A24BF9D8}" srcOrd="2" destOrd="0" presId="urn:microsoft.com/office/officeart/2005/8/layout/hList1"/>
    <dgm:cxn modelId="{B64915D6-985E-4ECE-B786-908AB6B99E8B}" type="presParOf" srcId="{497CC064-6D36-4CBF-BEF5-2406A24BF9D8}" destId="{C3298C0E-6F7D-48F0-8974-EA6EA2587DE6}" srcOrd="0" destOrd="0" presId="urn:microsoft.com/office/officeart/2005/8/layout/hList1"/>
    <dgm:cxn modelId="{807846CB-2F16-4976-AD3A-AE51DCD8EA06}" type="presParOf" srcId="{497CC064-6D36-4CBF-BEF5-2406A24BF9D8}" destId="{C7987389-9DA5-4E44-A7C8-ECFECF88E0E8}" srcOrd="1" destOrd="0" presId="urn:microsoft.com/office/officeart/2005/8/layout/hList1"/>
    <dgm:cxn modelId="{5BF40FA1-E52B-4BC2-8261-AADC752A7D4E}" type="presParOf" srcId="{59EFB5E8-AAEC-4308-A226-BD0FCBE1BF32}" destId="{88854B9B-40E9-4264-AFAA-CCD68F15AE46}" srcOrd="3" destOrd="0" presId="urn:microsoft.com/office/officeart/2005/8/layout/hList1"/>
    <dgm:cxn modelId="{B22D3685-5001-4C29-9787-60D931694371}" type="presParOf" srcId="{59EFB5E8-AAEC-4308-A226-BD0FCBE1BF32}" destId="{FB159D07-ED3E-4068-B519-4D9C81832598}" srcOrd="4" destOrd="0" presId="urn:microsoft.com/office/officeart/2005/8/layout/hList1"/>
    <dgm:cxn modelId="{A9410D4D-11FF-4E46-8842-2AD4846086DD}" type="presParOf" srcId="{FB159D07-ED3E-4068-B519-4D9C81832598}" destId="{43E5135D-38CC-41A5-952D-24BBBC164607}" srcOrd="0" destOrd="0" presId="urn:microsoft.com/office/officeart/2005/8/layout/hList1"/>
    <dgm:cxn modelId="{5CC7C635-96E0-488A-808D-8E0EE53DE5D1}" type="presParOf" srcId="{FB159D07-ED3E-4068-B519-4D9C81832598}" destId="{6CF4EEFE-D765-4CCF-9FCD-BE9BCDB7F7B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82379F8-C7E8-4D3A-8B96-3C9662468F6E}" type="doc">
      <dgm:prSet loTypeId="urn:microsoft.com/office/officeart/2005/8/layout/h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340BBC2D-BBC2-4E91-A7EF-2B0EC3994B61}">
      <dgm:prSet/>
      <dgm:spPr/>
      <dgm:t>
        <a:bodyPr/>
        <a:lstStyle/>
        <a:p>
          <a:r>
            <a:rPr lang="ru-RU" smtClean="0"/>
            <a:t>🔹 </a:t>
          </a:r>
          <a:r>
            <a:rPr lang="uk-UA" b="1" noProof="0" smtClean="0"/>
            <a:t>Балансований розвиток міських районів</a:t>
          </a:r>
          <a:endParaRPr lang="uk-UA" dirty="0"/>
        </a:p>
      </dgm:t>
    </dgm:pt>
    <dgm:pt modelId="{6C59C12B-E400-45E8-8F8E-1FFA4E1AB772}" type="parTrans" cxnId="{7CF42715-145F-4B6D-A03B-7D2D72EB293D}">
      <dgm:prSet/>
      <dgm:spPr/>
      <dgm:t>
        <a:bodyPr/>
        <a:lstStyle/>
        <a:p>
          <a:endParaRPr lang="uk-UA"/>
        </a:p>
      </dgm:t>
    </dgm:pt>
    <dgm:pt modelId="{88D1B336-61E0-4443-8FF1-CBB481DD99A8}" type="sibTrans" cxnId="{7CF42715-145F-4B6D-A03B-7D2D72EB293D}">
      <dgm:prSet/>
      <dgm:spPr/>
      <dgm:t>
        <a:bodyPr/>
        <a:lstStyle/>
        <a:p>
          <a:endParaRPr lang="uk-UA"/>
        </a:p>
      </dgm:t>
    </dgm:pt>
    <dgm:pt modelId="{B76C31A8-B372-4904-AAA8-7798744E8DBD}">
      <dgm:prSet/>
      <dgm:spPr/>
      <dgm:t>
        <a:bodyPr/>
        <a:lstStyle/>
        <a:p>
          <a:r>
            <a:rPr lang="uk-UA" noProof="0" dirty="0" smtClean="0"/>
            <a:t>Розвиток велосипедної та пішохідної інфраструктури</a:t>
          </a:r>
          <a:r>
            <a:rPr lang="ru-RU" dirty="0" smtClean="0"/>
            <a:t>.</a:t>
          </a:r>
          <a:endParaRPr lang="ru-RU" dirty="0"/>
        </a:p>
      </dgm:t>
    </dgm:pt>
    <dgm:pt modelId="{D9433D08-3C52-49C4-AF05-F78341C884E9}">
      <dgm:prSet/>
      <dgm:spPr/>
      <dgm:t>
        <a:bodyPr/>
        <a:lstStyle/>
        <a:p>
          <a:r>
            <a:rPr lang="uk-UA" noProof="0" dirty="0" smtClean="0"/>
            <a:t>Дешеві або безкоштовні транспортні квитки для певних категорій громадян.</a:t>
          </a:r>
          <a:endParaRPr lang="uk-UA" noProof="0" dirty="0"/>
        </a:p>
      </dgm:t>
    </dgm:pt>
    <dgm:pt modelId="{C4079A6C-17A1-4B3E-B6ED-0ED465335F82}">
      <dgm:prSet/>
      <dgm:spPr/>
      <dgm:t>
        <a:bodyPr/>
        <a:lstStyle/>
        <a:p>
          <a:r>
            <a:rPr lang="uk-UA" noProof="0" dirty="0" smtClean="0"/>
            <a:t>🔹 </a:t>
          </a:r>
          <a:r>
            <a:rPr lang="uk-UA" b="1" noProof="0" dirty="0" smtClean="0"/>
            <a:t>Доступ до громадського транспорту</a:t>
          </a:r>
          <a:endParaRPr lang="uk-UA" noProof="0" dirty="0"/>
        </a:p>
      </dgm:t>
    </dgm:pt>
    <dgm:pt modelId="{6A0E3926-D663-4233-A58B-903475FB011B}" type="sibTrans" cxnId="{69F03679-DFB2-403C-B59F-9C6F1FD3BDFF}">
      <dgm:prSet/>
      <dgm:spPr/>
      <dgm:t>
        <a:bodyPr/>
        <a:lstStyle/>
        <a:p>
          <a:endParaRPr lang="uk-UA"/>
        </a:p>
      </dgm:t>
    </dgm:pt>
    <dgm:pt modelId="{928E4669-8C74-498F-BF24-FE1417319767}" type="parTrans" cxnId="{69F03679-DFB2-403C-B59F-9C6F1FD3BDFF}">
      <dgm:prSet/>
      <dgm:spPr/>
      <dgm:t>
        <a:bodyPr/>
        <a:lstStyle/>
        <a:p>
          <a:endParaRPr lang="uk-UA"/>
        </a:p>
      </dgm:t>
    </dgm:pt>
    <dgm:pt modelId="{ABA2D3DF-90CA-4B1B-8C83-51D4A0F0A425}" type="sibTrans" cxnId="{694C40E4-ED61-4BE0-B330-ADCA693B2600}">
      <dgm:prSet/>
      <dgm:spPr/>
      <dgm:t>
        <a:bodyPr/>
        <a:lstStyle/>
        <a:p>
          <a:endParaRPr lang="uk-UA"/>
        </a:p>
      </dgm:t>
    </dgm:pt>
    <dgm:pt modelId="{83269701-1F39-4E2F-AA0D-D75168197D3B}" type="parTrans" cxnId="{694C40E4-ED61-4BE0-B330-ADCA693B2600}">
      <dgm:prSet/>
      <dgm:spPr/>
      <dgm:t>
        <a:bodyPr/>
        <a:lstStyle/>
        <a:p>
          <a:endParaRPr lang="uk-UA"/>
        </a:p>
      </dgm:t>
    </dgm:pt>
    <dgm:pt modelId="{522F7A43-D4AE-4B0D-B0EA-A50D4A58F241}" type="sibTrans" cxnId="{C4937310-8D2F-400D-87AC-9C33F8ECC1BF}">
      <dgm:prSet/>
      <dgm:spPr/>
      <dgm:t>
        <a:bodyPr/>
        <a:lstStyle/>
        <a:p>
          <a:endParaRPr lang="uk-UA"/>
        </a:p>
      </dgm:t>
    </dgm:pt>
    <dgm:pt modelId="{7B897311-8552-40D2-9F25-E5469DF15653}" type="parTrans" cxnId="{C4937310-8D2F-400D-87AC-9C33F8ECC1BF}">
      <dgm:prSet/>
      <dgm:spPr/>
      <dgm:t>
        <a:bodyPr/>
        <a:lstStyle/>
        <a:p>
          <a:endParaRPr lang="uk-UA"/>
        </a:p>
      </dgm:t>
    </dgm:pt>
    <dgm:pt modelId="{9AAB27C6-5A81-4055-B16E-9AD9C699E28C}">
      <dgm:prSet/>
      <dgm:spPr/>
      <dgm:t>
        <a:bodyPr/>
        <a:lstStyle/>
        <a:p>
          <a:r>
            <a:rPr lang="uk-UA" noProof="0" dirty="0" smtClean="0"/>
            <a:t>Інвестиції у громадські простори, транспорт, комунікації.</a:t>
          </a:r>
          <a:endParaRPr lang="uk-UA" noProof="0" dirty="0"/>
        </a:p>
      </dgm:t>
    </dgm:pt>
    <dgm:pt modelId="{C5389715-1245-428A-91D6-BD2C14A92D85}" type="sibTrans" cxnId="{7A0128A1-2F9F-46F5-B240-F98690DA0741}">
      <dgm:prSet/>
      <dgm:spPr/>
      <dgm:t>
        <a:bodyPr/>
        <a:lstStyle/>
        <a:p>
          <a:endParaRPr lang="uk-UA"/>
        </a:p>
      </dgm:t>
    </dgm:pt>
    <dgm:pt modelId="{F6FF3DD4-A366-41DB-BED7-886168853157}" type="parTrans" cxnId="{7A0128A1-2F9F-46F5-B240-F98690DA0741}">
      <dgm:prSet/>
      <dgm:spPr/>
      <dgm:t>
        <a:bodyPr/>
        <a:lstStyle/>
        <a:p>
          <a:endParaRPr lang="uk-UA"/>
        </a:p>
      </dgm:t>
    </dgm:pt>
    <dgm:pt modelId="{14D51D02-1EC2-49A2-9FE8-3284868972D2}">
      <dgm:prSet/>
      <dgm:spPr/>
      <dgm:t>
        <a:bodyPr/>
        <a:lstStyle/>
        <a:p>
          <a:r>
            <a:rPr lang="uk-UA" noProof="0" dirty="0" smtClean="0"/>
            <a:t>Зменшення контрасту між престижними та бідними районами.</a:t>
          </a:r>
          <a:endParaRPr lang="uk-UA" noProof="0" dirty="0"/>
        </a:p>
      </dgm:t>
    </dgm:pt>
    <dgm:pt modelId="{E5ADA37D-0DB3-44D9-8010-606AB655A825}" type="sibTrans" cxnId="{C83E65C1-5C27-443F-9D93-A834C0EA5710}">
      <dgm:prSet/>
      <dgm:spPr/>
      <dgm:t>
        <a:bodyPr/>
        <a:lstStyle/>
        <a:p>
          <a:endParaRPr lang="uk-UA"/>
        </a:p>
      </dgm:t>
    </dgm:pt>
    <dgm:pt modelId="{54FEA994-FFAD-462C-A3E4-391389626FCF}" type="parTrans" cxnId="{C83E65C1-5C27-443F-9D93-A834C0EA5710}">
      <dgm:prSet/>
      <dgm:spPr/>
      <dgm:t>
        <a:bodyPr/>
        <a:lstStyle/>
        <a:p>
          <a:endParaRPr lang="uk-UA"/>
        </a:p>
      </dgm:t>
    </dgm:pt>
    <dgm:pt modelId="{59EFB5E8-AAEC-4308-A226-BD0FCBE1BF32}" type="pres">
      <dgm:prSet presAssocID="{C82379F8-C7E8-4D3A-8B96-3C9662468F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F5586D7-EC8F-4BC7-9AE1-6B0E66D0BD6B}" type="pres">
      <dgm:prSet presAssocID="{340BBC2D-BBC2-4E91-A7EF-2B0EC3994B61}" presName="composite" presStyleCnt="0"/>
      <dgm:spPr/>
    </dgm:pt>
    <dgm:pt modelId="{CB690E0C-2B7B-4A0B-9147-501E30B5B06F}" type="pres">
      <dgm:prSet presAssocID="{340BBC2D-BBC2-4E91-A7EF-2B0EC3994B6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F012BB-D7C0-4B09-8FCA-45AEA0DDD486}" type="pres">
      <dgm:prSet presAssocID="{340BBC2D-BBC2-4E91-A7EF-2B0EC3994B61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29F7EB-8A5C-4B77-A9AA-9A1BB0F764FF}" type="pres">
      <dgm:prSet presAssocID="{88D1B336-61E0-4443-8FF1-CBB481DD99A8}" presName="space" presStyleCnt="0"/>
      <dgm:spPr/>
    </dgm:pt>
    <dgm:pt modelId="{B4CD56BB-E0FD-4587-BA4D-6436C1C44833}" type="pres">
      <dgm:prSet presAssocID="{C4079A6C-17A1-4B3E-B6ED-0ED465335F82}" presName="composite" presStyleCnt="0"/>
      <dgm:spPr/>
    </dgm:pt>
    <dgm:pt modelId="{6C77CDD4-E17A-4373-B259-9544A5A8516B}" type="pres">
      <dgm:prSet presAssocID="{C4079A6C-17A1-4B3E-B6ED-0ED465335F8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803CCC9-62E3-4B81-95C3-2F12B20ABA38}" type="pres">
      <dgm:prSet presAssocID="{C4079A6C-17A1-4B3E-B6ED-0ED465335F82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21951CE3-E538-4DC6-84CF-DCD2BF8A62FC}" type="presOf" srcId="{B76C31A8-B372-4904-AAA8-7798744E8DBD}" destId="{C803CCC9-62E3-4B81-95C3-2F12B20ABA38}" srcOrd="0" destOrd="1" presId="urn:microsoft.com/office/officeart/2005/8/layout/hList1"/>
    <dgm:cxn modelId="{21098827-08AB-4949-BEB6-BAFA10DBBFC4}" type="presOf" srcId="{9AAB27C6-5A81-4055-B16E-9AD9C699E28C}" destId="{68F012BB-D7C0-4B09-8FCA-45AEA0DDD486}" srcOrd="0" destOrd="1" presId="urn:microsoft.com/office/officeart/2005/8/layout/hList1"/>
    <dgm:cxn modelId="{C83E65C1-5C27-443F-9D93-A834C0EA5710}" srcId="{340BBC2D-BBC2-4E91-A7EF-2B0EC3994B61}" destId="{14D51D02-1EC2-49A2-9FE8-3284868972D2}" srcOrd="0" destOrd="0" parTransId="{54FEA994-FFAD-462C-A3E4-391389626FCF}" sibTransId="{E5ADA37D-0DB3-44D9-8010-606AB655A825}"/>
    <dgm:cxn modelId="{7CF42715-145F-4B6D-A03B-7D2D72EB293D}" srcId="{C82379F8-C7E8-4D3A-8B96-3C9662468F6E}" destId="{340BBC2D-BBC2-4E91-A7EF-2B0EC3994B61}" srcOrd="0" destOrd="0" parTransId="{6C59C12B-E400-45E8-8F8E-1FFA4E1AB772}" sibTransId="{88D1B336-61E0-4443-8FF1-CBB481DD99A8}"/>
    <dgm:cxn modelId="{CF8E9727-16CF-4069-95A2-965C3B9B50A1}" type="presOf" srcId="{C4079A6C-17A1-4B3E-B6ED-0ED465335F82}" destId="{6C77CDD4-E17A-4373-B259-9544A5A8516B}" srcOrd="0" destOrd="0" presId="urn:microsoft.com/office/officeart/2005/8/layout/hList1"/>
    <dgm:cxn modelId="{7A0128A1-2F9F-46F5-B240-F98690DA0741}" srcId="{340BBC2D-BBC2-4E91-A7EF-2B0EC3994B61}" destId="{9AAB27C6-5A81-4055-B16E-9AD9C699E28C}" srcOrd="1" destOrd="0" parTransId="{F6FF3DD4-A366-41DB-BED7-886168853157}" sibTransId="{C5389715-1245-428A-91D6-BD2C14A92D85}"/>
    <dgm:cxn modelId="{69F03679-DFB2-403C-B59F-9C6F1FD3BDFF}" srcId="{C82379F8-C7E8-4D3A-8B96-3C9662468F6E}" destId="{C4079A6C-17A1-4B3E-B6ED-0ED465335F82}" srcOrd="1" destOrd="0" parTransId="{928E4669-8C74-498F-BF24-FE1417319767}" sibTransId="{6A0E3926-D663-4233-A58B-903475FB011B}"/>
    <dgm:cxn modelId="{D6AE06BC-71BF-4198-B529-F6C4139D102A}" type="presOf" srcId="{340BBC2D-BBC2-4E91-A7EF-2B0EC3994B61}" destId="{CB690E0C-2B7B-4A0B-9147-501E30B5B06F}" srcOrd="0" destOrd="0" presId="urn:microsoft.com/office/officeart/2005/8/layout/hList1"/>
    <dgm:cxn modelId="{694C40E4-ED61-4BE0-B330-ADCA693B2600}" srcId="{C4079A6C-17A1-4B3E-B6ED-0ED465335F82}" destId="{B76C31A8-B372-4904-AAA8-7798744E8DBD}" srcOrd="1" destOrd="0" parTransId="{83269701-1F39-4E2F-AA0D-D75168197D3B}" sibTransId="{ABA2D3DF-90CA-4B1B-8C83-51D4A0F0A425}"/>
    <dgm:cxn modelId="{448DDAFD-02DB-4498-A81B-F0FEF4AD4475}" type="presOf" srcId="{D9433D08-3C52-49C4-AF05-F78341C884E9}" destId="{C803CCC9-62E3-4B81-95C3-2F12B20ABA38}" srcOrd="0" destOrd="0" presId="urn:microsoft.com/office/officeart/2005/8/layout/hList1"/>
    <dgm:cxn modelId="{C4937310-8D2F-400D-87AC-9C33F8ECC1BF}" srcId="{C4079A6C-17A1-4B3E-B6ED-0ED465335F82}" destId="{D9433D08-3C52-49C4-AF05-F78341C884E9}" srcOrd="0" destOrd="0" parTransId="{7B897311-8552-40D2-9F25-E5469DF15653}" sibTransId="{522F7A43-D4AE-4B0D-B0EA-A50D4A58F241}"/>
    <dgm:cxn modelId="{D015487D-4EF2-497E-9CF2-5F995467E13E}" type="presOf" srcId="{14D51D02-1EC2-49A2-9FE8-3284868972D2}" destId="{68F012BB-D7C0-4B09-8FCA-45AEA0DDD486}" srcOrd="0" destOrd="0" presId="urn:microsoft.com/office/officeart/2005/8/layout/hList1"/>
    <dgm:cxn modelId="{019F014E-CF6B-439A-8D0D-D173CF5695B4}" type="presOf" srcId="{C82379F8-C7E8-4D3A-8B96-3C9662468F6E}" destId="{59EFB5E8-AAEC-4308-A226-BD0FCBE1BF32}" srcOrd="0" destOrd="0" presId="urn:microsoft.com/office/officeart/2005/8/layout/hList1"/>
    <dgm:cxn modelId="{AECF3143-1FF7-49AC-B012-04E9888B9CDB}" type="presParOf" srcId="{59EFB5E8-AAEC-4308-A226-BD0FCBE1BF32}" destId="{AF5586D7-EC8F-4BC7-9AE1-6B0E66D0BD6B}" srcOrd="0" destOrd="0" presId="urn:microsoft.com/office/officeart/2005/8/layout/hList1"/>
    <dgm:cxn modelId="{3A292691-27C4-4145-B28B-2E7E9179C9C8}" type="presParOf" srcId="{AF5586D7-EC8F-4BC7-9AE1-6B0E66D0BD6B}" destId="{CB690E0C-2B7B-4A0B-9147-501E30B5B06F}" srcOrd="0" destOrd="0" presId="urn:microsoft.com/office/officeart/2005/8/layout/hList1"/>
    <dgm:cxn modelId="{3F7A670C-E8A2-48EC-B7E6-4BABBCD21627}" type="presParOf" srcId="{AF5586D7-EC8F-4BC7-9AE1-6B0E66D0BD6B}" destId="{68F012BB-D7C0-4B09-8FCA-45AEA0DDD486}" srcOrd="1" destOrd="0" presId="urn:microsoft.com/office/officeart/2005/8/layout/hList1"/>
    <dgm:cxn modelId="{4B0E461A-922A-4175-90ED-627D5654B2B8}" type="presParOf" srcId="{59EFB5E8-AAEC-4308-A226-BD0FCBE1BF32}" destId="{0529F7EB-8A5C-4B77-A9AA-9A1BB0F764FF}" srcOrd="1" destOrd="0" presId="urn:microsoft.com/office/officeart/2005/8/layout/hList1"/>
    <dgm:cxn modelId="{DBD353FE-7B55-47B6-A183-2AE8182003E7}" type="presParOf" srcId="{59EFB5E8-AAEC-4308-A226-BD0FCBE1BF32}" destId="{B4CD56BB-E0FD-4587-BA4D-6436C1C44833}" srcOrd="2" destOrd="0" presId="urn:microsoft.com/office/officeart/2005/8/layout/hList1"/>
    <dgm:cxn modelId="{DDFF1B3B-94FC-4886-ADE5-4007CA769475}" type="presParOf" srcId="{B4CD56BB-E0FD-4587-BA4D-6436C1C44833}" destId="{6C77CDD4-E17A-4373-B259-9544A5A8516B}" srcOrd="0" destOrd="0" presId="urn:microsoft.com/office/officeart/2005/8/layout/hList1"/>
    <dgm:cxn modelId="{C525798F-22C7-4223-8595-0E6BC1088751}" type="presParOf" srcId="{B4CD56BB-E0FD-4587-BA4D-6436C1C44833}" destId="{C803CCC9-62E3-4B81-95C3-2F12B20ABA3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82379F8-C7E8-4D3A-8B96-3C9662468F6E}" type="doc">
      <dgm:prSet loTypeId="urn:microsoft.com/office/officeart/2005/8/layout/h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340BBC2D-BBC2-4E91-A7EF-2B0EC3994B61}">
      <dgm:prSet/>
      <dgm:spPr/>
      <dgm:t>
        <a:bodyPr/>
        <a:lstStyle/>
        <a:p>
          <a:r>
            <a:rPr lang="ru-RU" dirty="0" smtClean="0"/>
            <a:t>🔹 </a:t>
          </a:r>
          <a:r>
            <a:rPr lang="uk-UA" b="1" noProof="0" dirty="0" smtClean="0"/>
            <a:t>Залучення громадян до прийняття рішень</a:t>
          </a:r>
          <a:endParaRPr lang="uk-UA" dirty="0"/>
        </a:p>
      </dgm:t>
    </dgm:pt>
    <dgm:pt modelId="{6C59C12B-E400-45E8-8F8E-1FFA4E1AB772}" type="parTrans" cxnId="{7CF42715-145F-4B6D-A03B-7D2D72EB293D}">
      <dgm:prSet/>
      <dgm:spPr/>
      <dgm:t>
        <a:bodyPr/>
        <a:lstStyle/>
        <a:p>
          <a:endParaRPr lang="uk-UA"/>
        </a:p>
      </dgm:t>
    </dgm:pt>
    <dgm:pt modelId="{88D1B336-61E0-4443-8FF1-CBB481DD99A8}" type="sibTrans" cxnId="{7CF42715-145F-4B6D-A03B-7D2D72EB293D}">
      <dgm:prSet/>
      <dgm:spPr/>
      <dgm:t>
        <a:bodyPr/>
        <a:lstStyle/>
        <a:p>
          <a:endParaRPr lang="uk-UA"/>
        </a:p>
      </dgm:t>
    </dgm:pt>
    <dgm:pt modelId="{222F6569-A24E-42E4-B4BF-BC57DF8F9171}">
      <dgm:prSet/>
      <dgm:spPr/>
      <dgm:t>
        <a:bodyPr/>
        <a:lstStyle/>
        <a:p>
          <a:r>
            <a:rPr lang="uk-UA" dirty="0" smtClean="0"/>
            <a:t>Громадські слухання, бюджети участі, міські ініціативи.</a:t>
          </a:r>
          <a:endParaRPr lang="uk-UA" dirty="0"/>
        </a:p>
      </dgm:t>
    </dgm:pt>
    <dgm:pt modelId="{EED03B32-D991-473B-BCCE-E59EDAEFED34}" type="parTrans" cxnId="{AD6F9B49-5059-413E-A3EB-3E9C8DC99913}">
      <dgm:prSet/>
      <dgm:spPr/>
      <dgm:t>
        <a:bodyPr/>
        <a:lstStyle/>
        <a:p>
          <a:endParaRPr lang="uk-UA"/>
        </a:p>
      </dgm:t>
    </dgm:pt>
    <dgm:pt modelId="{F959EE01-2617-42B5-BFEA-77DFC636DC63}" type="sibTrans" cxnId="{AD6F9B49-5059-413E-A3EB-3E9C8DC99913}">
      <dgm:prSet/>
      <dgm:spPr/>
      <dgm:t>
        <a:bodyPr/>
        <a:lstStyle/>
        <a:p>
          <a:endParaRPr lang="uk-UA"/>
        </a:p>
      </dgm:t>
    </dgm:pt>
    <dgm:pt modelId="{4FB6229C-19F5-4AB6-8C70-0AD8A69D5888}">
      <dgm:prSet/>
      <dgm:spPr/>
      <dgm:t>
        <a:bodyPr/>
        <a:lstStyle/>
        <a:p>
          <a:r>
            <a:rPr lang="uk-UA" noProof="0" smtClean="0"/>
            <a:t>Прозорість міського самоврядування та боротьба з корупцією.</a:t>
          </a:r>
          <a:endParaRPr lang="uk-UA" noProof="0" dirty="0"/>
        </a:p>
      </dgm:t>
    </dgm:pt>
    <dgm:pt modelId="{DCEB24FE-CC63-49D0-BD33-02D31E395D2E}" type="parTrans" cxnId="{DEFBFF92-1185-4A59-8B4A-1B138EBFD383}">
      <dgm:prSet/>
      <dgm:spPr/>
      <dgm:t>
        <a:bodyPr/>
        <a:lstStyle/>
        <a:p>
          <a:endParaRPr lang="uk-UA"/>
        </a:p>
      </dgm:t>
    </dgm:pt>
    <dgm:pt modelId="{1B154D7E-CFA8-48EF-BAD1-0094A010B06D}" type="sibTrans" cxnId="{DEFBFF92-1185-4A59-8B4A-1B138EBFD383}">
      <dgm:prSet/>
      <dgm:spPr/>
      <dgm:t>
        <a:bodyPr/>
        <a:lstStyle/>
        <a:p>
          <a:endParaRPr lang="uk-UA"/>
        </a:p>
      </dgm:t>
    </dgm:pt>
    <dgm:pt modelId="{23E30E88-891A-4082-90B6-179979D7A755}">
      <dgm:prSet/>
      <dgm:spPr/>
      <dgm:t>
        <a:bodyPr/>
        <a:lstStyle/>
        <a:p>
          <a:r>
            <a:rPr lang="uk-UA" noProof="0" dirty="0" smtClean="0"/>
            <a:t>🔹 </a:t>
          </a:r>
          <a:r>
            <a:rPr lang="uk-UA" b="1" noProof="0" dirty="0" smtClean="0"/>
            <a:t>Соціальний захист та підтримка малозабезпечених</a:t>
          </a:r>
          <a:endParaRPr lang="uk-UA" noProof="0" dirty="0"/>
        </a:p>
      </dgm:t>
    </dgm:pt>
    <dgm:pt modelId="{BC60F4BE-759D-4396-B800-B1B1D1910A40}" type="parTrans" cxnId="{7663AC06-785A-431D-9446-75EE85F279EA}">
      <dgm:prSet/>
      <dgm:spPr/>
      <dgm:t>
        <a:bodyPr/>
        <a:lstStyle/>
        <a:p>
          <a:endParaRPr lang="uk-UA"/>
        </a:p>
      </dgm:t>
    </dgm:pt>
    <dgm:pt modelId="{A040841B-7C6F-43C0-9844-BBEF1962404A}" type="sibTrans" cxnId="{7663AC06-785A-431D-9446-75EE85F279EA}">
      <dgm:prSet/>
      <dgm:spPr/>
      <dgm:t>
        <a:bodyPr/>
        <a:lstStyle/>
        <a:p>
          <a:endParaRPr lang="uk-UA"/>
        </a:p>
      </dgm:t>
    </dgm:pt>
    <dgm:pt modelId="{6F386312-4003-4A6F-B95F-E150ADA44B77}">
      <dgm:prSet/>
      <dgm:spPr/>
      <dgm:t>
        <a:bodyPr/>
        <a:lstStyle/>
        <a:p>
          <a:r>
            <a:rPr lang="uk-UA" noProof="0" smtClean="0"/>
            <a:t>Програми допомоги для сімей з дітьми, людей похилого віку, людей з інвалідністю.</a:t>
          </a:r>
          <a:endParaRPr lang="uk-UA" noProof="0" dirty="0"/>
        </a:p>
      </dgm:t>
    </dgm:pt>
    <dgm:pt modelId="{C8FB5C98-41D9-4DD4-8FE9-922E5E3E8149}" type="parTrans" cxnId="{680DBAA5-8232-44CA-9BCD-8905942D688F}">
      <dgm:prSet/>
      <dgm:spPr/>
      <dgm:t>
        <a:bodyPr/>
        <a:lstStyle/>
        <a:p>
          <a:endParaRPr lang="uk-UA"/>
        </a:p>
      </dgm:t>
    </dgm:pt>
    <dgm:pt modelId="{86D9792B-98F7-4374-8254-4DF9D4184CA1}" type="sibTrans" cxnId="{680DBAA5-8232-44CA-9BCD-8905942D688F}">
      <dgm:prSet/>
      <dgm:spPr/>
      <dgm:t>
        <a:bodyPr/>
        <a:lstStyle/>
        <a:p>
          <a:endParaRPr lang="uk-UA"/>
        </a:p>
      </dgm:t>
    </dgm:pt>
    <dgm:pt modelId="{1D44E8B7-E4E6-4176-A37F-8C7EB1FD1B82}">
      <dgm:prSet/>
      <dgm:spPr/>
      <dgm:t>
        <a:bodyPr/>
        <a:lstStyle/>
        <a:p>
          <a:r>
            <a:rPr lang="uk-UA" noProof="0" smtClean="0"/>
            <a:t>Соціальні стипендії, харчові банки, гуманітарна допомога.</a:t>
          </a:r>
          <a:endParaRPr lang="uk-UA" noProof="0" dirty="0"/>
        </a:p>
      </dgm:t>
    </dgm:pt>
    <dgm:pt modelId="{6BB51A6D-5152-47E4-8F08-5AD554A5AAAF}" type="parTrans" cxnId="{7C2F75E4-2DAB-4132-A870-946A22AD9AA4}">
      <dgm:prSet/>
      <dgm:spPr/>
      <dgm:t>
        <a:bodyPr/>
        <a:lstStyle/>
        <a:p>
          <a:endParaRPr lang="uk-UA"/>
        </a:p>
      </dgm:t>
    </dgm:pt>
    <dgm:pt modelId="{F6ECB099-57CE-45DC-A402-FB1C4C14E431}" type="sibTrans" cxnId="{7C2F75E4-2DAB-4132-A870-946A22AD9AA4}">
      <dgm:prSet/>
      <dgm:spPr/>
      <dgm:t>
        <a:bodyPr/>
        <a:lstStyle/>
        <a:p>
          <a:endParaRPr lang="uk-UA"/>
        </a:p>
      </dgm:t>
    </dgm:pt>
    <dgm:pt modelId="{59EFB5E8-AAEC-4308-A226-BD0FCBE1BF32}" type="pres">
      <dgm:prSet presAssocID="{C82379F8-C7E8-4D3A-8B96-3C9662468F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F5586D7-EC8F-4BC7-9AE1-6B0E66D0BD6B}" type="pres">
      <dgm:prSet presAssocID="{340BBC2D-BBC2-4E91-A7EF-2B0EC3994B61}" presName="composite" presStyleCnt="0"/>
      <dgm:spPr/>
    </dgm:pt>
    <dgm:pt modelId="{CB690E0C-2B7B-4A0B-9147-501E30B5B06F}" type="pres">
      <dgm:prSet presAssocID="{340BBC2D-BBC2-4E91-A7EF-2B0EC3994B6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F012BB-D7C0-4B09-8FCA-45AEA0DDD486}" type="pres">
      <dgm:prSet presAssocID="{340BBC2D-BBC2-4E91-A7EF-2B0EC3994B61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29F7EB-8A5C-4B77-A9AA-9A1BB0F764FF}" type="pres">
      <dgm:prSet presAssocID="{88D1B336-61E0-4443-8FF1-CBB481DD99A8}" presName="space" presStyleCnt="0"/>
      <dgm:spPr/>
    </dgm:pt>
    <dgm:pt modelId="{47BAB0E2-3B1E-4CEF-B76A-9B3B06A635C7}" type="pres">
      <dgm:prSet presAssocID="{23E30E88-891A-4082-90B6-179979D7A755}" presName="composite" presStyleCnt="0"/>
      <dgm:spPr/>
    </dgm:pt>
    <dgm:pt modelId="{EE73D930-6063-458A-BF20-A48B7DB27361}" type="pres">
      <dgm:prSet presAssocID="{23E30E88-891A-4082-90B6-179979D7A75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F8A339C-2E58-4E02-9B43-192F7737E13D}" type="pres">
      <dgm:prSet presAssocID="{23E30E88-891A-4082-90B6-179979D7A75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ED40FD2B-D5CF-4ED8-B4AB-16DEE11E7710}" type="presOf" srcId="{222F6569-A24E-42E4-B4BF-BC57DF8F9171}" destId="{68F012BB-D7C0-4B09-8FCA-45AEA0DDD486}" srcOrd="0" destOrd="0" presId="urn:microsoft.com/office/officeart/2005/8/layout/hList1"/>
    <dgm:cxn modelId="{4A2AD641-A900-4977-98CF-FEC5E3491ED9}" type="presOf" srcId="{6F386312-4003-4A6F-B95F-E150ADA44B77}" destId="{1F8A339C-2E58-4E02-9B43-192F7737E13D}" srcOrd="0" destOrd="0" presId="urn:microsoft.com/office/officeart/2005/8/layout/hList1"/>
    <dgm:cxn modelId="{DEFBFF92-1185-4A59-8B4A-1B138EBFD383}" srcId="{340BBC2D-BBC2-4E91-A7EF-2B0EC3994B61}" destId="{4FB6229C-19F5-4AB6-8C70-0AD8A69D5888}" srcOrd="1" destOrd="0" parTransId="{DCEB24FE-CC63-49D0-BD33-02D31E395D2E}" sibTransId="{1B154D7E-CFA8-48EF-BAD1-0094A010B06D}"/>
    <dgm:cxn modelId="{E27AD9B5-6EB1-4231-8C60-085B69921A30}" type="presOf" srcId="{1D44E8B7-E4E6-4176-A37F-8C7EB1FD1B82}" destId="{1F8A339C-2E58-4E02-9B43-192F7737E13D}" srcOrd="0" destOrd="1" presId="urn:microsoft.com/office/officeart/2005/8/layout/hList1"/>
    <dgm:cxn modelId="{7CF42715-145F-4B6D-A03B-7D2D72EB293D}" srcId="{C82379F8-C7E8-4D3A-8B96-3C9662468F6E}" destId="{340BBC2D-BBC2-4E91-A7EF-2B0EC3994B61}" srcOrd="0" destOrd="0" parTransId="{6C59C12B-E400-45E8-8F8E-1FFA4E1AB772}" sibTransId="{88D1B336-61E0-4443-8FF1-CBB481DD99A8}"/>
    <dgm:cxn modelId="{B7151DA1-5D17-4489-B661-3A19D90A9C52}" type="presOf" srcId="{4FB6229C-19F5-4AB6-8C70-0AD8A69D5888}" destId="{68F012BB-D7C0-4B09-8FCA-45AEA0DDD486}" srcOrd="0" destOrd="1" presId="urn:microsoft.com/office/officeart/2005/8/layout/hList1"/>
    <dgm:cxn modelId="{96104240-72B4-462D-8432-65B0ECB32A6F}" type="presOf" srcId="{340BBC2D-BBC2-4E91-A7EF-2B0EC3994B61}" destId="{CB690E0C-2B7B-4A0B-9147-501E30B5B06F}" srcOrd="0" destOrd="0" presId="urn:microsoft.com/office/officeart/2005/8/layout/hList1"/>
    <dgm:cxn modelId="{7C2F75E4-2DAB-4132-A870-946A22AD9AA4}" srcId="{23E30E88-891A-4082-90B6-179979D7A755}" destId="{1D44E8B7-E4E6-4176-A37F-8C7EB1FD1B82}" srcOrd="1" destOrd="0" parTransId="{6BB51A6D-5152-47E4-8F08-5AD554A5AAAF}" sibTransId="{F6ECB099-57CE-45DC-A402-FB1C4C14E431}"/>
    <dgm:cxn modelId="{FEC90E22-0DF2-4E95-B604-CD2DF5C8C933}" type="presOf" srcId="{23E30E88-891A-4082-90B6-179979D7A755}" destId="{EE73D930-6063-458A-BF20-A48B7DB27361}" srcOrd="0" destOrd="0" presId="urn:microsoft.com/office/officeart/2005/8/layout/hList1"/>
    <dgm:cxn modelId="{AD6F9B49-5059-413E-A3EB-3E9C8DC99913}" srcId="{340BBC2D-BBC2-4E91-A7EF-2B0EC3994B61}" destId="{222F6569-A24E-42E4-B4BF-BC57DF8F9171}" srcOrd="0" destOrd="0" parTransId="{EED03B32-D991-473B-BCCE-E59EDAEFED34}" sibTransId="{F959EE01-2617-42B5-BFEA-77DFC636DC63}"/>
    <dgm:cxn modelId="{680DBAA5-8232-44CA-9BCD-8905942D688F}" srcId="{23E30E88-891A-4082-90B6-179979D7A755}" destId="{6F386312-4003-4A6F-B95F-E150ADA44B77}" srcOrd="0" destOrd="0" parTransId="{C8FB5C98-41D9-4DD4-8FE9-922E5E3E8149}" sibTransId="{86D9792B-98F7-4374-8254-4DF9D4184CA1}"/>
    <dgm:cxn modelId="{7663AC06-785A-431D-9446-75EE85F279EA}" srcId="{C82379F8-C7E8-4D3A-8B96-3C9662468F6E}" destId="{23E30E88-891A-4082-90B6-179979D7A755}" srcOrd="1" destOrd="0" parTransId="{BC60F4BE-759D-4396-B800-B1B1D1910A40}" sibTransId="{A040841B-7C6F-43C0-9844-BBEF1962404A}"/>
    <dgm:cxn modelId="{9D4A9B80-6E40-42C5-BD1C-AEAE03F42433}" type="presOf" srcId="{C82379F8-C7E8-4D3A-8B96-3C9662468F6E}" destId="{59EFB5E8-AAEC-4308-A226-BD0FCBE1BF32}" srcOrd="0" destOrd="0" presId="urn:microsoft.com/office/officeart/2005/8/layout/hList1"/>
    <dgm:cxn modelId="{6E2148D0-C975-4691-B441-7E196A7222E1}" type="presParOf" srcId="{59EFB5E8-AAEC-4308-A226-BD0FCBE1BF32}" destId="{AF5586D7-EC8F-4BC7-9AE1-6B0E66D0BD6B}" srcOrd="0" destOrd="0" presId="urn:microsoft.com/office/officeart/2005/8/layout/hList1"/>
    <dgm:cxn modelId="{266D4C02-3265-4791-92E2-59D1F84E4398}" type="presParOf" srcId="{AF5586D7-EC8F-4BC7-9AE1-6B0E66D0BD6B}" destId="{CB690E0C-2B7B-4A0B-9147-501E30B5B06F}" srcOrd="0" destOrd="0" presId="urn:microsoft.com/office/officeart/2005/8/layout/hList1"/>
    <dgm:cxn modelId="{7CA3D59D-BAEF-4509-900C-09BA5374BABC}" type="presParOf" srcId="{AF5586D7-EC8F-4BC7-9AE1-6B0E66D0BD6B}" destId="{68F012BB-D7C0-4B09-8FCA-45AEA0DDD486}" srcOrd="1" destOrd="0" presId="urn:microsoft.com/office/officeart/2005/8/layout/hList1"/>
    <dgm:cxn modelId="{B52FBDA7-F79D-4B0D-BEFE-4E1F820047BE}" type="presParOf" srcId="{59EFB5E8-AAEC-4308-A226-BD0FCBE1BF32}" destId="{0529F7EB-8A5C-4B77-A9AA-9A1BB0F764FF}" srcOrd="1" destOrd="0" presId="urn:microsoft.com/office/officeart/2005/8/layout/hList1"/>
    <dgm:cxn modelId="{9A45A4CB-9777-42AD-B735-A930A31E4F66}" type="presParOf" srcId="{59EFB5E8-AAEC-4308-A226-BD0FCBE1BF32}" destId="{47BAB0E2-3B1E-4CEF-B76A-9B3B06A635C7}" srcOrd="2" destOrd="0" presId="urn:microsoft.com/office/officeart/2005/8/layout/hList1"/>
    <dgm:cxn modelId="{640173B1-4536-4CC0-9EC3-88828CB4C3E8}" type="presParOf" srcId="{47BAB0E2-3B1E-4CEF-B76A-9B3B06A635C7}" destId="{EE73D930-6063-458A-BF20-A48B7DB27361}" srcOrd="0" destOrd="0" presId="urn:microsoft.com/office/officeart/2005/8/layout/hList1"/>
    <dgm:cxn modelId="{16907C63-DD4B-4EA4-9C54-2AFEF156A60C}" type="presParOf" srcId="{47BAB0E2-3B1E-4CEF-B76A-9B3B06A635C7}" destId="{1F8A339C-2E58-4E02-9B43-192F7737E13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82379F8-C7E8-4D3A-8B96-3C9662468F6E}" type="doc">
      <dgm:prSet loTypeId="urn:microsoft.com/office/officeart/2005/8/layout/h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340BBC2D-BBC2-4E91-A7EF-2B0EC3994B61}">
      <dgm:prSet/>
      <dgm:spPr/>
      <dgm:t>
        <a:bodyPr/>
        <a:lstStyle/>
        <a:p>
          <a:r>
            <a:rPr lang="ru-RU" dirty="0" smtClean="0"/>
            <a:t>🔹 </a:t>
          </a:r>
          <a:r>
            <a:rPr lang="uk-UA" b="1" noProof="0" dirty="0" smtClean="0"/>
            <a:t>Популяризація соціальної рівності та толерантності</a:t>
          </a:r>
          <a:endParaRPr lang="uk-UA" dirty="0"/>
        </a:p>
      </dgm:t>
    </dgm:pt>
    <dgm:pt modelId="{6C59C12B-E400-45E8-8F8E-1FFA4E1AB772}" type="parTrans" cxnId="{7CF42715-145F-4B6D-A03B-7D2D72EB293D}">
      <dgm:prSet/>
      <dgm:spPr/>
      <dgm:t>
        <a:bodyPr/>
        <a:lstStyle/>
        <a:p>
          <a:endParaRPr lang="uk-UA"/>
        </a:p>
      </dgm:t>
    </dgm:pt>
    <dgm:pt modelId="{88D1B336-61E0-4443-8FF1-CBB481DD99A8}" type="sibTrans" cxnId="{7CF42715-145F-4B6D-A03B-7D2D72EB293D}">
      <dgm:prSet/>
      <dgm:spPr/>
      <dgm:t>
        <a:bodyPr/>
        <a:lstStyle/>
        <a:p>
          <a:endParaRPr lang="uk-UA"/>
        </a:p>
      </dgm:t>
    </dgm:pt>
    <dgm:pt modelId="{CA395B89-4BD6-4BA8-8949-269C88F538EA}">
      <dgm:prSet/>
      <dgm:spPr/>
      <dgm:t>
        <a:bodyPr/>
        <a:lstStyle/>
        <a:p>
          <a:r>
            <a:rPr lang="uk-UA" dirty="0" smtClean="0"/>
            <a:t>Освітні кампанії щодо соціальної відповідальності бізнесу.</a:t>
          </a:r>
          <a:endParaRPr lang="uk-UA" dirty="0"/>
        </a:p>
      </dgm:t>
    </dgm:pt>
    <dgm:pt modelId="{0A5D7E6D-ED00-4A3F-81AE-F427EA69CBE8}" type="parTrans" cxnId="{E8510E4A-A245-43CB-A777-5FD09FA4E6B1}">
      <dgm:prSet/>
      <dgm:spPr/>
      <dgm:t>
        <a:bodyPr/>
        <a:lstStyle/>
        <a:p>
          <a:endParaRPr lang="uk-UA"/>
        </a:p>
      </dgm:t>
    </dgm:pt>
    <dgm:pt modelId="{47EFD1FA-1A0D-4749-9491-3C71CEE696DF}" type="sibTrans" cxnId="{E8510E4A-A245-43CB-A777-5FD09FA4E6B1}">
      <dgm:prSet/>
      <dgm:spPr/>
      <dgm:t>
        <a:bodyPr/>
        <a:lstStyle/>
        <a:p>
          <a:endParaRPr lang="uk-UA"/>
        </a:p>
      </dgm:t>
    </dgm:pt>
    <dgm:pt modelId="{E00BEEE8-C296-4E68-A56B-3EDFB93225DF}">
      <dgm:prSet/>
      <dgm:spPr/>
      <dgm:t>
        <a:bodyPr/>
        <a:lstStyle/>
        <a:p>
          <a:r>
            <a:rPr lang="uk-UA" dirty="0" smtClean="0"/>
            <a:t>Підтримка інклюзивних проєктів.</a:t>
          </a:r>
          <a:endParaRPr lang="uk-UA" dirty="0"/>
        </a:p>
      </dgm:t>
    </dgm:pt>
    <dgm:pt modelId="{0954EA17-2DE0-4B50-816F-67F557CE6452}" type="parTrans" cxnId="{7AC1F2FC-73BD-43A4-B6EA-5F352D3193B6}">
      <dgm:prSet/>
      <dgm:spPr/>
      <dgm:t>
        <a:bodyPr/>
        <a:lstStyle/>
        <a:p>
          <a:endParaRPr lang="uk-UA"/>
        </a:p>
      </dgm:t>
    </dgm:pt>
    <dgm:pt modelId="{8EC7B130-83B7-4516-A088-6A51AE22B675}" type="sibTrans" cxnId="{7AC1F2FC-73BD-43A4-B6EA-5F352D3193B6}">
      <dgm:prSet/>
      <dgm:spPr/>
      <dgm:t>
        <a:bodyPr/>
        <a:lstStyle/>
        <a:p>
          <a:endParaRPr lang="uk-UA"/>
        </a:p>
      </dgm:t>
    </dgm:pt>
    <dgm:pt modelId="{D873C104-184E-45F7-B617-E79A9B2D395D}">
      <dgm:prSet/>
      <dgm:spPr/>
      <dgm:t>
        <a:bodyPr/>
        <a:lstStyle/>
        <a:p>
          <a:r>
            <a:rPr lang="uk-UA" dirty="0" smtClean="0"/>
            <a:t>🔹 </a:t>
          </a:r>
          <a:r>
            <a:rPr lang="uk-UA" b="1" dirty="0" smtClean="0"/>
            <a:t>Громадянська освіта</a:t>
          </a:r>
          <a:endParaRPr lang="uk-UA" dirty="0"/>
        </a:p>
      </dgm:t>
    </dgm:pt>
    <dgm:pt modelId="{44A413AC-E816-4EC1-BE27-44688F9E1F43}" type="parTrans" cxnId="{BFB33F47-E3CA-4F47-9D45-B056806FC46C}">
      <dgm:prSet/>
      <dgm:spPr/>
      <dgm:t>
        <a:bodyPr/>
        <a:lstStyle/>
        <a:p>
          <a:endParaRPr lang="uk-UA"/>
        </a:p>
      </dgm:t>
    </dgm:pt>
    <dgm:pt modelId="{3DAB513F-F9DF-4A7A-B272-73D95E88B2F5}" type="sibTrans" cxnId="{BFB33F47-E3CA-4F47-9D45-B056806FC46C}">
      <dgm:prSet/>
      <dgm:spPr/>
      <dgm:t>
        <a:bodyPr/>
        <a:lstStyle/>
        <a:p>
          <a:endParaRPr lang="uk-UA"/>
        </a:p>
      </dgm:t>
    </dgm:pt>
    <dgm:pt modelId="{9BB307C6-7C93-42FF-8837-3154DE36A636}">
      <dgm:prSet/>
      <dgm:spPr/>
      <dgm:t>
        <a:bodyPr/>
        <a:lstStyle/>
        <a:p>
          <a:r>
            <a:rPr lang="uk-UA" noProof="0" smtClean="0"/>
            <a:t>Навчання громадян їхнім правам та можливостям.</a:t>
          </a:r>
          <a:endParaRPr lang="uk-UA" noProof="0" dirty="0"/>
        </a:p>
      </dgm:t>
    </dgm:pt>
    <dgm:pt modelId="{22EF4FEB-FC57-4FBB-8F34-42AA82CF19F2}" type="parTrans" cxnId="{FA2B19E9-BB5D-48AF-9EBC-F8AF65E9E9B2}">
      <dgm:prSet/>
      <dgm:spPr/>
      <dgm:t>
        <a:bodyPr/>
        <a:lstStyle/>
        <a:p>
          <a:endParaRPr lang="uk-UA"/>
        </a:p>
      </dgm:t>
    </dgm:pt>
    <dgm:pt modelId="{83FDC564-5E2C-486F-A93B-5D14736BF519}" type="sibTrans" cxnId="{FA2B19E9-BB5D-48AF-9EBC-F8AF65E9E9B2}">
      <dgm:prSet/>
      <dgm:spPr/>
      <dgm:t>
        <a:bodyPr/>
        <a:lstStyle/>
        <a:p>
          <a:endParaRPr lang="uk-UA"/>
        </a:p>
      </dgm:t>
    </dgm:pt>
    <dgm:pt modelId="{2F6B9006-5090-4559-9C4C-10458739ECF7}">
      <dgm:prSet/>
      <dgm:spPr/>
      <dgm:t>
        <a:bodyPr/>
        <a:lstStyle/>
        <a:p>
          <a:r>
            <a:rPr lang="uk-UA" smtClean="0"/>
            <a:t>Волонтерські ініціативи та соціальні проєкти.</a:t>
          </a:r>
          <a:endParaRPr lang="uk-UA" dirty="0"/>
        </a:p>
      </dgm:t>
    </dgm:pt>
    <dgm:pt modelId="{A896A97B-2D65-4932-BBCD-F0240562368E}" type="parTrans" cxnId="{9C47A12F-99FD-4347-9EDC-1BB646F48FD5}">
      <dgm:prSet/>
      <dgm:spPr/>
      <dgm:t>
        <a:bodyPr/>
        <a:lstStyle/>
        <a:p>
          <a:endParaRPr lang="uk-UA"/>
        </a:p>
      </dgm:t>
    </dgm:pt>
    <dgm:pt modelId="{748650B5-B46C-45BF-AAEF-531E61076C61}" type="sibTrans" cxnId="{9C47A12F-99FD-4347-9EDC-1BB646F48FD5}">
      <dgm:prSet/>
      <dgm:spPr/>
      <dgm:t>
        <a:bodyPr/>
        <a:lstStyle/>
        <a:p>
          <a:endParaRPr lang="uk-UA"/>
        </a:p>
      </dgm:t>
    </dgm:pt>
    <dgm:pt modelId="{59EFB5E8-AAEC-4308-A226-BD0FCBE1BF32}" type="pres">
      <dgm:prSet presAssocID="{C82379F8-C7E8-4D3A-8B96-3C9662468F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AF5586D7-EC8F-4BC7-9AE1-6B0E66D0BD6B}" type="pres">
      <dgm:prSet presAssocID="{340BBC2D-BBC2-4E91-A7EF-2B0EC3994B61}" presName="composite" presStyleCnt="0"/>
      <dgm:spPr/>
    </dgm:pt>
    <dgm:pt modelId="{CB690E0C-2B7B-4A0B-9147-501E30B5B06F}" type="pres">
      <dgm:prSet presAssocID="{340BBC2D-BBC2-4E91-A7EF-2B0EC3994B6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F012BB-D7C0-4B09-8FCA-45AEA0DDD486}" type="pres">
      <dgm:prSet presAssocID="{340BBC2D-BBC2-4E91-A7EF-2B0EC3994B61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529F7EB-8A5C-4B77-A9AA-9A1BB0F764FF}" type="pres">
      <dgm:prSet presAssocID="{88D1B336-61E0-4443-8FF1-CBB481DD99A8}" presName="space" presStyleCnt="0"/>
      <dgm:spPr/>
    </dgm:pt>
    <dgm:pt modelId="{5A398877-59D5-4E09-BAEA-F5005B9C7225}" type="pres">
      <dgm:prSet presAssocID="{D873C104-184E-45F7-B617-E79A9B2D395D}" presName="composite" presStyleCnt="0"/>
      <dgm:spPr/>
    </dgm:pt>
    <dgm:pt modelId="{9C427BBE-0308-4F86-A4A3-2848557FFF7F}" type="pres">
      <dgm:prSet presAssocID="{D873C104-184E-45F7-B617-E79A9B2D395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9A70A416-8E30-4D9C-9084-990AD1A73CC0}" type="pres">
      <dgm:prSet presAssocID="{D873C104-184E-45F7-B617-E79A9B2D395D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7CF42715-145F-4B6D-A03B-7D2D72EB293D}" srcId="{C82379F8-C7E8-4D3A-8B96-3C9662468F6E}" destId="{340BBC2D-BBC2-4E91-A7EF-2B0EC3994B61}" srcOrd="0" destOrd="0" parTransId="{6C59C12B-E400-45E8-8F8E-1FFA4E1AB772}" sibTransId="{88D1B336-61E0-4443-8FF1-CBB481DD99A8}"/>
    <dgm:cxn modelId="{E8510E4A-A245-43CB-A777-5FD09FA4E6B1}" srcId="{340BBC2D-BBC2-4E91-A7EF-2B0EC3994B61}" destId="{CA395B89-4BD6-4BA8-8949-269C88F538EA}" srcOrd="0" destOrd="0" parTransId="{0A5D7E6D-ED00-4A3F-81AE-F427EA69CBE8}" sibTransId="{47EFD1FA-1A0D-4749-9491-3C71CEE696DF}"/>
    <dgm:cxn modelId="{CB9F754E-E6B8-4741-B993-558C268ADC6C}" type="presOf" srcId="{D873C104-184E-45F7-B617-E79A9B2D395D}" destId="{9C427BBE-0308-4F86-A4A3-2848557FFF7F}" srcOrd="0" destOrd="0" presId="urn:microsoft.com/office/officeart/2005/8/layout/hList1"/>
    <dgm:cxn modelId="{7AC1F2FC-73BD-43A4-B6EA-5F352D3193B6}" srcId="{340BBC2D-BBC2-4E91-A7EF-2B0EC3994B61}" destId="{E00BEEE8-C296-4E68-A56B-3EDFB93225DF}" srcOrd="1" destOrd="0" parTransId="{0954EA17-2DE0-4B50-816F-67F557CE6452}" sibTransId="{8EC7B130-83B7-4516-A088-6A51AE22B675}"/>
    <dgm:cxn modelId="{32B947E6-0D71-4947-935A-F6AC02278282}" type="presOf" srcId="{340BBC2D-BBC2-4E91-A7EF-2B0EC3994B61}" destId="{CB690E0C-2B7B-4A0B-9147-501E30B5B06F}" srcOrd="0" destOrd="0" presId="urn:microsoft.com/office/officeart/2005/8/layout/hList1"/>
    <dgm:cxn modelId="{DDE3C43D-6D4D-4B9B-9D43-059B33146FE4}" type="presOf" srcId="{9BB307C6-7C93-42FF-8837-3154DE36A636}" destId="{9A70A416-8E30-4D9C-9084-990AD1A73CC0}" srcOrd="0" destOrd="0" presId="urn:microsoft.com/office/officeart/2005/8/layout/hList1"/>
    <dgm:cxn modelId="{2A1A3EE4-DB32-48C1-B4A3-6DEE9D9B458B}" type="presOf" srcId="{C82379F8-C7E8-4D3A-8B96-3C9662468F6E}" destId="{59EFB5E8-AAEC-4308-A226-BD0FCBE1BF32}" srcOrd="0" destOrd="0" presId="urn:microsoft.com/office/officeart/2005/8/layout/hList1"/>
    <dgm:cxn modelId="{BFB33F47-E3CA-4F47-9D45-B056806FC46C}" srcId="{C82379F8-C7E8-4D3A-8B96-3C9662468F6E}" destId="{D873C104-184E-45F7-B617-E79A9B2D395D}" srcOrd="1" destOrd="0" parTransId="{44A413AC-E816-4EC1-BE27-44688F9E1F43}" sibTransId="{3DAB513F-F9DF-4A7A-B272-73D95E88B2F5}"/>
    <dgm:cxn modelId="{FA2B19E9-BB5D-48AF-9EBC-F8AF65E9E9B2}" srcId="{D873C104-184E-45F7-B617-E79A9B2D395D}" destId="{9BB307C6-7C93-42FF-8837-3154DE36A636}" srcOrd="0" destOrd="0" parTransId="{22EF4FEB-FC57-4FBB-8F34-42AA82CF19F2}" sibTransId="{83FDC564-5E2C-486F-A93B-5D14736BF519}"/>
    <dgm:cxn modelId="{483A298E-8A91-4032-80A7-1094B9A57530}" type="presOf" srcId="{CA395B89-4BD6-4BA8-8949-269C88F538EA}" destId="{68F012BB-D7C0-4B09-8FCA-45AEA0DDD486}" srcOrd="0" destOrd="0" presId="urn:microsoft.com/office/officeart/2005/8/layout/hList1"/>
    <dgm:cxn modelId="{AB9FA7B8-7F35-4357-B73D-99328DCEE45A}" type="presOf" srcId="{2F6B9006-5090-4559-9C4C-10458739ECF7}" destId="{9A70A416-8E30-4D9C-9084-990AD1A73CC0}" srcOrd="0" destOrd="1" presId="urn:microsoft.com/office/officeart/2005/8/layout/hList1"/>
    <dgm:cxn modelId="{958D57C3-BFF5-414F-9988-94870BD9AF4D}" type="presOf" srcId="{E00BEEE8-C296-4E68-A56B-3EDFB93225DF}" destId="{68F012BB-D7C0-4B09-8FCA-45AEA0DDD486}" srcOrd="0" destOrd="1" presId="urn:microsoft.com/office/officeart/2005/8/layout/hList1"/>
    <dgm:cxn modelId="{9C47A12F-99FD-4347-9EDC-1BB646F48FD5}" srcId="{D873C104-184E-45F7-B617-E79A9B2D395D}" destId="{2F6B9006-5090-4559-9C4C-10458739ECF7}" srcOrd="1" destOrd="0" parTransId="{A896A97B-2D65-4932-BBCD-F0240562368E}" sibTransId="{748650B5-B46C-45BF-AAEF-531E61076C61}"/>
    <dgm:cxn modelId="{B09C9A42-8884-4721-9F0F-DBBFAB19331D}" type="presParOf" srcId="{59EFB5E8-AAEC-4308-A226-BD0FCBE1BF32}" destId="{AF5586D7-EC8F-4BC7-9AE1-6B0E66D0BD6B}" srcOrd="0" destOrd="0" presId="urn:microsoft.com/office/officeart/2005/8/layout/hList1"/>
    <dgm:cxn modelId="{64EAA6FD-D35C-426B-BD8B-07C981EDEB22}" type="presParOf" srcId="{AF5586D7-EC8F-4BC7-9AE1-6B0E66D0BD6B}" destId="{CB690E0C-2B7B-4A0B-9147-501E30B5B06F}" srcOrd="0" destOrd="0" presId="urn:microsoft.com/office/officeart/2005/8/layout/hList1"/>
    <dgm:cxn modelId="{71943A67-34E2-4EB5-8F6D-ECBF2C0CC930}" type="presParOf" srcId="{AF5586D7-EC8F-4BC7-9AE1-6B0E66D0BD6B}" destId="{68F012BB-D7C0-4B09-8FCA-45AEA0DDD486}" srcOrd="1" destOrd="0" presId="urn:microsoft.com/office/officeart/2005/8/layout/hList1"/>
    <dgm:cxn modelId="{C803EB4B-7B0C-4FD0-BE2D-888BE00CB794}" type="presParOf" srcId="{59EFB5E8-AAEC-4308-A226-BD0FCBE1BF32}" destId="{0529F7EB-8A5C-4B77-A9AA-9A1BB0F764FF}" srcOrd="1" destOrd="0" presId="urn:microsoft.com/office/officeart/2005/8/layout/hList1"/>
    <dgm:cxn modelId="{6FF03FF5-7561-46C9-8D50-3B4AE293C0CE}" type="presParOf" srcId="{59EFB5E8-AAEC-4308-A226-BD0FCBE1BF32}" destId="{5A398877-59D5-4E09-BAEA-F5005B9C7225}" srcOrd="2" destOrd="0" presId="urn:microsoft.com/office/officeart/2005/8/layout/hList1"/>
    <dgm:cxn modelId="{399B3F21-252A-4BD6-AF38-11659FC017C3}" type="presParOf" srcId="{5A398877-59D5-4E09-BAEA-F5005B9C7225}" destId="{9C427BBE-0308-4F86-A4A3-2848557FFF7F}" srcOrd="0" destOrd="0" presId="urn:microsoft.com/office/officeart/2005/8/layout/hList1"/>
    <dgm:cxn modelId="{3523D139-21D4-4FE6-A68B-CB96BE85EE5C}" type="presParOf" srcId="{5A398877-59D5-4E09-BAEA-F5005B9C7225}" destId="{9A70A416-8E30-4D9C-9084-990AD1A73CC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B17EAD-DE22-4100-85A1-27A8CB3AAC22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46376314-7621-4D2B-B6F1-5FA67DC957F6}">
      <dgm:prSet phldrT="[Текст]" custT="1"/>
      <dgm:spPr/>
      <dgm:t>
        <a:bodyPr/>
        <a:lstStyle/>
        <a:p>
          <a:r>
            <a:rPr lang="uk-UA" sz="2000" b="1" dirty="0" smtClean="0"/>
            <a:t>Соціальна диференціація</a:t>
          </a:r>
          <a:endParaRPr lang="uk-UA" sz="2000" noProof="0" dirty="0"/>
        </a:p>
      </dgm:t>
    </dgm:pt>
    <dgm:pt modelId="{DEF64085-1257-48E3-8A1B-E548E09B0710}" type="parTrans" cxnId="{29379757-CC11-441B-9354-23EFA53AA357}">
      <dgm:prSet/>
      <dgm:spPr/>
      <dgm:t>
        <a:bodyPr/>
        <a:lstStyle/>
        <a:p>
          <a:endParaRPr lang="uk-UA" sz="1800"/>
        </a:p>
      </dgm:t>
    </dgm:pt>
    <dgm:pt modelId="{50934EDD-5AB2-414C-A369-C1EF98046177}" type="sibTrans" cxnId="{29379757-CC11-441B-9354-23EFA53AA357}">
      <dgm:prSet/>
      <dgm:spPr/>
      <dgm:t>
        <a:bodyPr/>
        <a:lstStyle/>
        <a:p>
          <a:endParaRPr lang="uk-UA" sz="1800"/>
        </a:p>
      </dgm:t>
    </dgm:pt>
    <dgm:pt modelId="{03C74D65-2D0A-49B8-B535-426733F9DD87}">
      <dgm:prSet custT="1"/>
      <dgm:spPr/>
      <dgm:t>
        <a:bodyPr/>
        <a:lstStyle/>
        <a:p>
          <a:r>
            <a:rPr lang="uk-UA" sz="2000" b="1" noProof="0" dirty="0" smtClean="0"/>
            <a:t>Високий рівень мобільності</a:t>
          </a:r>
          <a:endParaRPr lang="uk-UA" sz="2000" noProof="0" dirty="0"/>
        </a:p>
      </dgm:t>
    </dgm:pt>
    <dgm:pt modelId="{C6D7D2C6-2018-433E-81D1-CC386378909A}" type="parTrans" cxnId="{794DA21D-A38E-49A7-B1CD-8F25960B6EB1}">
      <dgm:prSet/>
      <dgm:spPr/>
      <dgm:t>
        <a:bodyPr/>
        <a:lstStyle/>
        <a:p>
          <a:endParaRPr lang="uk-UA" sz="1800"/>
        </a:p>
      </dgm:t>
    </dgm:pt>
    <dgm:pt modelId="{44C6AAEF-E77A-4CBE-AB4F-A62F49C67DAC}" type="sibTrans" cxnId="{794DA21D-A38E-49A7-B1CD-8F25960B6EB1}">
      <dgm:prSet/>
      <dgm:spPr/>
      <dgm:t>
        <a:bodyPr/>
        <a:lstStyle/>
        <a:p>
          <a:endParaRPr lang="uk-UA" sz="1800"/>
        </a:p>
      </dgm:t>
    </dgm:pt>
    <dgm:pt modelId="{1890BB41-E891-4E4E-AEC1-96E5BCB0B88B}">
      <dgm:prSet custT="1"/>
      <dgm:spPr/>
      <dgm:t>
        <a:bodyPr/>
        <a:lstStyle/>
        <a:p>
          <a:r>
            <a:rPr lang="uk-UA" sz="2000" b="1" noProof="0" dirty="0" smtClean="0"/>
            <a:t>Розвинена система соціальних інститутів</a:t>
          </a:r>
          <a:endParaRPr lang="uk-UA" sz="2000" noProof="0" dirty="0"/>
        </a:p>
      </dgm:t>
    </dgm:pt>
    <dgm:pt modelId="{17BA3065-45EF-4FDB-850D-B2FD1D9F62B7}" type="parTrans" cxnId="{77150F1D-DBC6-4D21-8E8B-16645368E3AE}">
      <dgm:prSet/>
      <dgm:spPr/>
      <dgm:t>
        <a:bodyPr/>
        <a:lstStyle/>
        <a:p>
          <a:endParaRPr lang="uk-UA" sz="1800"/>
        </a:p>
      </dgm:t>
    </dgm:pt>
    <dgm:pt modelId="{FB801B22-2946-4068-8101-950C99B5CAA4}" type="sibTrans" cxnId="{77150F1D-DBC6-4D21-8E8B-16645368E3AE}">
      <dgm:prSet/>
      <dgm:spPr/>
      <dgm:t>
        <a:bodyPr/>
        <a:lstStyle/>
        <a:p>
          <a:endParaRPr lang="uk-UA" sz="1800"/>
        </a:p>
      </dgm:t>
    </dgm:pt>
    <dgm:pt modelId="{226F0ED3-BA26-4C2E-8592-5F4B2CE2E4C5}">
      <dgm:prSet custT="1"/>
      <dgm:spPr/>
      <dgm:t>
        <a:bodyPr/>
        <a:lstStyle/>
        <a:p>
          <a:r>
            <a:rPr lang="uk-UA" sz="2000" b="1" noProof="0" dirty="0" smtClean="0"/>
            <a:t>Професійна структура</a:t>
          </a:r>
          <a:endParaRPr lang="uk-UA" sz="2000" noProof="0" dirty="0"/>
        </a:p>
      </dgm:t>
    </dgm:pt>
    <dgm:pt modelId="{4DD08F62-4304-4BBF-8600-9B82E0C01B69}" type="parTrans" cxnId="{5865A966-9D6E-43F4-9C4A-8C18640EBBB5}">
      <dgm:prSet/>
      <dgm:spPr/>
      <dgm:t>
        <a:bodyPr/>
        <a:lstStyle/>
        <a:p>
          <a:endParaRPr lang="uk-UA" sz="1800"/>
        </a:p>
      </dgm:t>
    </dgm:pt>
    <dgm:pt modelId="{25796B16-BC32-4851-8D30-633F4F95F8C9}" type="sibTrans" cxnId="{5865A966-9D6E-43F4-9C4A-8C18640EBBB5}">
      <dgm:prSet/>
      <dgm:spPr/>
      <dgm:t>
        <a:bodyPr/>
        <a:lstStyle/>
        <a:p>
          <a:endParaRPr lang="uk-UA" sz="1800"/>
        </a:p>
      </dgm:t>
    </dgm:pt>
    <dgm:pt modelId="{ACEF867F-3800-4136-B703-380A4A074EFE}">
      <dgm:prSet custT="1"/>
      <dgm:spPr/>
      <dgm:t>
        <a:bodyPr/>
        <a:lstStyle/>
        <a:p>
          <a:r>
            <a:rPr lang="ru-RU" sz="2000" b="1" dirty="0" smtClean="0"/>
            <a:t>Культурна та </a:t>
          </a:r>
          <a:r>
            <a:rPr lang="uk-UA" sz="2000" b="1" noProof="0" dirty="0" smtClean="0"/>
            <a:t>етнічна різноманітність</a:t>
          </a:r>
          <a:endParaRPr lang="uk-UA" sz="2000" noProof="0" dirty="0"/>
        </a:p>
      </dgm:t>
    </dgm:pt>
    <dgm:pt modelId="{46165AD4-9FF5-4011-ADEA-787FAD678049}" type="parTrans" cxnId="{4DDD0B79-6EAF-43D3-B464-F118F8206F5E}">
      <dgm:prSet/>
      <dgm:spPr/>
      <dgm:t>
        <a:bodyPr/>
        <a:lstStyle/>
        <a:p>
          <a:endParaRPr lang="uk-UA" sz="1800"/>
        </a:p>
      </dgm:t>
    </dgm:pt>
    <dgm:pt modelId="{206C77D2-8CCB-4ED3-92B1-DAF5E79AF597}" type="sibTrans" cxnId="{4DDD0B79-6EAF-43D3-B464-F118F8206F5E}">
      <dgm:prSet/>
      <dgm:spPr/>
      <dgm:t>
        <a:bodyPr/>
        <a:lstStyle/>
        <a:p>
          <a:endParaRPr lang="uk-UA" sz="1800"/>
        </a:p>
      </dgm:t>
    </dgm:pt>
    <dgm:pt modelId="{1089CA7F-2D4C-4166-8110-36D1EBBD24A1}">
      <dgm:prSet phldrT="[Текст]" custT="1"/>
      <dgm:spPr/>
      <dgm:t>
        <a:bodyPr/>
        <a:lstStyle/>
        <a:p>
          <a:r>
            <a:rPr lang="uk-UA" sz="1800" dirty="0" smtClean="0"/>
            <a:t>наявність різних класів, соціальних груп і статусів.</a:t>
          </a:r>
          <a:endParaRPr lang="uk-UA" sz="1800" noProof="0" dirty="0"/>
        </a:p>
      </dgm:t>
    </dgm:pt>
    <dgm:pt modelId="{13CD022D-41C5-4CBE-B3F1-BE786EE19D94}" type="parTrans" cxnId="{055E1B37-2BC5-40D8-A538-0C9BB79F8289}">
      <dgm:prSet/>
      <dgm:spPr/>
      <dgm:t>
        <a:bodyPr/>
        <a:lstStyle/>
        <a:p>
          <a:endParaRPr lang="uk-UA" sz="1800"/>
        </a:p>
      </dgm:t>
    </dgm:pt>
    <dgm:pt modelId="{A8FE6B4D-8474-4B36-89F6-828733FBED1F}" type="sibTrans" cxnId="{055E1B37-2BC5-40D8-A538-0C9BB79F8289}">
      <dgm:prSet/>
      <dgm:spPr/>
      <dgm:t>
        <a:bodyPr/>
        <a:lstStyle/>
        <a:p>
          <a:endParaRPr lang="uk-UA" sz="1800"/>
        </a:p>
      </dgm:t>
    </dgm:pt>
    <dgm:pt modelId="{083D3DF3-5C73-48F7-8502-ECB3BFFC0EB4}">
      <dgm:prSet custT="1"/>
      <dgm:spPr/>
      <dgm:t>
        <a:bodyPr/>
        <a:lstStyle/>
        <a:p>
          <a:r>
            <a:rPr lang="uk-UA" sz="1800" noProof="0" dirty="0" smtClean="0"/>
            <a:t>як вертикальної (кар'єрне зростання), так і горизонтальної (зміна місця проживання, міграція).</a:t>
          </a:r>
          <a:endParaRPr lang="uk-UA" sz="1800" noProof="0" dirty="0"/>
        </a:p>
      </dgm:t>
    </dgm:pt>
    <dgm:pt modelId="{F60F470E-7BF5-4475-8561-E928FED935FD}" type="parTrans" cxnId="{BE6D075C-2573-4606-890A-FD8E5F015E39}">
      <dgm:prSet/>
      <dgm:spPr/>
      <dgm:t>
        <a:bodyPr/>
        <a:lstStyle/>
        <a:p>
          <a:endParaRPr lang="uk-UA" sz="1800"/>
        </a:p>
      </dgm:t>
    </dgm:pt>
    <dgm:pt modelId="{07B14E6D-A342-4B9A-9807-84FB6380AD6F}" type="sibTrans" cxnId="{BE6D075C-2573-4606-890A-FD8E5F015E39}">
      <dgm:prSet/>
      <dgm:spPr/>
      <dgm:t>
        <a:bodyPr/>
        <a:lstStyle/>
        <a:p>
          <a:endParaRPr lang="uk-UA" sz="1800"/>
        </a:p>
      </dgm:t>
    </dgm:pt>
    <dgm:pt modelId="{EFC2ACF5-C7E5-4D5D-AA0C-8DA8F5D2E229}">
      <dgm:prSet custT="1"/>
      <dgm:spPr/>
      <dgm:t>
        <a:bodyPr/>
        <a:lstStyle/>
        <a:p>
          <a:r>
            <a:rPr lang="uk-UA" sz="1800" noProof="0" dirty="0" smtClean="0"/>
            <a:t>освіта, охорона здоров'я, культура, бізнес, громадські організації.</a:t>
          </a:r>
          <a:endParaRPr lang="uk-UA" sz="1800" noProof="0" dirty="0"/>
        </a:p>
      </dgm:t>
    </dgm:pt>
    <dgm:pt modelId="{3248E136-F070-47A6-962A-F8879A7952C3}" type="parTrans" cxnId="{A624515E-370E-4FC1-BA1E-DC82E0EA8413}">
      <dgm:prSet/>
      <dgm:spPr/>
      <dgm:t>
        <a:bodyPr/>
        <a:lstStyle/>
        <a:p>
          <a:endParaRPr lang="uk-UA" sz="1800"/>
        </a:p>
      </dgm:t>
    </dgm:pt>
    <dgm:pt modelId="{DC88E5C9-F4B5-485A-A526-A32DC8CC4C50}" type="sibTrans" cxnId="{A624515E-370E-4FC1-BA1E-DC82E0EA8413}">
      <dgm:prSet/>
      <dgm:spPr/>
      <dgm:t>
        <a:bodyPr/>
        <a:lstStyle/>
        <a:p>
          <a:endParaRPr lang="uk-UA" sz="1800"/>
        </a:p>
      </dgm:t>
    </dgm:pt>
    <dgm:pt modelId="{54C1A693-38D0-4B6A-A1D7-8E2EADC4673C}">
      <dgm:prSet custT="1"/>
      <dgm:spPr/>
      <dgm:t>
        <a:bodyPr/>
        <a:lstStyle/>
        <a:p>
          <a:r>
            <a:rPr lang="uk-UA" sz="1800" noProof="0" dirty="0" smtClean="0"/>
            <a:t>значна частина зайнята в сфері послуг, промисловості, управлінні та науці.</a:t>
          </a:r>
          <a:endParaRPr lang="uk-UA" sz="1800" noProof="0" dirty="0"/>
        </a:p>
      </dgm:t>
    </dgm:pt>
    <dgm:pt modelId="{C73A39ED-483B-4961-ADEF-0D078BBB485F}" type="parTrans" cxnId="{0F260CF4-2962-4C95-96D1-115774769CEA}">
      <dgm:prSet/>
      <dgm:spPr/>
      <dgm:t>
        <a:bodyPr/>
        <a:lstStyle/>
        <a:p>
          <a:endParaRPr lang="uk-UA" sz="1800"/>
        </a:p>
      </dgm:t>
    </dgm:pt>
    <dgm:pt modelId="{5D68DB0C-18AC-44EF-9557-7262EF67E74F}" type="sibTrans" cxnId="{0F260CF4-2962-4C95-96D1-115774769CEA}">
      <dgm:prSet/>
      <dgm:spPr/>
      <dgm:t>
        <a:bodyPr/>
        <a:lstStyle/>
        <a:p>
          <a:endParaRPr lang="uk-UA" sz="1800"/>
        </a:p>
      </dgm:t>
    </dgm:pt>
    <dgm:pt modelId="{046984A3-76C5-4B7B-8A5C-F9842ED6EFF0}">
      <dgm:prSet custT="1"/>
      <dgm:spPr/>
      <dgm:t>
        <a:bodyPr/>
        <a:lstStyle/>
        <a:p>
          <a:r>
            <a:rPr lang="uk-UA" sz="1800" noProof="0" dirty="0" smtClean="0"/>
            <a:t>міста часто є центрами змішання різних традицій та </a:t>
          </a:r>
          <a:r>
            <a:rPr lang="ru-RU" sz="1800" dirty="0" smtClean="0"/>
            <a:t>субкультур.</a:t>
          </a:r>
          <a:endParaRPr lang="ru-RU" sz="1800" dirty="0"/>
        </a:p>
      </dgm:t>
    </dgm:pt>
    <dgm:pt modelId="{7F5F99C4-0BFC-4D57-B99E-B84D74037724}" type="parTrans" cxnId="{C4F4EF21-9D22-45FF-B3D7-9B9EDC810216}">
      <dgm:prSet/>
      <dgm:spPr/>
      <dgm:t>
        <a:bodyPr/>
        <a:lstStyle/>
        <a:p>
          <a:endParaRPr lang="uk-UA" sz="1800"/>
        </a:p>
      </dgm:t>
    </dgm:pt>
    <dgm:pt modelId="{AB5E8ABA-F489-4C61-A7AF-EBAC51ACDF75}" type="sibTrans" cxnId="{C4F4EF21-9D22-45FF-B3D7-9B9EDC810216}">
      <dgm:prSet/>
      <dgm:spPr/>
      <dgm:t>
        <a:bodyPr/>
        <a:lstStyle/>
        <a:p>
          <a:endParaRPr lang="uk-UA" sz="1800"/>
        </a:p>
      </dgm:t>
    </dgm:pt>
    <dgm:pt modelId="{FFE421DC-13B9-4BB5-8070-9FAC362E2E02}" type="pres">
      <dgm:prSet presAssocID="{3FB17EAD-DE22-4100-85A1-27A8CB3AAC2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4C7C5A77-7A97-45EF-929E-B0751C5FAEBE}" type="pres">
      <dgm:prSet presAssocID="{46376314-7621-4D2B-B6F1-5FA67DC957F6}" presName="parentLin" presStyleCnt="0"/>
      <dgm:spPr/>
    </dgm:pt>
    <dgm:pt modelId="{4E43DCCB-8678-49E0-BB65-BFF8880C2FB2}" type="pres">
      <dgm:prSet presAssocID="{46376314-7621-4D2B-B6F1-5FA67DC957F6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A06E15EF-766F-4717-BA46-B7BD1BF45E0D}" type="pres">
      <dgm:prSet presAssocID="{46376314-7621-4D2B-B6F1-5FA67DC957F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DB2069B-CD97-4EAD-A2FE-C162C5215460}" type="pres">
      <dgm:prSet presAssocID="{46376314-7621-4D2B-B6F1-5FA67DC957F6}" presName="negativeSpace" presStyleCnt="0"/>
      <dgm:spPr/>
    </dgm:pt>
    <dgm:pt modelId="{AF38E503-5011-4CA4-BE85-C857F1FE1265}" type="pres">
      <dgm:prSet presAssocID="{46376314-7621-4D2B-B6F1-5FA67DC957F6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D00B0E0-6FF9-4E75-8242-967570376FF9}" type="pres">
      <dgm:prSet presAssocID="{50934EDD-5AB2-414C-A369-C1EF98046177}" presName="spaceBetweenRectangles" presStyleCnt="0"/>
      <dgm:spPr/>
    </dgm:pt>
    <dgm:pt modelId="{92E5EDA4-C428-4E4F-99AA-F8C1AC360B51}" type="pres">
      <dgm:prSet presAssocID="{03C74D65-2D0A-49B8-B535-426733F9DD87}" presName="parentLin" presStyleCnt="0"/>
      <dgm:spPr/>
    </dgm:pt>
    <dgm:pt modelId="{9E001F86-60CE-4783-AA9E-CEBA25A59FBB}" type="pres">
      <dgm:prSet presAssocID="{03C74D65-2D0A-49B8-B535-426733F9DD87}" presName="parentLeftMargin" presStyleLbl="node1" presStyleIdx="0" presStyleCnt="5"/>
      <dgm:spPr/>
      <dgm:t>
        <a:bodyPr/>
        <a:lstStyle/>
        <a:p>
          <a:endParaRPr lang="uk-UA"/>
        </a:p>
      </dgm:t>
    </dgm:pt>
    <dgm:pt modelId="{DEA66C44-4F0A-43EC-974A-C975ABC7CFFA}" type="pres">
      <dgm:prSet presAssocID="{03C74D65-2D0A-49B8-B535-426733F9DD8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FB9E019-188A-4021-A3D5-6A5DF0FB9FD9}" type="pres">
      <dgm:prSet presAssocID="{03C74D65-2D0A-49B8-B535-426733F9DD87}" presName="negativeSpace" presStyleCnt="0"/>
      <dgm:spPr/>
    </dgm:pt>
    <dgm:pt modelId="{E37F0E79-07CA-4786-A630-7985E05E5F16}" type="pres">
      <dgm:prSet presAssocID="{03C74D65-2D0A-49B8-B535-426733F9DD8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CD807F2-F9DF-473C-ADD5-245F76B868A4}" type="pres">
      <dgm:prSet presAssocID="{44C6AAEF-E77A-4CBE-AB4F-A62F49C67DAC}" presName="spaceBetweenRectangles" presStyleCnt="0"/>
      <dgm:spPr/>
    </dgm:pt>
    <dgm:pt modelId="{7085FF88-1FE2-404A-B05A-7F341597FA77}" type="pres">
      <dgm:prSet presAssocID="{1890BB41-E891-4E4E-AEC1-96E5BCB0B88B}" presName="parentLin" presStyleCnt="0"/>
      <dgm:spPr/>
    </dgm:pt>
    <dgm:pt modelId="{DDD682B6-DD3E-4E5F-B8B8-CD84D1B0E074}" type="pres">
      <dgm:prSet presAssocID="{1890BB41-E891-4E4E-AEC1-96E5BCB0B88B}" presName="parentLeftMargin" presStyleLbl="node1" presStyleIdx="1" presStyleCnt="5"/>
      <dgm:spPr/>
      <dgm:t>
        <a:bodyPr/>
        <a:lstStyle/>
        <a:p>
          <a:endParaRPr lang="uk-UA"/>
        </a:p>
      </dgm:t>
    </dgm:pt>
    <dgm:pt modelId="{5AC65543-F07D-41C6-B163-E4CA703CF7A8}" type="pres">
      <dgm:prSet presAssocID="{1890BB41-E891-4E4E-AEC1-96E5BCB0B88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FD760AA-8FC1-4F27-958C-51586227E564}" type="pres">
      <dgm:prSet presAssocID="{1890BB41-E891-4E4E-AEC1-96E5BCB0B88B}" presName="negativeSpace" presStyleCnt="0"/>
      <dgm:spPr/>
    </dgm:pt>
    <dgm:pt modelId="{2F5D3C53-1276-4FB7-81A1-AFCBF60A54C0}" type="pres">
      <dgm:prSet presAssocID="{1890BB41-E891-4E4E-AEC1-96E5BCB0B88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B9A0410-001F-4E45-98F3-2B0E88C4CA48}" type="pres">
      <dgm:prSet presAssocID="{FB801B22-2946-4068-8101-950C99B5CAA4}" presName="spaceBetweenRectangles" presStyleCnt="0"/>
      <dgm:spPr/>
    </dgm:pt>
    <dgm:pt modelId="{58BB74F8-0DE5-47A2-BAED-861E80FAEB1F}" type="pres">
      <dgm:prSet presAssocID="{226F0ED3-BA26-4C2E-8592-5F4B2CE2E4C5}" presName="parentLin" presStyleCnt="0"/>
      <dgm:spPr/>
    </dgm:pt>
    <dgm:pt modelId="{42D5DC72-33F9-454B-B0F0-D45375589F52}" type="pres">
      <dgm:prSet presAssocID="{226F0ED3-BA26-4C2E-8592-5F4B2CE2E4C5}" presName="parentLeftMargin" presStyleLbl="node1" presStyleIdx="2" presStyleCnt="5"/>
      <dgm:spPr/>
      <dgm:t>
        <a:bodyPr/>
        <a:lstStyle/>
        <a:p>
          <a:endParaRPr lang="uk-UA"/>
        </a:p>
      </dgm:t>
    </dgm:pt>
    <dgm:pt modelId="{105AA320-B12E-462C-AFA5-F3EFEC3A9E5C}" type="pres">
      <dgm:prSet presAssocID="{226F0ED3-BA26-4C2E-8592-5F4B2CE2E4C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D9B3B4E-D6B3-46A5-989C-5C2A7ABEF081}" type="pres">
      <dgm:prSet presAssocID="{226F0ED3-BA26-4C2E-8592-5F4B2CE2E4C5}" presName="negativeSpace" presStyleCnt="0"/>
      <dgm:spPr/>
    </dgm:pt>
    <dgm:pt modelId="{4506C70C-171D-41F3-8963-A3F4A2667519}" type="pres">
      <dgm:prSet presAssocID="{226F0ED3-BA26-4C2E-8592-5F4B2CE2E4C5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5D0E6B7-56F2-4F81-BAEE-48EA58A1D542}" type="pres">
      <dgm:prSet presAssocID="{25796B16-BC32-4851-8D30-633F4F95F8C9}" presName="spaceBetweenRectangles" presStyleCnt="0"/>
      <dgm:spPr/>
    </dgm:pt>
    <dgm:pt modelId="{179958F0-D4F8-4DF1-913F-DC9DB50B6F1F}" type="pres">
      <dgm:prSet presAssocID="{ACEF867F-3800-4136-B703-380A4A074EFE}" presName="parentLin" presStyleCnt="0"/>
      <dgm:spPr/>
    </dgm:pt>
    <dgm:pt modelId="{4CAA0199-B443-4207-B983-4230238A49C4}" type="pres">
      <dgm:prSet presAssocID="{ACEF867F-3800-4136-B703-380A4A074EFE}" presName="parentLeftMargin" presStyleLbl="node1" presStyleIdx="3" presStyleCnt="5"/>
      <dgm:spPr/>
      <dgm:t>
        <a:bodyPr/>
        <a:lstStyle/>
        <a:p>
          <a:endParaRPr lang="uk-UA"/>
        </a:p>
      </dgm:t>
    </dgm:pt>
    <dgm:pt modelId="{1712C5D1-BD4F-41B9-AFB1-F70208D78997}" type="pres">
      <dgm:prSet presAssocID="{ACEF867F-3800-4136-B703-380A4A074EF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FC2CB4F-6132-4CE1-9049-2C104821B4E7}" type="pres">
      <dgm:prSet presAssocID="{ACEF867F-3800-4136-B703-380A4A074EFE}" presName="negativeSpace" presStyleCnt="0"/>
      <dgm:spPr/>
    </dgm:pt>
    <dgm:pt modelId="{0A827117-086C-419B-81A3-BEB437759618}" type="pres">
      <dgm:prSet presAssocID="{ACEF867F-3800-4136-B703-380A4A074EFE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3DD8ACC-02E8-4E55-9C54-C70BAC41DB22}" type="presOf" srcId="{ACEF867F-3800-4136-B703-380A4A074EFE}" destId="{1712C5D1-BD4F-41B9-AFB1-F70208D78997}" srcOrd="1" destOrd="0" presId="urn:microsoft.com/office/officeart/2005/8/layout/list1"/>
    <dgm:cxn modelId="{C4F4EF21-9D22-45FF-B3D7-9B9EDC810216}" srcId="{ACEF867F-3800-4136-B703-380A4A074EFE}" destId="{046984A3-76C5-4B7B-8A5C-F9842ED6EFF0}" srcOrd="0" destOrd="0" parTransId="{7F5F99C4-0BFC-4D57-B99E-B84D74037724}" sibTransId="{AB5E8ABA-F489-4C61-A7AF-EBAC51ACDF75}"/>
    <dgm:cxn modelId="{BE6D075C-2573-4606-890A-FD8E5F015E39}" srcId="{03C74D65-2D0A-49B8-B535-426733F9DD87}" destId="{083D3DF3-5C73-48F7-8502-ECB3BFFC0EB4}" srcOrd="0" destOrd="0" parTransId="{F60F470E-7BF5-4475-8561-E928FED935FD}" sibTransId="{07B14E6D-A342-4B9A-9807-84FB6380AD6F}"/>
    <dgm:cxn modelId="{833B80F7-E3FE-42AC-BEBD-9A309F87297C}" type="presOf" srcId="{226F0ED3-BA26-4C2E-8592-5F4B2CE2E4C5}" destId="{42D5DC72-33F9-454B-B0F0-D45375589F52}" srcOrd="0" destOrd="0" presId="urn:microsoft.com/office/officeart/2005/8/layout/list1"/>
    <dgm:cxn modelId="{A026B300-6F6E-43C0-BB94-6CCF1E1F1645}" type="presOf" srcId="{1089CA7F-2D4C-4166-8110-36D1EBBD24A1}" destId="{AF38E503-5011-4CA4-BE85-C857F1FE1265}" srcOrd="0" destOrd="0" presId="urn:microsoft.com/office/officeart/2005/8/layout/list1"/>
    <dgm:cxn modelId="{DC15BF27-3B5A-4AF5-B1AF-6D2212BB1C51}" type="presOf" srcId="{54C1A693-38D0-4B6A-A1D7-8E2EADC4673C}" destId="{4506C70C-171D-41F3-8963-A3F4A2667519}" srcOrd="0" destOrd="0" presId="urn:microsoft.com/office/officeart/2005/8/layout/list1"/>
    <dgm:cxn modelId="{4DDD0B79-6EAF-43D3-B464-F118F8206F5E}" srcId="{3FB17EAD-DE22-4100-85A1-27A8CB3AAC22}" destId="{ACEF867F-3800-4136-B703-380A4A074EFE}" srcOrd="4" destOrd="0" parTransId="{46165AD4-9FF5-4011-ADEA-787FAD678049}" sibTransId="{206C77D2-8CCB-4ED3-92B1-DAF5E79AF597}"/>
    <dgm:cxn modelId="{59787E7D-FC3A-477A-9D35-2E9C627BEB68}" type="presOf" srcId="{1890BB41-E891-4E4E-AEC1-96E5BCB0B88B}" destId="{DDD682B6-DD3E-4E5F-B8B8-CD84D1B0E074}" srcOrd="0" destOrd="0" presId="urn:microsoft.com/office/officeart/2005/8/layout/list1"/>
    <dgm:cxn modelId="{29379757-CC11-441B-9354-23EFA53AA357}" srcId="{3FB17EAD-DE22-4100-85A1-27A8CB3AAC22}" destId="{46376314-7621-4D2B-B6F1-5FA67DC957F6}" srcOrd="0" destOrd="0" parTransId="{DEF64085-1257-48E3-8A1B-E548E09B0710}" sibTransId="{50934EDD-5AB2-414C-A369-C1EF98046177}"/>
    <dgm:cxn modelId="{7B97527B-746A-49DD-8502-217428E6F037}" type="presOf" srcId="{46376314-7621-4D2B-B6F1-5FA67DC957F6}" destId="{4E43DCCB-8678-49E0-BB65-BFF8880C2FB2}" srcOrd="0" destOrd="0" presId="urn:microsoft.com/office/officeart/2005/8/layout/list1"/>
    <dgm:cxn modelId="{01499D1A-C432-4F70-A913-4ED846F96CD7}" type="presOf" srcId="{ACEF867F-3800-4136-B703-380A4A074EFE}" destId="{4CAA0199-B443-4207-B983-4230238A49C4}" srcOrd="0" destOrd="0" presId="urn:microsoft.com/office/officeart/2005/8/layout/list1"/>
    <dgm:cxn modelId="{ED8A01DA-4364-4860-9472-7B68030AD274}" type="presOf" srcId="{083D3DF3-5C73-48F7-8502-ECB3BFFC0EB4}" destId="{E37F0E79-07CA-4786-A630-7985E05E5F16}" srcOrd="0" destOrd="0" presId="urn:microsoft.com/office/officeart/2005/8/layout/list1"/>
    <dgm:cxn modelId="{4D4DD423-D6FC-4C8D-A4B5-1EA70D51B06F}" type="presOf" srcId="{046984A3-76C5-4B7B-8A5C-F9842ED6EFF0}" destId="{0A827117-086C-419B-81A3-BEB437759618}" srcOrd="0" destOrd="0" presId="urn:microsoft.com/office/officeart/2005/8/layout/list1"/>
    <dgm:cxn modelId="{E71A4D65-CD35-4F53-892E-318A2A7356A7}" type="presOf" srcId="{1890BB41-E891-4E4E-AEC1-96E5BCB0B88B}" destId="{5AC65543-F07D-41C6-B163-E4CA703CF7A8}" srcOrd="1" destOrd="0" presId="urn:microsoft.com/office/officeart/2005/8/layout/list1"/>
    <dgm:cxn modelId="{43DD10DF-1FDC-4A17-A359-6F31DA3C0ECF}" type="presOf" srcId="{46376314-7621-4D2B-B6F1-5FA67DC957F6}" destId="{A06E15EF-766F-4717-BA46-B7BD1BF45E0D}" srcOrd="1" destOrd="0" presId="urn:microsoft.com/office/officeart/2005/8/layout/list1"/>
    <dgm:cxn modelId="{927ABB58-0E1B-4EEA-8F62-4CCD9AAF0FDE}" type="presOf" srcId="{EFC2ACF5-C7E5-4D5D-AA0C-8DA8F5D2E229}" destId="{2F5D3C53-1276-4FB7-81A1-AFCBF60A54C0}" srcOrd="0" destOrd="0" presId="urn:microsoft.com/office/officeart/2005/8/layout/list1"/>
    <dgm:cxn modelId="{91CB0C48-0A82-4243-96CC-E6821334B7EF}" type="presOf" srcId="{03C74D65-2D0A-49B8-B535-426733F9DD87}" destId="{DEA66C44-4F0A-43EC-974A-C975ABC7CFFA}" srcOrd="1" destOrd="0" presId="urn:microsoft.com/office/officeart/2005/8/layout/list1"/>
    <dgm:cxn modelId="{794DA21D-A38E-49A7-B1CD-8F25960B6EB1}" srcId="{3FB17EAD-DE22-4100-85A1-27A8CB3AAC22}" destId="{03C74D65-2D0A-49B8-B535-426733F9DD87}" srcOrd="1" destOrd="0" parTransId="{C6D7D2C6-2018-433E-81D1-CC386378909A}" sibTransId="{44C6AAEF-E77A-4CBE-AB4F-A62F49C67DAC}"/>
    <dgm:cxn modelId="{A624515E-370E-4FC1-BA1E-DC82E0EA8413}" srcId="{1890BB41-E891-4E4E-AEC1-96E5BCB0B88B}" destId="{EFC2ACF5-C7E5-4D5D-AA0C-8DA8F5D2E229}" srcOrd="0" destOrd="0" parTransId="{3248E136-F070-47A6-962A-F8879A7952C3}" sibTransId="{DC88E5C9-F4B5-485A-A526-A32DC8CC4C50}"/>
    <dgm:cxn modelId="{77150F1D-DBC6-4D21-8E8B-16645368E3AE}" srcId="{3FB17EAD-DE22-4100-85A1-27A8CB3AAC22}" destId="{1890BB41-E891-4E4E-AEC1-96E5BCB0B88B}" srcOrd="2" destOrd="0" parTransId="{17BA3065-45EF-4FDB-850D-B2FD1D9F62B7}" sibTransId="{FB801B22-2946-4068-8101-950C99B5CAA4}"/>
    <dgm:cxn modelId="{055E1B37-2BC5-40D8-A538-0C9BB79F8289}" srcId="{46376314-7621-4D2B-B6F1-5FA67DC957F6}" destId="{1089CA7F-2D4C-4166-8110-36D1EBBD24A1}" srcOrd="0" destOrd="0" parTransId="{13CD022D-41C5-4CBE-B3F1-BE786EE19D94}" sibTransId="{A8FE6B4D-8474-4B36-89F6-828733FBED1F}"/>
    <dgm:cxn modelId="{5865A966-9D6E-43F4-9C4A-8C18640EBBB5}" srcId="{3FB17EAD-DE22-4100-85A1-27A8CB3AAC22}" destId="{226F0ED3-BA26-4C2E-8592-5F4B2CE2E4C5}" srcOrd="3" destOrd="0" parTransId="{4DD08F62-4304-4BBF-8600-9B82E0C01B69}" sibTransId="{25796B16-BC32-4851-8D30-633F4F95F8C9}"/>
    <dgm:cxn modelId="{F4325FDE-98CF-4831-9F18-A30F8F9065E9}" type="presOf" srcId="{3FB17EAD-DE22-4100-85A1-27A8CB3AAC22}" destId="{FFE421DC-13B9-4BB5-8070-9FAC362E2E02}" srcOrd="0" destOrd="0" presId="urn:microsoft.com/office/officeart/2005/8/layout/list1"/>
    <dgm:cxn modelId="{6AE789FB-CAF3-48B1-BFD2-1F52F0DB804F}" type="presOf" srcId="{03C74D65-2D0A-49B8-B535-426733F9DD87}" destId="{9E001F86-60CE-4783-AA9E-CEBA25A59FBB}" srcOrd="0" destOrd="0" presId="urn:microsoft.com/office/officeart/2005/8/layout/list1"/>
    <dgm:cxn modelId="{16497156-614B-46C1-8E8C-89C67C7CEB71}" type="presOf" srcId="{226F0ED3-BA26-4C2E-8592-5F4B2CE2E4C5}" destId="{105AA320-B12E-462C-AFA5-F3EFEC3A9E5C}" srcOrd="1" destOrd="0" presId="urn:microsoft.com/office/officeart/2005/8/layout/list1"/>
    <dgm:cxn modelId="{0F260CF4-2962-4C95-96D1-115774769CEA}" srcId="{226F0ED3-BA26-4C2E-8592-5F4B2CE2E4C5}" destId="{54C1A693-38D0-4B6A-A1D7-8E2EADC4673C}" srcOrd="0" destOrd="0" parTransId="{C73A39ED-483B-4961-ADEF-0D078BBB485F}" sibTransId="{5D68DB0C-18AC-44EF-9557-7262EF67E74F}"/>
    <dgm:cxn modelId="{A53A0E46-9D92-426D-899A-128D8E2DA12B}" type="presParOf" srcId="{FFE421DC-13B9-4BB5-8070-9FAC362E2E02}" destId="{4C7C5A77-7A97-45EF-929E-B0751C5FAEBE}" srcOrd="0" destOrd="0" presId="urn:microsoft.com/office/officeart/2005/8/layout/list1"/>
    <dgm:cxn modelId="{1DB82667-9225-4D32-8833-0785C7812216}" type="presParOf" srcId="{4C7C5A77-7A97-45EF-929E-B0751C5FAEBE}" destId="{4E43DCCB-8678-49E0-BB65-BFF8880C2FB2}" srcOrd="0" destOrd="0" presId="urn:microsoft.com/office/officeart/2005/8/layout/list1"/>
    <dgm:cxn modelId="{F58EA8FF-7227-49AC-832C-7BBD46FC3521}" type="presParOf" srcId="{4C7C5A77-7A97-45EF-929E-B0751C5FAEBE}" destId="{A06E15EF-766F-4717-BA46-B7BD1BF45E0D}" srcOrd="1" destOrd="0" presId="urn:microsoft.com/office/officeart/2005/8/layout/list1"/>
    <dgm:cxn modelId="{0665319E-2137-4959-9E48-62D164476538}" type="presParOf" srcId="{FFE421DC-13B9-4BB5-8070-9FAC362E2E02}" destId="{8DB2069B-CD97-4EAD-A2FE-C162C5215460}" srcOrd="1" destOrd="0" presId="urn:microsoft.com/office/officeart/2005/8/layout/list1"/>
    <dgm:cxn modelId="{FCA2AB6C-E4E0-474B-916A-5AE4751CCB8F}" type="presParOf" srcId="{FFE421DC-13B9-4BB5-8070-9FAC362E2E02}" destId="{AF38E503-5011-4CA4-BE85-C857F1FE1265}" srcOrd="2" destOrd="0" presId="urn:microsoft.com/office/officeart/2005/8/layout/list1"/>
    <dgm:cxn modelId="{E13328D1-EB77-40CD-BF15-1D8C4545C74A}" type="presParOf" srcId="{FFE421DC-13B9-4BB5-8070-9FAC362E2E02}" destId="{5D00B0E0-6FF9-4E75-8242-967570376FF9}" srcOrd="3" destOrd="0" presId="urn:microsoft.com/office/officeart/2005/8/layout/list1"/>
    <dgm:cxn modelId="{CFFBC9A6-0721-4F4C-9CA9-83BFD88EE934}" type="presParOf" srcId="{FFE421DC-13B9-4BB5-8070-9FAC362E2E02}" destId="{92E5EDA4-C428-4E4F-99AA-F8C1AC360B51}" srcOrd="4" destOrd="0" presId="urn:microsoft.com/office/officeart/2005/8/layout/list1"/>
    <dgm:cxn modelId="{C1202908-F724-4121-8449-31DD4CCB3056}" type="presParOf" srcId="{92E5EDA4-C428-4E4F-99AA-F8C1AC360B51}" destId="{9E001F86-60CE-4783-AA9E-CEBA25A59FBB}" srcOrd="0" destOrd="0" presId="urn:microsoft.com/office/officeart/2005/8/layout/list1"/>
    <dgm:cxn modelId="{B478097B-02C3-41A2-A845-E63F24BEC55A}" type="presParOf" srcId="{92E5EDA4-C428-4E4F-99AA-F8C1AC360B51}" destId="{DEA66C44-4F0A-43EC-974A-C975ABC7CFFA}" srcOrd="1" destOrd="0" presId="urn:microsoft.com/office/officeart/2005/8/layout/list1"/>
    <dgm:cxn modelId="{C4027B8B-AA90-4854-98DB-A47C538ECE73}" type="presParOf" srcId="{FFE421DC-13B9-4BB5-8070-9FAC362E2E02}" destId="{9FB9E019-188A-4021-A3D5-6A5DF0FB9FD9}" srcOrd="5" destOrd="0" presId="urn:microsoft.com/office/officeart/2005/8/layout/list1"/>
    <dgm:cxn modelId="{10E64894-67BA-424D-A784-392DA0ADDA69}" type="presParOf" srcId="{FFE421DC-13B9-4BB5-8070-9FAC362E2E02}" destId="{E37F0E79-07CA-4786-A630-7985E05E5F16}" srcOrd="6" destOrd="0" presId="urn:microsoft.com/office/officeart/2005/8/layout/list1"/>
    <dgm:cxn modelId="{7837C1D3-80E5-4517-BC61-7C977D41ECFC}" type="presParOf" srcId="{FFE421DC-13B9-4BB5-8070-9FAC362E2E02}" destId="{9CD807F2-F9DF-473C-ADD5-245F76B868A4}" srcOrd="7" destOrd="0" presId="urn:microsoft.com/office/officeart/2005/8/layout/list1"/>
    <dgm:cxn modelId="{C9F07007-826E-49EB-BDED-AEC6B028F46D}" type="presParOf" srcId="{FFE421DC-13B9-4BB5-8070-9FAC362E2E02}" destId="{7085FF88-1FE2-404A-B05A-7F341597FA77}" srcOrd="8" destOrd="0" presId="urn:microsoft.com/office/officeart/2005/8/layout/list1"/>
    <dgm:cxn modelId="{EA294E92-1511-4EE6-928D-F21B75033418}" type="presParOf" srcId="{7085FF88-1FE2-404A-B05A-7F341597FA77}" destId="{DDD682B6-DD3E-4E5F-B8B8-CD84D1B0E074}" srcOrd="0" destOrd="0" presId="urn:microsoft.com/office/officeart/2005/8/layout/list1"/>
    <dgm:cxn modelId="{A870D871-593E-4029-B4BC-94E11FE17281}" type="presParOf" srcId="{7085FF88-1FE2-404A-B05A-7F341597FA77}" destId="{5AC65543-F07D-41C6-B163-E4CA703CF7A8}" srcOrd="1" destOrd="0" presId="urn:microsoft.com/office/officeart/2005/8/layout/list1"/>
    <dgm:cxn modelId="{7A8DE500-171D-44AE-813A-39515BDBD0CB}" type="presParOf" srcId="{FFE421DC-13B9-4BB5-8070-9FAC362E2E02}" destId="{BFD760AA-8FC1-4F27-958C-51586227E564}" srcOrd="9" destOrd="0" presId="urn:microsoft.com/office/officeart/2005/8/layout/list1"/>
    <dgm:cxn modelId="{541D6A57-AC29-41B4-8364-93B376D9B920}" type="presParOf" srcId="{FFE421DC-13B9-4BB5-8070-9FAC362E2E02}" destId="{2F5D3C53-1276-4FB7-81A1-AFCBF60A54C0}" srcOrd="10" destOrd="0" presId="urn:microsoft.com/office/officeart/2005/8/layout/list1"/>
    <dgm:cxn modelId="{6D4E02D1-3D73-44CE-881B-8975CC35C19F}" type="presParOf" srcId="{FFE421DC-13B9-4BB5-8070-9FAC362E2E02}" destId="{0B9A0410-001F-4E45-98F3-2B0E88C4CA48}" srcOrd="11" destOrd="0" presId="urn:microsoft.com/office/officeart/2005/8/layout/list1"/>
    <dgm:cxn modelId="{119F99D1-1F65-44DB-923F-63332FE19BCC}" type="presParOf" srcId="{FFE421DC-13B9-4BB5-8070-9FAC362E2E02}" destId="{58BB74F8-0DE5-47A2-BAED-861E80FAEB1F}" srcOrd="12" destOrd="0" presId="urn:microsoft.com/office/officeart/2005/8/layout/list1"/>
    <dgm:cxn modelId="{3BABCA18-4F24-4821-B2B5-E854AB3A421B}" type="presParOf" srcId="{58BB74F8-0DE5-47A2-BAED-861E80FAEB1F}" destId="{42D5DC72-33F9-454B-B0F0-D45375589F52}" srcOrd="0" destOrd="0" presId="urn:microsoft.com/office/officeart/2005/8/layout/list1"/>
    <dgm:cxn modelId="{B5F242D0-D03D-40F4-B31F-7FC6A7EAC99F}" type="presParOf" srcId="{58BB74F8-0DE5-47A2-BAED-861E80FAEB1F}" destId="{105AA320-B12E-462C-AFA5-F3EFEC3A9E5C}" srcOrd="1" destOrd="0" presId="urn:microsoft.com/office/officeart/2005/8/layout/list1"/>
    <dgm:cxn modelId="{98B9C6EC-A1D6-4AB6-97B1-2DDDAED28EBD}" type="presParOf" srcId="{FFE421DC-13B9-4BB5-8070-9FAC362E2E02}" destId="{7D9B3B4E-D6B3-46A5-989C-5C2A7ABEF081}" srcOrd="13" destOrd="0" presId="urn:microsoft.com/office/officeart/2005/8/layout/list1"/>
    <dgm:cxn modelId="{D17E5B50-2D0E-43B4-985E-6FACE3FCA7F6}" type="presParOf" srcId="{FFE421DC-13B9-4BB5-8070-9FAC362E2E02}" destId="{4506C70C-171D-41F3-8963-A3F4A2667519}" srcOrd="14" destOrd="0" presId="urn:microsoft.com/office/officeart/2005/8/layout/list1"/>
    <dgm:cxn modelId="{14B68E96-3AB3-49E4-BF19-9DADC7904A74}" type="presParOf" srcId="{FFE421DC-13B9-4BB5-8070-9FAC362E2E02}" destId="{65D0E6B7-56F2-4F81-BAEE-48EA58A1D542}" srcOrd="15" destOrd="0" presId="urn:microsoft.com/office/officeart/2005/8/layout/list1"/>
    <dgm:cxn modelId="{8D0CC484-0DF5-4EF8-9355-3F76691010EF}" type="presParOf" srcId="{FFE421DC-13B9-4BB5-8070-9FAC362E2E02}" destId="{179958F0-D4F8-4DF1-913F-DC9DB50B6F1F}" srcOrd="16" destOrd="0" presId="urn:microsoft.com/office/officeart/2005/8/layout/list1"/>
    <dgm:cxn modelId="{88042DA5-BD9D-44D9-8F60-27F4565E20AA}" type="presParOf" srcId="{179958F0-D4F8-4DF1-913F-DC9DB50B6F1F}" destId="{4CAA0199-B443-4207-B983-4230238A49C4}" srcOrd="0" destOrd="0" presId="urn:microsoft.com/office/officeart/2005/8/layout/list1"/>
    <dgm:cxn modelId="{E30C3227-45AD-454E-97DE-CAB04E7F730C}" type="presParOf" srcId="{179958F0-D4F8-4DF1-913F-DC9DB50B6F1F}" destId="{1712C5D1-BD4F-41B9-AFB1-F70208D78997}" srcOrd="1" destOrd="0" presId="urn:microsoft.com/office/officeart/2005/8/layout/list1"/>
    <dgm:cxn modelId="{B9F1417F-9209-4ECD-AF7D-8262AAEE6DFC}" type="presParOf" srcId="{FFE421DC-13B9-4BB5-8070-9FAC362E2E02}" destId="{8FC2CB4F-6132-4CE1-9049-2C104821B4E7}" srcOrd="17" destOrd="0" presId="urn:microsoft.com/office/officeart/2005/8/layout/list1"/>
    <dgm:cxn modelId="{580BC795-936C-49BA-8AF6-69DE9D8AC665}" type="presParOf" srcId="{FFE421DC-13B9-4BB5-8070-9FAC362E2E02}" destId="{0A827117-086C-419B-81A3-BEB43775961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4FECBC-031F-4D6D-ABD7-CEEE3BF566FD}" type="doc">
      <dgm:prSet loTypeId="urn:microsoft.com/office/officeart/2005/8/layout/pList1" loCatId="list" qsTypeId="urn:microsoft.com/office/officeart/2005/8/quickstyle/simple3" qsCatId="simple" csTypeId="urn:microsoft.com/office/officeart/2005/8/colors/accent0_1" csCatId="mainScheme" phldr="1"/>
      <dgm:spPr/>
    </dgm:pt>
    <dgm:pt modelId="{CED4895F-C3CC-4FB5-90F9-36965DC4CF88}">
      <dgm:prSet custT="1"/>
      <dgm:spPr/>
      <dgm:t>
        <a:bodyPr/>
        <a:lstStyle/>
        <a:p>
          <a:r>
            <a:rPr lang="uk-UA" sz="1800" b="1" noProof="0" dirty="0" smtClean="0"/>
            <a:t>Елітні групи</a:t>
          </a:r>
          <a:endParaRPr lang="uk-UA" sz="1800" noProof="0" dirty="0"/>
        </a:p>
      </dgm:t>
    </dgm:pt>
    <dgm:pt modelId="{B9FC7DE8-26DC-4200-9BDF-594EBF5E03E5}" type="parTrans" cxnId="{6AA18526-A3BF-4CDD-9026-0B4001ABAF93}">
      <dgm:prSet/>
      <dgm:spPr/>
      <dgm:t>
        <a:bodyPr/>
        <a:lstStyle/>
        <a:p>
          <a:endParaRPr lang="uk-UA" sz="1800"/>
        </a:p>
      </dgm:t>
    </dgm:pt>
    <dgm:pt modelId="{C111679C-E55E-4A00-BF7C-B54F4100D8D1}" type="sibTrans" cxnId="{6AA18526-A3BF-4CDD-9026-0B4001ABAF93}">
      <dgm:prSet/>
      <dgm:spPr/>
      <dgm:t>
        <a:bodyPr/>
        <a:lstStyle/>
        <a:p>
          <a:endParaRPr lang="uk-UA" sz="1800"/>
        </a:p>
      </dgm:t>
    </dgm:pt>
    <dgm:pt modelId="{A93BB1EA-BFCA-489B-8404-199D64222DBD}">
      <dgm:prSet custT="1"/>
      <dgm:spPr/>
      <dgm:t>
        <a:bodyPr/>
        <a:lstStyle/>
        <a:p>
          <a:r>
            <a:rPr lang="uk-UA" sz="1800" b="1" dirty="0" smtClean="0"/>
            <a:t>Середній клас</a:t>
          </a:r>
          <a:endParaRPr lang="uk-UA" sz="1800" dirty="0"/>
        </a:p>
      </dgm:t>
    </dgm:pt>
    <dgm:pt modelId="{3E0F8440-CECA-430C-BD3B-A6EAE6879E04}" type="parTrans" cxnId="{085F889E-B548-43E5-B852-F89F6147EDC2}">
      <dgm:prSet/>
      <dgm:spPr/>
      <dgm:t>
        <a:bodyPr/>
        <a:lstStyle/>
        <a:p>
          <a:endParaRPr lang="uk-UA" sz="1800"/>
        </a:p>
      </dgm:t>
    </dgm:pt>
    <dgm:pt modelId="{BD352A17-8252-4EBB-BF32-0664B0192FF9}" type="sibTrans" cxnId="{085F889E-B548-43E5-B852-F89F6147EDC2}">
      <dgm:prSet/>
      <dgm:spPr/>
      <dgm:t>
        <a:bodyPr/>
        <a:lstStyle/>
        <a:p>
          <a:endParaRPr lang="uk-UA" sz="1800"/>
        </a:p>
      </dgm:t>
    </dgm:pt>
    <dgm:pt modelId="{D7F18591-7D43-4A49-A38E-2EBDAAA3A145}">
      <dgm:prSet custT="1"/>
      <dgm:spPr/>
      <dgm:t>
        <a:bodyPr/>
        <a:lstStyle/>
        <a:p>
          <a:r>
            <a:rPr lang="uk-UA" sz="1800" b="1" noProof="0" dirty="0" smtClean="0"/>
            <a:t>Робітничий клас</a:t>
          </a:r>
          <a:endParaRPr lang="uk-UA" sz="1800" noProof="0" dirty="0"/>
        </a:p>
      </dgm:t>
    </dgm:pt>
    <dgm:pt modelId="{30009D91-4243-42B3-851E-BD6535B3D257}" type="parTrans" cxnId="{04192725-8BA6-4860-80A7-513FCBBFEE71}">
      <dgm:prSet/>
      <dgm:spPr/>
      <dgm:t>
        <a:bodyPr/>
        <a:lstStyle/>
        <a:p>
          <a:endParaRPr lang="uk-UA" sz="1800"/>
        </a:p>
      </dgm:t>
    </dgm:pt>
    <dgm:pt modelId="{966AECCD-777B-4662-B5BF-5D0FF6867341}" type="sibTrans" cxnId="{04192725-8BA6-4860-80A7-513FCBBFEE71}">
      <dgm:prSet/>
      <dgm:spPr/>
      <dgm:t>
        <a:bodyPr/>
        <a:lstStyle/>
        <a:p>
          <a:endParaRPr lang="uk-UA" sz="1800"/>
        </a:p>
      </dgm:t>
    </dgm:pt>
    <dgm:pt modelId="{D8588536-CF99-4969-95F9-0A5623AD93AD}">
      <dgm:prSet custT="1"/>
      <dgm:spPr/>
      <dgm:t>
        <a:bodyPr/>
        <a:lstStyle/>
        <a:p>
          <a:r>
            <a:rPr lang="uk-UA" sz="1800" b="1" dirty="0" smtClean="0"/>
            <a:t>Маргінальні групи</a:t>
          </a:r>
          <a:endParaRPr lang="uk-UA" sz="1800" dirty="0"/>
        </a:p>
      </dgm:t>
    </dgm:pt>
    <dgm:pt modelId="{2ED762AD-46B1-4ADF-BD68-A18613CD9969}" type="parTrans" cxnId="{3A5E1AFD-28DD-4F90-BDE6-547726329A64}">
      <dgm:prSet/>
      <dgm:spPr/>
      <dgm:t>
        <a:bodyPr/>
        <a:lstStyle/>
        <a:p>
          <a:endParaRPr lang="uk-UA" sz="1800"/>
        </a:p>
      </dgm:t>
    </dgm:pt>
    <dgm:pt modelId="{48C61491-8FF1-4F28-9827-D870FCF3BC6A}" type="sibTrans" cxnId="{3A5E1AFD-28DD-4F90-BDE6-547726329A64}">
      <dgm:prSet/>
      <dgm:spPr/>
      <dgm:t>
        <a:bodyPr/>
        <a:lstStyle/>
        <a:p>
          <a:endParaRPr lang="uk-UA" sz="1800"/>
        </a:p>
      </dgm:t>
    </dgm:pt>
    <dgm:pt modelId="{1E12AE60-E6FA-43D1-AE14-39A70330B62D}">
      <dgm:prSet custT="1"/>
      <dgm:spPr/>
      <dgm:t>
        <a:bodyPr/>
        <a:lstStyle/>
        <a:p>
          <a:r>
            <a:rPr lang="uk-UA" sz="1800" dirty="0" smtClean="0"/>
            <a:t>безробітні, бездомні, нелегальні мігранти.</a:t>
          </a:r>
          <a:endParaRPr lang="uk-UA" sz="1800" dirty="0"/>
        </a:p>
      </dgm:t>
    </dgm:pt>
    <dgm:pt modelId="{900A5A1C-0E34-441B-AAA6-E8EB7A3F9748}" type="parTrans" cxnId="{46198193-5A3A-4508-A165-406140E9363C}">
      <dgm:prSet/>
      <dgm:spPr/>
      <dgm:t>
        <a:bodyPr/>
        <a:lstStyle/>
        <a:p>
          <a:endParaRPr lang="uk-UA" sz="1800"/>
        </a:p>
      </dgm:t>
    </dgm:pt>
    <dgm:pt modelId="{498AE6F6-755E-425B-8964-3BE5A63C5D1C}" type="sibTrans" cxnId="{46198193-5A3A-4508-A165-406140E9363C}">
      <dgm:prSet/>
      <dgm:spPr/>
      <dgm:t>
        <a:bodyPr/>
        <a:lstStyle/>
        <a:p>
          <a:endParaRPr lang="uk-UA" sz="1800"/>
        </a:p>
      </dgm:t>
    </dgm:pt>
    <dgm:pt modelId="{6E6A7C83-B8C2-4F84-A065-BA4F58F2315C}">
      <dgm:prSet custT="1"/>
      <dgm:spPr/>
      <dgm:t>
        <a:bodyPr/>
        <a:lstStyle/>
        <a:p>
          <a:r>
            <a:rPr lang="uk-UA" sz="1800" noProof="0" dirty="0" smtClean="0"/>
            <a:t>працівники заводів, будівництва, </a:t>
          </a:r>
          <a:r>
            <a:rPr lang="ru-RU" sz="1800" dirty="0" smtClean="0"/>
            <a:t>транспорту.</a:t>
          </a:r>
          <a:endParaRPr lang="ru-RU" sz="1800" dirty="0"/>
        </a:p>
      </dgm:t>
    </dgm:pt>
    <dgm:pt modelId="{DF96227B-E101-43A3-BF48-3F6E0F39007D}" type="parTrans" cxnId="{AB6A41FA-B085-4381-BA10-264B39899907}">
      <dgm:prSet/>
      <dgm:spPr/>
      <dgm:t>
        <a:bodyPr/>
        <a:lstStyle/>
        <a:p>
          <a:endParaRPr lang="uk-UA" sz="1800"/>
        </a:p>
      </dgm:t>
    </dgm:pt>
    <dgm:pt modelId="{E95DF550-5E4A-41BE-836B-DE3948B698ED}" type="sibTrans" cxnId="{AB6A41FA-B085-4381-BA10-264B39899907}">
      <dgm:prSet/>
      <dgm:spPr/>
      <dgm:t>
        <a:bodyPr/>
        <a:lstStyle/>
        <a:p>
          <a:endParaRPr lang="uk-UA" sz="1800"/>
        </a:p>
      </dgm:t>
    </dgm:pt>
    <dgm:pt modelId="{551BEE90-23F1-4E85-A28B-37CFE33E53CD}">
      <dgm:prSet custT="1"/>
      <dgm:spPr/>
      <dgm:t>
        <a:bodyPr/>
        <a:lstStyle/>
        <a:p>
          <a:r>
            <a:rPr lang="uk-UA" sz="1800" dirty="0" smtClean="0"/>
            <a:t> підприємці, службовці, освітяни, науковці, працівники креативних індустрій.</a:t>
          </a:r>
          <a:endParaRPr lang="uk-UA" sz="1800" dirty="0"/>
        </a:p>
      </dgm:t>
    </dgm:pt>
    <dgm:pt modelId="{481A9B7A-5F79-4A0B-BEBE-DA2A93C93A67}" type="parTrans" cxnId="{E27430B2-6364-40CF-926C-E844033B3BD5}">
      <dgm:prSet/>
      <dgm:spPr/>
      <dgm:t>
        <a:bodyPr/>
        <a:lstStyle/>
        <a:p>
          <a:endParaRPr lang="uk-UA" sz="1800"/>
        </a:p>
      </dgm:t>
    </dgm:pt>
    <dgm:pt modelId="{E970E5C6-9E9D-4415-9E9F-2FAD33F6E9A2}" type="sibTrans" cxnId="{E27430B2-6364-40CF-926C-E844033B3BD5}">
      <dgm:prSet/>
      <dgm:spPr/>
      <dgm:t>
        <a:bodyPr/>
        <a:lstStyle/>
        <a:p>
          <a:endParaRPr lang="uk-UA" sz="1800"/>
        </a:p>
      </dgm:t>
    </dgm:pt>
    <dgm:pt modelId="{AE527833-9ABC-4BE9-8311-DDDC173FAAC8}">
      <dgm:prSet custT="1"/>
      <dgm:spPr/>
      <dgm:t>
        <a:bodyPr/>
        <a:lstStyle/>
        <a:p>
          <a:r>
            <a:rPr lang="uk-UA" sz="1800" noProof="0" dirty="0" smtClean="0"/>
            <a:t>політична, економічна, культурна еліта міста.</a:t>
          </a:r>
          <a:endParaRPr lang="uk-UA" sz="1800" noProof="0" dirty="0"/>
        </a:p>
      </dgm:t>
    </dgm:pt>
    <dgm:pt modelId="{B9E0CA23-EB4A-49CF-9201-3AF7ED29D6AD}" type="parTrans" cxnId="{93BA7AB7-BB73-4A47-B70A-0B62005EA83F}">
      <dgm:prSet/>
      <dgm:spPr/>
      <dgm:t>
        <a:bodyPr/>
        <a:lstStyle/>
        <a:p>
          <a:endParaRPr lang="uk-UA" sz="1800"/>
        </a:p>
      </dgm:t>
    </dgm:pt>
    <dgm:pt modelId="{76C396F4-E29C-4EFA-9FF2-53CC14335E9C}" type="sibTrans" cxnId="{93BA7AB7-BB73-4A47-B70A-0B62005EA83F}">
      <dgm:prSet/>
      <dgm:spPr/>
      <dgm:t>
        <a:bodyPr/>
        <a:lstStyle/>
        <a:p>
          <a:endParaRPr lang="uk-UA" sz="1800"/>
        </a:p>
      </dgm:t>
    </dgm:pt>
    <dgm:pt modelId="{0F75C105-97EB-4F79-B9EA-78FC58D1F827}" type="pres">
      <dgm:prSet presAssocID="{CD4FECBC-031F-4D6D-ABD7-CEEE3BF566FD}" presName="Name0" presStyleCnt="0">
        <dgm:presLayoutVars>
          <dgm:dir/>
          <dgm:resizeHandles val="exact"/>
        </dgm:presLayoutVars>
      </dgm:prSet>
      <dgm:spPr/>
    </dgm:pt>
    <dgm:pt modelId="{ED00A79B-1332-44BD-AC59-A0FB0B7D2A09}" type="pres">
      <dgm:prSet presAssocID="{CED4895F-C3CC-4FB5-90F9-36965DC4CF88}" presName="compNode" presStyleCnt="0"/>
      <dgm:spPr/>
    </dgm:pt>
    <dgm:pt modelId="{F1684B33-21C9-4B8D-8FCA-4227BCBFCF98}" type="pres">
      <dgm:prSet presAssocID="{CED4895F-C3CC-4FB5-90F9-36965DC4CF88}" presName="pictRect" presStyleLbl="nod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ECECF96-5152-49B9-9F33-4647FD4FFCF2}" type="pres">
      <dgm:prSet presAssocID="{CED4895F-C3CC-4FB5-90F9-36965DC4CF88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F0C959-A1A5-4A4A-9253-67C985554AFC}" type="pres">
      <dgm:prSet presAssocID="{C111679C-E55E-4A00-BF7C-B54F4100D8D1}" presName="sibTrans" presStyleLbl="sibTrans2D1" presStyleIdx="0" presStyleCnt="0"/>
      <dgm:spPr/>
      <dgm:t>
        <a:bodyPr/>
        <a:lstStyle/>
        <a:p>
          <a:endParaRPr lang="uk-UA"/>
        </a:p>
      </dgm:t>
    </dgm:pt>
    <dgm:pt modelId="{6CA56826-BBD7-4C2C-BEEA-69E6AD324F3A}" type="pres">
      <dgm:prSet presAssocID="{A93BB1EA-BFCA-489B-8404-199D64222DBD}" presName="compNode" presStyleCnt="0"/>
      <dgm:spPr/>
    </dgm:pt>
    <dgm:pt modelId="{D0FF9696-0507-472D-9310-603F777E100B}" type="pres">
      <dgm:prSet presAssocID="{A93BB1EA-BFCA-489B-8404-199D64222DBD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4178CA4-B7D9-46D3-8787-14AD2A919F0D}" type="pres">
      <dgm:prSet presAssocID="{A93BB1EA-BFCA-489B-8404-199D64222DBD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976B72F-4258-4BC8-A898-ACBCE3FC16A1}" type="pres">
      <dgm:prSet presAssocID="{BD352A17-8252-4EBB-BF32-0664B0192FF9}" presName="sibTrans" presStyleLbl="sibTrans2D1" presStyleIdx="0" presStyleCnt="0"/>
      <dgm:spPr/>
      <dgm:t>
        <a:bodyPr/>
        <a:lstStyle/>
        <a:p>
          <a:endParaRPr lang="uk-UA"/>
        </a:p>
      </dgm:t>
    </dgm:pt>
    <dgm:pt modelId="{1C4A8E8A-5714-4FE3-829E-FF0D3D320DC3}" type="pres">
      <dgm:prSet presAssocID="{D7F18591-7D43-4A49-A38E-2EBDAAA3A145}" presName="compNode" presStyleCnt="0"/>
      <dgm:spPr/>
    </dgm:pt>
    <dgm:pt modelId="{0ADBE70E-1DB3-44AD-AB04-C9E26970BD77}" type="pres">
      <dgm:prSet presAssocID="{D7F18591-7D43-4A49-A38E-2EBDAAA3A145}" presName="pictRect" presStyleLbl="nod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47E18F8-727B-4234-B46A-9C1987A3883E}" type="pres">
      <dgm:prSet presAssocID="{D7F18591-7D43-4A49-A38E-2EBDAAA3A145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D7024A4-E050-448D-A336-6E7BCAB384F3}" type="pres">
      <dgm:prSet presAssocID="{966AECCD-777B-4662-B5BF-5D0FF6867341}" presName="sibTrans" presStyleLbl="sibTrans2D1" presStyleIdx="0" presStyleCnt="0"/>
      <dgm:spPr/>
      <dgm:t>
        <a:bodyPr/>
        <a:lstStyle/>
        <a:p>
          <a:endParaRPr lang="uk-UA"/>
        </a:p>
      </dgm:t>
    </dgm:pt>
    <dgm:pt modelId="{2B2D2279-6601-4AAA-996C-410C52D6F9CF}" type="pres">
      <dgm:prSet presAssocID="{D8588536-CF99-4969-95F9-0A5623AD93AD}" presName="compNode" presStyleCnt="0"/>
      <dgm:spPr/>
    </dgm:pt>
    <dgm:pt modelId="{C535FD5F-F6EA-4494-BEC8-8E52F20FF776}" type="pres">
      <dgm:prSet presAssocID="{D8588536-CF99-4969-95F9-0A5623AD93AD}" presName="pictRect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999E547-F76A-430A-B704-0835FA36FCE7}" type="pres">
      <dgm:prSet presAssocID="{D8588536-CF99-4969-95F9-0A5623AD93AD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E64F26A-2EA1-4964-BBA5-F71CD0D8B85A}" type="presOf" srcId="{A93BB1EA-BFCA-489B-8404-199D64222DBD}" destId="{04178CA4-B7D9-46D3-8787-14AD2A919F0D}" srcOrd="0" destOrd="0" presId="urn:microsoft.com/office/officeart/2005/8/layout/pList1"/>
    <dgm:cxn modelId="{085F889E-B548-43E5-B852-F89F6147EDC2}" srcId="{CD4FECBC-031F-4D6D-ABD7-CEEE3BF566FD}" destId="{A93BB1EA-BFCA-489B-8404-199D64222DBD}" srcOrd="1" destOrd="0" parTransId="{3E0F8440-CECA-430C-BD3B-A6EAE6879E04}" sibTransId="{BD352A17-8252-4EBB-BF32-0664B0192FF9}"/>
    <dgm:cxn modelId="{93BA7AB7-BB73-4A47-B70A-0B62005EA83F}" srcId="{CED4895F-C3CC-4FB5-90F9-36965DC4CF88}" destId="{AE527833-9ABC-4BE9-8311-DDDC173FAAC8}" srcOrd="0" destOrd="0" parTransId="{B9E0CA23-EB4A-49CF-9201-3AF7ED29D6AD}" sibTransId="{76C396F4-E29C-4EFA-9FF2-53CC14335E9C}"/>
    <dgm:cxn modelId="{F74C6C5C-417F-43DF-9013-038D9261B4E2}" type="presOf" srcId="{D7F18591-7D43-4A49-A38E-2EBDAAA3A145}" destId="{E47E18F8-727B-4234-B46A-9C1987A3883E}" srcOrd="0" destOrd="0" presId="urn:microsoft.com/office/officeart/2005/8/layout/pList1"/>
    <dgm:cxn modelId="{6AA18526-A3BF-4CDD-9026-0B4001ABAF93}" srcId="{CD4FECBC-031F-4D6D-ABD7-CEEE3BF566FD}" destId="{CED4895F-C3CC-4FB5-90F9-36965DC4CF88}" srcOrd="0" destOrd="0" parTransId="{B9FC7DE8-26DC-4200-9BDF-594EBF5E03E5}" sibTransId="{C111679C-E55E-4A00-BF7C-B54F4100D8D1}"/>
    <dgm:cxn modelId="{3A5E1AFD-28DD-4F90-BDE6-547726329A64}" srcId="{CD4FECBC-031F-4D6D-ABD7-CEEE3BF566FD}" destId="{D8588536-CF99-4969-95F9-0A5623AD93AD}" srcOrd="3" destOrd="0" parTransId="{2ED762AD-46B1-4ADF-BD68-A18613CD9969}" sibTransId="{48C61491-8FF1-4F28-9827-D870FCF3BC6A}"/>
    <dgm:cxn modelId="{46198193-5A3A-4508-A165-406140E9363C}" srcId="{D8588536-CF99-4969-95F9-0A5623AD93AD}" destId="{1E12AE60-E6FA-43D1-AE14-39A70330B62D}" srcOrd="0" destOrd="0" parTransId="{900A5A1C-0E34-441B-AAA6-E8EB7A3F9748}" sibTransId="{498AE6F6-755E-425B-8964-3BE5A63C5D1C}"/>
    <dgm:cxn modelId="{04192725-8BA6-4860-80A7-513FCBBFEE71}" srcId="{CD4FECBC-031F-4D6D-ABD7-CEEE3BF566FD}" destId="{D7F18591-7D43-4A49-A38E-2EBDAAA3A145}" srcOrd="2" destOrd="0" parTransId="{30009D91-4243-42B3-851E-BD6535B3D257}" sibTransId="{966AECCD-777B-4662-B5BF-5D0FF6867341}"/>
    <dgm:cxn modelId="{3D211F3D-D17F-40BA-8CAC-4B3C307C44C9}" type="presOf" srcId="{C111679C-E55E-4A00-BF7C-B54F4100D8D1}" destId="{57F0C959-A1A5-4A4A-9253-67C985554AFC}" srcOrd="0" destOrd="0" presId="urn:microsoft.com/office/officeart/2005/8/layout/pList1"/>
    <dgm:cxn modelId="{91BD6571-F068-4FB1-BAC6-1757E9D085EE}" type="presOf" srcId="{CD4FECBC-031F-4D6D-ABD7-CEEE3BF566FD}" destId="{0F75C105-97EB-4F79-B9EA-78FC58D1F827}" srcOrd="0" destOrd="0" presId="urn:microsoft.com/office/officeart/2005/8/layout/pList1"/>
    <dgm:cxn modelId="{9404DC82-12DA-4F66-8061-20699AFC41E5}" type="presOf" srcId="{6E6A7C83-B8C2-4F84-A065-BA4F58F2315C}" destId="{E47E18F8-727B-4234-B46A-9C1987A3883E}" srcOrd="0" destOrd="1" presId="urn:microsoft.com/office/officeart/2005/8/layout/pList1"/>
    <dgm:cxn modelId="{652EC493-8438-4DBC-8DC0-979EC6F437D0}" type="presOf" srcId="{966AECCD-777B-4662-B5BF-5D0FF6867341}" destId="{9D7024A4-E050-448D-A336-6E7BCAB384F3}" srcOrd="0" destOrd="0" presId="urn:microsoft.com/office/officeart/2005/8/layout/pList1"/>
    <dgm:cxn modelId="{AB6A41FA-B085-4381-BA10-264B39899907}" srcId="{D7F18591-7D43-4A49-A38E-2EBDAAA3A145}" destId="{6E6A7C83-B8C2-4F84-A065-BA4F58F2315C}" srcOrd="0" destOrd="0" parTransId="{DF96227B-E101-43A3-BF48-3F6E0F39007D}" sibTransId="{E95DF550-5E4A-41BE-836B-DE3948B698ED}"/>
    <dgm:cxn modelId="{A2250965-6325-4651-9ECD-66D8AABD0E7C}" type="presOf" srcId="{D8588536-CF99-4969-95F9-0A5623AD93AD}" destId="{E999E547-F76A-430A-B704-0835FA36FCE7}" srcOrd="0" destOrd="0" presId="urn:microsoft.com/office/officeart/2005/8/layout/pList1"/>
    <dgm:cxn modelId="{311A6B05-46AB-4010-81F1-9ABB2E9D7BD8}" type="presOf" srcId="{1E12AE60-E6FA-43D1-AE14-39A70330B62D}" destId="{E999E547-F76A-430A-B704-0835FA36FCE7}" srcOrd="0" destOrd="1" presId="urn:microsoft.com/office/officeart/2005/8/layout/pList1"/>
    <dgm:cxn modelId="{80DA1AF4-F4AB-4975-8571-F560BBAAB949}" type="presOf" srcId="{BD352A17-8252-4EBB-BF32-0664B0192FF9}" destId="{B976B72F-4258-4BC8-A898-ACBCE3FC16A1}" srcOrd="0" destOrd="0" presId="urn:microsoft.com/office/officeart/2005/8/layout/pList1"/>
    <dgm:cxn modelId="{18585387-5AE8-45F1-9CB6-7A27C4388F10}" type="presOf" srcId="{CED4895F-C3CC-4FB5-90F9-36965DC4CF88}" destId="{2ECECF96-5152-49B9-9F33-4647FD4FFCF2}" srcOrd="0" destOrd="0" presId="urn:microsoft.com/office/officeart/2005/8/layout/pList1"/>
    <dgm:cxn modelId="{EBA1B142-95CD-41A1-94E9-796F7ED023C7}" type="presOf" srcId="{AE527833-9ABC-4BE9-8311-DDDC173FAAC8}" destId="{2ECECF96-5152-49B9-9F33-4647FD4FFCF2}" srcOrd="0" destOrd="1" presId="urn:microsoft.com/office/officeart/2005/8/layout/pList1"/>
    <dgm:cxn modelId="{58181E28-5339-4E77-83E3-315A5E4C774C}" type="presOf" srcId="{551BEE90-23F1-4E85-A28B-37CFE33E53CD}" destId="{04178CA4-B7D9-46D3-8787-14AD2A919F0D}" srcOrd="0" destOrd="1" presId="urn:microsoft.com/office/officeart/2005/8/layout/pList1"/>
    <dgm:cxn modelId="{E27430B2-6364-40CF-926C-E844033B3BD5}" srcId="{A93BB1EA-BFCA-489B-8404-199D64222DBD}" destId="{551BEE90-23F1-4E85-A28B-37CFE33E53CD}" srcOrd="0" destOrd="0" parTransId="{481A9B7A-5F79-4A0B-BEBE-DA2A93C93A67}" sibTransId="{E970E5C6-9E9D-4415-9E9F-2FAD33F6E9A2}"/>
    <dgm:cxn modelId="{3AEA2111-F29B-40EA-BA20-0096716920D7}" type="presParOf" srcId="{0F75C105-97EB-4F79-B9EA-78FC58D1F827}" destId="{ED00A79B-1332-44BD-AC59-A0FB0B7D2A09}" srcOrd="0" destOrd="0" presId="urn:microsoft.com/office/officeart/2005/8/layout/pList1"/>
    <dgm:cxn modelId="{9F968A4B-63EC-4528-AA14-9051DF1C6544}" type="presParOf" srcId="{ED00A79B-1332-44BD-AC59-A0FB0B7D2A09}" destId="{F1684B33-21C9-4B8D-8FCA-4227BCBFCF98}" srcOrd="0" destOrd="0" presId="urn:microsoft.com/office/officeart/2005/8/layout/pList1"/>
    <dgm:cxn modelId="{806F0608-1358-4B20-B1FE-E0A2ACF2D4BB}" type="presParOf" srcId="{ED00A79B-1332-44BD-AC59-A0FB0B7D2A09}" destId="{2ECECF96-5152-49B9-9F33-4647FD4FFCF2}" srcOrd="1" destOrd="0" presId="urn:microsoft.com/office/officeart/2005/8/layout/pList1"/>
    <dgm:cxn modelId="{E3BA8BAD-75E3-4DF0-B414-2F9FE89E9A11}" type="presParOf" srcId="{0F75C105-97EB-4F79-B9EA-78FC58D1F827}" destId="{57F0C959-A1A5-4A4A-9253-67C985554AFC}" srcOrd="1" destOrd="0" presId="urn:microsoft.com/office/officeart/2005/8/layout/pList1"/>
    <dgm:cxn modelId="{914505BF-78FC-4FC5-9C91-359C65420038}" type="presParOf" srcId="{0F75C105-97EB-4F79-B9EA-78FC58D1F827}" destId="{6CA56826-BBD7-4C2C-BEEA-69E6AD324F3A}" srcOrd="2" destOrd="0" presId="urn:microsoft.com/office/officeart/2005/8/layout/pList1"/>
    <dgm:cxn modelId="{47B92148-FFD7-4752-A9E2-FDB363755ED4}" type="presParOf" srcId="{6CA56826-BBD7-4C2C-BEEA-69E6AD324F3A}" destId="{D0FF9696-0507-472D-9310-603F777E100B}" srcOrd="0" destOrd="0" presId="urn:microsoft.com/office/officeart/2005/8/layout/pList1"/>
    <dgm:cxn modelId="{19B8D44E-CED8-4ABC-B7E9-6C022B20F9C2}" type="presParOf" srcId="{6CA56826-BBD7-4C2C-BEEA-69E6AD324F3A}" destId="{04178CA4-B7D9-46D3-8787-14AD2A919F0D}" srcOrd="1" destOrd="0" presId="urn:microsoft.com/office/officeart/2005/8/layout/pList1"/>
    <dgm:cxn modelId="{3484A960-0A48-4E20-B2B0-D8CD4768BF9B}" type="presParOf" srcId="{0F75C105-97EB-4F79-B9EA-78FC58D1F827}" destId="{B976B72F-4258-4BC8-A898-ACBCE3FC16A1}" srcOrd="3" destOrd="0" presId="urn:microsoft.com/office/officeart/2005/8/layout/pList1"/>
    <dgm:cxn modelId="{E74BFE13-474C-47CC-A951-EE64FA5D749C}" type="presParOf" srcId="{0F75C105-97EB-4F79-B9EA-78FC58D1F827}" destId="{1C4A8E8A-5714-4FE3-829E-FF0D3D320DC3}" srcOrd="4" destOrd="0" presId="urn:microsoft.com/office/officeart/2005/8/layout/pList1"/>
    <dgm:cxn modelId="{5B8E3268-5D1C-450C-9751-815665DB27BC}" type="presParOf" srcId="{1C4A8E8A-5714-4FE3-829E-FF0D3D320DC3}" destId="{0ADBE70E-1DB3-44AD-AB04-C9E26970BD77}" srcOrd="0" destOrd="0" presId="urn:microsoft.com/office/officeart/2005/8/layout/pList1"/>
    <dgm:cxn modelId="{627913D9-82C2-42B9-9CA2-613F83EF95A9}" type="presParOf" srcId="{1C4A8E8A-5714-4FE3-829E-FF0D3D320DC3}" destId="{E47E18F8-727B-4234-B46A-9C1987A3883E}" srcOrd="1" destOrd="0" presId="urn:microsoft.com/office/officeart/2005/8/layout/pList1"/>
    <dgm:cxn modelId="{D480ADB7-83DB-4289-A030-F8952AD7A11A}" type="presParOf" srcId="{0F75C105-97EB-4F79-B9EA-78FC58D1F827}" destId="{9D7024A4-E050-448D-A336-6E7BCAB384F3}" srcOrd="5" destOrd="0" presId="urn:microsoft.com/office/officeart/2005/8/layout/pList1"/>
    <dgm:cxn modelId="{9CD839FC-8E25-4AA9-B805-06032091C68E}" type="presParOf" srcId="{0F75C105-97EB-4F79-B9EA-78FC58D1F827}" destId="{2B2D2279-6601-4AAA-996C-410C52D6F9CF}" srcOrd="6" destOrd="0" presId="urn:microsoft.com/office/officeart/2005/8/layout/pList1"/>
    <dgm:cxn modelId="{60C807CC-4C32-4D33-B845-F17C41C345A8}" type="presParOf" srcId="{2B2D2279-6601-4AAA-996C-410C52D6F9CF}" destId="{C535FD5F-F6EA-4494-BEC8-8E52F20FF776}" srcOrd="0" destOrd="0" presId="urn:microsoft.com/office/officeart/2005/8/layout/pList1"/>
    <dgm:cxn modelId="{4AD3E491-DFA8-4D20-B1B5-2F8DBB127FD8}" type="presParOf" srcId="{2B2D2279-6601-4AAA-996C-410C52D6F9CF}" destId="{E999E547-F76A-430A-B704-0835FA36FCE7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4FECBC-031F-4D6D-ABD7-CEEE3BF566FD}" type="doc">
      <dgm:prSet loTypeId="urn:microsoft.com/office/officeart/2005/8/layout/pList1" loCatId="list" qsTypeId="urn:microsoft.com/office/officeart/2005/8/quickstyle/simple3" qsCatId="simple" csTypeId="urn:microsoft.com/office/officeart/2005/8/colors/accent0_1" csCatId="mainScheme" phldr="1"/>
      <dgm:spPr/>
    </dgm:pt>
    <dgm:pt modelId="{CED4895F-C3CC-4FB5-90F9-36965DC4CF88}">
      <dgm:prSet custT="1"/>
      <dgm:spPr/>
      <dgm:t>
        <a:bodyPr/>
        <a:lstStyle/>
        <a:p>
          <a:r>
            <a:rPr lang="uk-UA" sz="2000" b="1" noProof="0" dirty="0" smtClean="0"/>
            <a:t>Етнічні громади</a:t>
          </a:r>
          <a:endParaRPr lang="uk-UA" sz="2000" noProof="0" dirty="0"/>
        </a:p>
      </dgm:t>
    </dgm:pt>
    <dgm:pt modelId="{B9FC7DE8-26DC-4200-9BDF-594EBF5E03E5}" type="parTrans" cxnId="{6AA18526-A3BF-4CDD-9026-0B4001ABAF93}">
      <dgm:prSet/>
      <dgm:spPr/>
      <dgm:t>
        <a:bodyPr/>
        <a:lstStyle/>
        <a:p>
          <a:endParaRPr lang="uk-UA" sz="2000"/>
        </a:p>
      </dgm:t>
    </dgm:pt>
    <dgm:pt modelId="{C111679C-E55E-4A00-BF7C-B54F4100D8D1}" type="sibTrans" cxnId="{6AA18526-A3BF-4CDD-9026-0B4001ABAF93}">
      <dgm:prSet/>
      <dgm:spPr/>
      <dgm:t>
        <a:bodyPr/>
        <a:lstStyle/>
        <a:p>
          <a:endParaRPr lang="uk-UA" sz="2000"/>
        </a:p>
      </dgm:t>
    </dgm:pt>
    <dgm:pt modelId="{7449EDD1-FEF1-444E-9798-BE030E617EB3}">
      <dgm:prSet custT="1"/>
      <dgm:spPr/>
      <dgm:t>
        <a:bodyPr/>
        <a:lstStyle/>
        <a:p>
          <a:r>
            <a:rPr lang="uk-UA" sz="2000" b="1" noProof="0" dirty="0" smtClean="0"/>
            <a:t>Мовні групи</a:t>
          </a:r>
          <a:endParaRPr lang="uk-UA" sz="2000" noProof="0" dirty="0"/>
        </a:p>
      </dgm:t>
    </dgm:pt>
    <dgm:pt modelId="{27595DF8-E648-470C-BD4A-F3A359565134}" type="parTrans" cxnId="{3D615CFB-3ADC-4665-8484-E0AFB9E5DA35}">
      <dgm:prSet/>
      <dgm:spPr/>
      <dgm:t>
        <a:bodyPr/>
        <a:lstStyle/>
        <a:p>
          <a:endParaRPr lang="uk-UA" sz="2000"/>
        </a:p>
      </dgm:t>
    </dgm:pt>
    <dgm:pt modelId="{C84808CF-9605-408C-9D6F-6E2A5E390719}" type="sibTrans" cxnId="{3D615CFB-3ADC-4665-8484-E0AFB9E5DA35}">
      <dgm:prSet/>
      <dgm:spPr/>
      <dgm:t>
        <a:bodyPr/>
        <a:lstStyle/>
        <a:p>
          <a:endParaRPr lang="uk-UA" sz="2000"/>
        </a:p>
      </dgm:t>
    </dgm:pt>
    <dgm:pt modelId="{A32CB73C-A816-4F6E-BC62-566772C7B3B8}">
      <dgm:prSet custT="1"/>
      <dgm:spPr/>
      <dgm:t>
        <a:bodyPr/>
        <a:lstStyle/>
        <a:p>
          <a:r>
            <a:rPr lang="uk-UA" sz="2000" b="1" dirty="0" smtClean="0"/>
            <a:t>Релігійні спільноти</a:t>
          </a:r>
          <a:endParaRPr lang="uk-UA" sz="2000" dirty="0"/>
        </a:p>
      </dgm:t>
    </dgm:pt>
    <dgm:pt modelId="{68DE8366-87A2-491B-983E-754BCEE261EE}" type="parTrans" cxnId="{AE14A71A-500A-4F4A-8157-083925EDC606}">
      <dgm:prSet/>
      <dgm:spPr/>
      <dgm:t>
        <a:bodyPr/>
        <a:lstStyle/>
        <a:p>
          <a:endParaRPr lang="uk-UA" sz="2000"/>
        </a:p>
      </dgm:t>
    </dgm:pt>
    <dgm:pt modelId="{BE340193-C937-47AE-9496-370A94787FC5}" type="sibTrans" cxnId="{AE14A71A-500A-4F4A-8157-083925EDC606}">
      <dgm:prSet/>
      <dgm:spPr/>
      <dgm:t>
        <a:bodyPr/>
        <a:lstStyle/>
        <a:p>
          <a:endParaRPr lang="uk-UA" sz="2000"/>
        </a:p>
      </dgm:t>
    </dgm:pt>
    <dgm:pt modelId="{7AA9E797-7F26-49BA-B01D-57A46D818BAD}">
      <dgm:prSet custT="1"/>
      <dgm:spPr/>
      <dgm:t>
        <a:bodyPr/>
        <a:lstStyle/>
        <a:p>
          <a:r>
            <a:rPr lang="uk-UA" sz="2000" noProof="0" dirty="0" smtClean="0"/>
            <a:t>представники різних національностей, які мешкають у містах (наприклад, китайські квартали, єврейські громади).</a:t>
          </a:r>
          <a:endParaRPr lang="uk-UA" sz="2000" noProof="0" dirty="0"/>
        </a:p>
      </dgm:t>
    </dgm:pt>
    <dgm:pt modelId="{3E3D4514-D4AD-4E86-B65C-CFCC1022D966}" type="parTrans" cxnId="{D9834EB5-54D8-40A2-9E20-0D405FA26186}">
      <dgm:prSet/>
      <dgm:spPr/>
      <dgm:t>
        <a:bodyPr/>
        <a:lstStyle/>
        <a:p>
          <a:endParaRPr lang="uk-UA" sz="2000"/>
        </a:p>
      </dgm:t>
    </dgm:pt>
    <dgm:pt modelId="{BA9C7E68-2071-4F9F-AE4D-721033B85476}" type="sibTrans" cxnId="{D9834EB5-54D8-40A2-9E20-0D405FA26186}">
      <dgm:prSet/>
      <dgm:spPr/>
      <dgm:t>
        <a:bodyPr/>
        <a:lstStyle/>
        <a:p>
          <a:endParaRPr lang="uk-UA" sz="2000"/>
        </a:p>
      </dgm:t>
    </dgm:pt>
    <dgm:pt modelId="{8D88A2D8-C99A-46CF-9868-D97E386DE0A5}">
      <dgm:prSet custT="1"/>
      <dgm:spPr/>
      <dgm:t>
        <a:bodyPr/>
        <a:lstStyle/>
        <a:p>
          <a:r>
            <a:rPr lang="uk-UA" sz="2000" noProof="0" dirty="0" smtClean="0"/>
            <a:t>особливо характерні для мегаполісів із багатокультурним населенням.</a:t>
          </a:r>
          <a:endParaRPr lang="uk-UA" sz="2000" noProof="0" dirty="0"/>
        </a:p>
      </dgm:t>
    </dgm:pt>
    <dgm:pt modelId="{3B6D952A-B4F9-4E2A-A848-134A38CEEE93}" type="parTrans" cxnId="{FD7B2C70-4A54-4A2D-B082-8FDF32C96780}">
      <dgm:prSet/>
      <dgm:spPr/>
      <dgm:t>
        <a:bodyPr/>
        <a:lstStyle/>
        <a:p>
          <a:endParaRPr lang="uk-UA" sz="2000"/>
        </a:p>
      </dgm:t>
    </dgm:pt>
    <dgm:pt modelId="{EDD01405-BB26-43C1-A8F7-8D117CA5C90E}" type="sibTrans" cxnId="{FD7B2C70-4A54-4A2D-B082-8FDF32C96780}">
      <dgm:prSet/>
      <dgm:spPr/>
      <dgm:t>
        <a:bodyPr/>
        <a:lstStyle/>
        <a:p>
          <a:endParaRPr lang="uk-UA" sz="2000"/>
        </a:p>
      </dgm:t>
    </dgm:pt>
    <dgm:pt modelId="{2D15D9D9-879F-4F17-834C-9A77E08481E9}">
      <dgm:prSet custT="1"/>
      <dgm:spPr/>
      <dgm:t>
        <a:bodyPr/>
        <a:lstStyle/>
        <a:p>
          <a:r>
            <a:rPr lang="uk-UA" sz="2000" dirty="0" smtClean="0"/>
            <a:t>групи, що об'єднані спільною вірою (наприклад, християнські, мусульманські громади).</a:t>
          </a:r>
          <a:endParaRPr lang="uk-UA" sz="2000" dirty="0"/>
        </a:p>
      </dgm:t>
    </dgm:pt>
    <dgm:pt modelId="{72B7F9A2-A457-4889-9D51-1893783ACC9B}" type="parTrans" cxnId="{630F6405-A4D8-44B4-973E-FF3DDCD19B52}">
      <dgm:prSet/>
      <dgm:spPr/>
      <dgm:t>
        <a:bodyPr/>
        <a:lstStyle/>
        <a:p>
          <a:endParaRPr lang="uk-UA" sz="2000"/>
        </a:p>
      </dgm:t>
    </dgm:pt>
    <dgm:pt modelId="{CC1B205B-EFA5-4B99-B121-B57C37DCADF7}" type="sibTrans" cxnId="{630F6405-A4D8-44B4-973E-FF3DDCD19B52}">
      <dgm:prSet/>
      <dgm:spPr/>
      <dgm:t>
        <a:bodyPr/>
        <a:lstStyle/>
        <a:p>
          <a:endParaRPr lang="uk-UA" sz="2000"/>
        </a:p>
      </dgm:t>
    </dgm:pt>
    <dgm:pt modelId="{0F75C105-97EB-4F79-B9EA-78FC58D1F827}" type="pres">
      <dgm:prSet presAssocID="{CD4FECBC-031F-4D6D-ABD7-CEEE3BF566FD}" presName="Name0" presStyleCnt="0">
        <dgm:presLayoutVars>
          <dgm:dir/>
          <dgm:resizeHandles val="exact"/>
        </dgm:presLayoutVars>
      </dgm:prSet>
      <dgm:spPr/>
    </dgm:pt>
    <dgm:pt modelId="{ED00A79B-1332-44BD-AC59-A0FB0B7D2A09}" type="pres">
      <dgm:prSet presAssocID="{CED4895F-C3CC-4FB5-90F9-36965DC4CF88}" presName="compNode" presStyleCnt="0"/>
      <dgm:spPr/>
    </dgm:pt>
    <dgm:pt modelId="{F1684B33-21C9-4B8D-8FCA-4227BCBFCF98}" type="pres">
      <dgm:prSet presAssocID="{CED4895F-C3CC-4FB5-90F9-36965DC4CF88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ECECF96-5152-49B9-9F33-4647FD4FFCF2}" type="pres">
      <dgm:prSet presAssocID="{CED4895F-C3CC-4FB5-90F9-36965DC4CF88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F0C959-A1A5-4A4A-9253-67C985554AFC}" type="pres">
      <dgm:prSet presAssocID="{C111679C-E55E-4A00-BF7C-B54F4100D8D1}" presName="sibTrans" presStyleLbl="sibTrans2D1" presStyleIdx="0" presStyleCnt="0"/>
      <dgm:spPr/>
      <dgm:t>
        <a:bodyPr/>
        <a:lstStyle/>
        <a:p>
          <a:endParaRPr lang="uk-UA"/>
        </a:p>
      </dgm:t>
    </dgm:pt>
    <dgm:pt modelId="{A322B336-C454-462D-80A0-3C6BF80D38D8}" type="pres">
      <dgm:prSet presAssocID="{7449EDD1-FEF1-444E-9798-BE030E617EB3}" presName="compNode" presStyleCnt="0"/>
      <dgm:spPr/>
    </dgm:pt>
    <dgm:pt modelId="{241D6DFA-2484-4B9A-8DA6-1E648964AC78}" type="pres">
      <dgm:prSet presAssocID="{7449EDD1-FEF1-444E-9798-BE030E617EB3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019C287-748D-488D-8571-35AA2A4945AD}" type="pres">
      <dgm:prSet presAssocID="{7449EDD1-FEF1-444E-9798-BE030E617EB3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B2DEA23-1648-4A4F-96A3-2B6CE1A6640D}" type="pres">
      <dgm:prSet presAssocID="{C84808CF-9605-408C-9D6F-6E2A5E390719}" presName="sibTrans" presStyleLbl="sibTrans2D1" presStyleIdx="0" presStyleCnt="0"/>
      <dgm:spPr/>
      <dgm:t>
        <a:bodyPr/>
        <a:lstStyle/>
        <a:p>
          <a:endParaRPr lang="uk-UA"/>
        </a:p>
      </dgm:t>
    </dgm:pt>
    <dgm:pt modelId="{18135D7C-EE18-45D6-95EB-A9807FAD11A8}" type="pres">
      <dgm:prSet presAssocID="{A32CB73C-A816-4F6E-BC62-566772C7B3B8}" presName="compNode" presStyleCnt="0"/>
      <dgm:spPr/>
    </dgm:pt>
    <dgm:pt modelId="{54B5AAA8-D71F-4234-B145-CC67B3642E2A}" type="pres">
      <dgm:prSet presAssocID="{A32CB73C-A816-4F6E-BC62-566772C7B3B8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EB17231-59D2-4AB0-B5AA-CB2D0739DDDA}" type="pres">
      <dgm:prSet presAssocID="{A32CB73C-A816-4F6E-BC62-566772C7B3B8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24A6B0B-F011-44A3-A407-731C2278477C}" type="presOf" srcId="{CD4FECBC-031F-4D6D-ABD7-CEEE3BF566FD}" destId="{0F75C105-97EB-4F79-B9EA-78FC58D1F827}" srcOrd="0" destOrd="0" presId="urn:microsoft.com/office/officeart/2005/8/layout/pList1"/>
    <dgm:cxn modelId="{3902D5C2-1BC8-49F6-B246-6B00CE7272BF}" type="presOf" srcId="{C84808CF-9605-408C-9D6F-6E2A5E390719}" destId="{EB2DEA23-1648-4A4F-96A3-2B6CE1A6640D}" srcOrd="0" destOrd="0" presId="urn:microsoft.com/office/officeart/2005/8/layout/pList1"/>
    <dgm:cxn modelId="{3D615CFB-3ADC-4665-8484-E0AFB9E5DA35}" srcId="{CD4FECBC-031F-4D6D-ABD7-CEEE3BF566FD}" destId="{7449EDD1-FEF1-444E-9798-BE030E617EB3}" srcOrd="1" destOrd="0" parTransId="{27595DF8-E648-470C-BD4A-F3A359565134}" sibTransId="{C84808CF-9605-408C-9D6F-6E2A5E390719}"/>
    <dgm:cxn modelId="{E8678788-4B9D-411F-BD59-705B268A338A}" type="presOf" srcId="{A32CB73C-A816-4F6E-BC62-566772C7B3B8}" destId="{7EB17231-59D2-4AB0-B5AA-CB2D0739DDDA}" srcOrd="0" destOrd="0" presId="urn:microsoft.com/office/officeart/2005/8/layout/pList1"/>
    <dgm:cxn modelId="{AE14A71A-500A-4F4A-8157-083925EDC606}" srcId="{CD4FECBC-031F-4D6D-ABD7-CEEE3BF566FD}" destId="{A32CB73C-A816-4F6E-BC62-566772C7B3B8}" srcOrd="2" destOrd="0" parTransId="{68DE8366-87A2-491B-983E-754BCEE261EE}" sibTransId="{BE340193-C937-47AE-9496-370A94787FC5}"/>
    <dgm:cxn modelId="{D9834EB5-54D8-40A2-9E20-0D405FA26186}" srcId="{CED4895F-C3CC-4FB5-90F9-36965DC4CF88}" destId="{7AA9E797-7F26-49BA-B01D-57A46D818BAD}" srcOrd="0" destOrd="0" parTransId="{3E3D4514-D4AD-4E86-B65C-CFCC1022D966}" sibTransId="{BA9C7E68-2071-4F9F-AE4D-721033B85476}"/>
    <dgm:cxn modelId="{630F6405-A4D8-44B4-973E-FF3DDCD19B52}" srcId="{A32CB73C-A816-4F6E-BC62-566772C7B3B8}" destId="{2D15D9D9-879F-4F17-834C-9A77E08481E9}" srcOrd="0" destOrd="0" parTransId="{72B7F9A2-A457-4889-9D51-1893783ACC9B}" sibTransId="{CC1B205B-EFA5-4B99-B121-B57C37DCADF7}"/>
    <dgm:cxn modelId="{8BEFC02B-3ACE-44B4-91AE-4B61C3B27ADE}" type="presOf" srcId="{CED4895F-C3CC-4FB5-90F9-36965DC4CF88}" destId="{2ECECF96-5152-49B9-9F33-4647FD4FFCF2}" srcOrd="0" destOrd="0" presId="urn:microsoft.com/office/officeart/2005/8/layout/pList1"/>
    <dgm:cxn modelId="{FA2D52CA-11CF-455E-837F-0D822AA3E35C}" type="presOf" srcId="{C111679C-E55E-4A00-BF7C-B54F4100D8D1}" destId="{57F0C959-A1A5-4A4A-9253-67C985554AFC}" srcOrd="0" destOrd="0" presId="urn:microsoft.com/office/officeart/2005/8/layout/pList1"/>
    <dgm:cxn modelId="{6280310B-418D-49A3-92B7-21B55AA8F586}" type="presOf" srcId="{7AA9E797-7F26-49BA-B01D-57A46D818BAD}" destId="{2ECECF96-5152-49B9-9F33-4647FD4FFCF2}" srcOrd="0" destOrd="1" presId="urn:microsoft.com/office/officeart/2005/8/layout/pList1"/>
    <dgm:cxn modelId="{D0116D80-D120-45A1-9659-45C4BDC54195}" type="presOf" srcId="{8D88A2D8-C99A-46CF-9868-D97E386DE0A5}" destId="{D019C287-748D-488D-8571-35AA2A4945AD}" srcOrd="0" destOrd="1" presId="urn:microsoft.com/office/officeart/2005/8/layout/pList1"/>
    <dgm:cxn modelId="{29D3FA15-3005-4A64-8B7C-B8870521D483}" type="presOf" srcId="{2D15D9D9-879F-4F17-834C-9A77E08481E9}" destId="{7EB17231-59D2-4AB0-B5AA-CB2D0739DDDA}" srcOrd="0" destOrd="1" presId="urn:microsoft.com/office/officeart/2005/8/layout/pList1"/>
    <dgm:cxn modelId="{165BEE9A-70DB-49F0-9E42-94D190FCCDB7}" type="presOf" srcId="{7449EDD1-FEF1-444E-9798-BE030E617EB3}" destId="{D019C287-748D-488D-8571-35AA2A4945AD}" srcOrd="0" destOrd="0" presId="urn:microsoft.com/office/officeart/2005/8/layout/pList1"/>
    <dgm:cxn modelId="{FD7B2C70-4A54-4A2D-B082-8FDF32C96780}" srcId="{7449EDD1-FEF1-444E-9798-BE030E617EB3}" destId="{8D88A2D8-C99A-46CF-9868-D97E386DE0A5}" srcOrd="0" destOrd="0" parTransId="{3B6D952A-B4F9-4E2A-A848-134A38CEEE93}" sibTransId="{EDD01405-BB26-43C1-A8F7-8D117CA5C90E}"/>
    <dgm:cxn modelId="{6AA18526-A3BF-4CDD-9026-0B4001ABAF93}" srcId="{CD4FECBC-031F-4D6D-ABD7-CEEE3BF566FD}" destId="{CED4895F-C3CC-4FB5-90F9-36965DC4CF88}" srcOrd="0" destOrd="0" parTransId="{B9FC7DE8-26DC-4200-9BDF-594EBF5E03E5}" sibTransId="{C111679C-E55E-4A00-BF7C-B54F4100D8D1}"/>
    <dgm:cxn modelId="{84641B8B-A743-4A58-AFD2-F360815BBD26}" type="presParOf" srcId="{0F75C105-97EB-4F79-B9EA-78FC58D1F827}" destId="{ED00A79B-1332-44BD-AC59-A0FB0B7D2A09}" srcOrd="0" destOrd="0" presId="urn:microsoft.com/office/officeart/2005/8/layout/pList1"/>
    <dgm:cxn modelId="{49CA66D6-E35D-42EB-B5B4-7FAA67BF0965}" type="presParOf" srcId="{ED00A79B-1332-44BD-AC59-A0FB0B7D2A09}" destId="{F1684B33-21C9-4B8D-8FCA-4227BCBFCF98}" srcOrd="0" destOrd="0" presId="urn:microsoft.com/office/officeart/2005/8/layout/pList1"/>
    <dgm:cxn modelId="{2E9AB312-C411-4ED0-8DD4-C09140FFB06B}" type="presParOf" srcId="{ED00A79B-1332-44BD-AC59-A0FB0B7D2A09}" destId="{2ECECF96-5152-49B9-9F33-4647FD4FFCF2}" srcOrd="1" destOrd="0" presId="urn:microsoft.com/office/officeart/2005/8/layout/pList1"/>
    <dgm:cxn modelId="{7C066453-F952-4442-818C-048DE847F533}" type="presParOf" srcId="{0F75C105-97EB-4F79-B9EA-78FC58D1F827}" destId="{57F0C959-A1A5-4A4A-9253-67C985554AFC}" srcOrd="1" destOrd="0" presId="urn:microsoft.com/office/officeart/2005/8/layout/pList1"/>
    <dgm:cxn modelId="{24F39FC3-A623-4A25-A8B7-56F54B271865}" type="presParOf" srcId="{0F75C105-97EB-4F79-B9EA-78FC58D1F827}" destId="{A322B336-C454-462D-80A0-3C6BF80D38D8}" srcOrd="2" destOrd="0" presId="urn:microsoft.com/office/officeart/2005/8/layout/pList1"/>
    <dgm:cxn modelId="{740D7916-9834-4D1B-8F53-F66DD2194FD8}" type="presParOf" srcId="{A322B336-C454-462D-80A0-3C6BF80D38D8}" destId="{241D6DFA-2484-4B9A-8DA6-1E648964AC78}" srcOrd="0" destOrd="0" presId="urn:microsoft.com/office/officeart/2005/8/layout/pList1"/>
    <dgm:cxn modelId="{A094DD61-C771-4C88-BB36-DCD058BEFC09}" type="presParOf" srcId="{A322B336-C454-462D-80A0-3C6BF80D38D8}" destId="{D019C287-748D-488D-8571-35AA2A4945AD}" srcOrd="1" destOrd="0" presId="urn:microsoft.com/office/officeart/2005/8/layout/pList1"/>
    <dgm:cxn modelId="{29B88C8D-33EC-421D-B24C-EE14DBE9A369}" type="presParOf" srcId="{0F75C105-97EB-4F79-B9EA-78FC58D1F827}" destId="{EB2DEA23-1648-4A4F-96A3-2B6CE1A6640D}" srcOrd="3" destOrd="0" presId="urn:microsoft.com/office/officeart/2005/8/layout/pList1"/>
    <dgm:cxn modelId="{BD24EDB6-4012-4EC8-AB28-37CFB261D9C0}" type="presParOf" srcId="{0F75C105-97EB-4F79-B9EA-78FC58D1F827}" destId="{18135D7C-EE18-45D6-95EB-A9807FAD11A8}" srcOrd="4" destOrd="0" presId="urn:microsoft.com/office/officeart/2005/8/layout/pList1"/>
    <dgm:cxn modelId="{017E4BAE-1AE3-4EEB-AEB6-0AAE8E98B42E}" type="presParOf" srcId="{18135D7C-EE18-45D6-95EB-A9807FAD11A8}" destId="{54B5AAA8-D71F-4234-B145-CC67B3642E2A}" srcOrd="0" destOrd="0" presId="urn:microsoft.com/office/officeart/2005/8/layout/pList1"/>
    <dgm:cxn modelId="{8C6620DC-93CB-42AC-AEB6-1A85AA3BECF1}" type="presParOf" srcId="{18135D7C-EE18-45D6-95EB-A9807FAD11A8}" destId="{7EB17231-59D2-4AB0-B5AA-CB2D0739DDD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4FECBC-031F-4D6D-ABD7-CEEE3BF566FD}" type="doc">
      <dgm:prSet loTypeId="urn:microsoft.com/office/officeart/2005/8/layout/pList1" loCatId="list" qsTypeId="urn:microsoft.com/office/officeart/2005/8/quickstyle/simple3" qsCatId="simple" csTypeId="urn:microsoft.com/office/officeart/2005/8/colors/accent0_1" csCatId="mainScheme" phldr="1"/>
      <dgm:spPr/>
    </dgm:pt>
    <dgm:pt modelId="{CED4895F-C3CC-4FB5-90F9-36965DC4CF88}">
      <dgm:prSet custT="1"/>
      <dgm:spPr/>
      <dgm:t>
        <a:bodyPr/>
        <a:lstStyle/>
        <a:p>
          <a:r>
            <a:rPr lang="uk-UA" sz="2200" b="1" noProof="0" dirty="0" smtClean="0"/>
            <a:t>Молодіжні субкультури</a:t>
          </a:r>
          <a:endParaRPr lang="uk-UA" sz="2200" noProof="0" dirty="0"/>
        </a:p>
      </dgm:t>
    </dgm:pt>
    <dgm:pt modelId="{B9FC7DE8-26DC-4200-9BDF-594EBF5E03E5}" type="parTrans" cxnId="{6AA18526-A3BF-4CDD-9026-0B4001ABAF93}">
      <dgm:prSet/>
      <dgm:spPr/>
      <dgm:t>
        <a:bodyPr/>
        <a:lstStyle/>
        <a:p>
          <a:endParaRPr lang="uk-UA" sz="2200"/>
        </a:p>
      </dgm:t>
    </dgm:pt>
    <dgm:pt modelId="{C111679C-E55E-4A00-BF7C-B54F4100D8D1}" type="sibTrans" cxnId="{6AA18526-A3BF-4CDD-9026-0B4001ABAF93}">
      <dgm:prSet/>
      <dgm:spPr/>
      <dgm:t>
        <a:bodyPr/>
        <a:lstStyle/>
        <a:p>
          <a:endParaRPr lang="uk-UA" sz="2200"/>
        </a:p>
      </dgm:t>
    </dgm:pt>
    <dgm:pt modelId="{4D6CE857-17A4-43EF-B0D0-8F41651E8EB7}">
      <dgm:prSet custT="1"/>
      <dgm:spPr/>
      <dgm:t>
        <a:bodyPr/>
        <a:lstStyle/>
        <a:p>
          <a:r>
            <a:rPr lang="uk-UA" sz="2200" b="1" noProof="0" dirty="0" smtClean="0"/>
            <a:t>Альтернативні спільноти</a:t>
          </a:r>
          <a:endParaRPr lang="uk-UA" sz="2200" noProof="0" dirty="0"/>
        </a:p>
      </dgm:t>
    </dgm:pt>
    <dgm:pt modelId="{305685C0-5A4A-499C-8D43-85845B9B8876}" type="parTrans" cxnId="{0ADA07E1-89FD-4F38-B002-1B643E3EDCE5}">
      <dgm:prSet/>
      <dgm:spPr/>
      <dgm:t>
        <a:bodyPr/>
        <a:lstStyle/>
        <a:p>
          <a:endParaRPr lang="uk-UA" sz="2200"/>
        </a:p>
      </dgm:t>
    </dgm:pt>
    <dgm:pt modelId="{ED158770-B1D3-4942-9F58-9971ED67033C}" type="sibTrans" cxnId="{0ADA07E1-89FD-4F38-B002-1B643E3EDCE5}">
      <dgm:prSet/>
      <dgm:spPr/>
      <dgm:t>
        <a:bodyPr/>
        <a:lstStyle/>
        <a:p>
          <a:endParaRPr lang="uk-UA" sz="2200"/>
        </a:p>
      </dgm:t>
    </dgm:pt>
    <dgm:pt modelId="{48A93E01-AACD-4304-A911-2153729B9787}">
      <dgm:prSet custT="1"/>
      <dgm:spPr/>
      <dgm:t>
        <a:bodyPr/>
        <a:lstStyle/>
        <a:p>
          <a:r>
            <a:rPr lang="uk-UA" sz="2200" b="1" noProof="0" dirty="0" smtClean="0"/>
            <a:t>Цифрові групи</a:t>
          </a:r>
          <a:endParaRPr lang="uk-UA" sz="2200" noProof="0" dirty="0"/>
        </a:p>
      </dgm:t>
    </dgm:pt>
    <dgm:pt modelId="{6C7561F6-6D75-497C-BD51-92C36E3E14FF}" type="parTrans" cxnId="{034F8C3B-D86F-4F7A-BC44-54830058CDEE}">
      <dgm:prSet/>
      <dgm:spPr/>
      <dgm:t>
        <a:bodyPr/>
        <a:lstStyle/>
        <a:p>
          <a:endParaRPr lang="uk-UA" sz="2200"/>
        </a:p>
      </dgm:t>
    </dgm:pt>
    <dgm:pt modelId="{4231E5F2-A4F4-4952-B1B8-AAF9844DCB3E}" type="sibTrans" cxnId="{034F8C3B-D86F-4F7A-BC44-54830058CDEE}">
      <dgm:prSet/>
      <dgm:spPr/>
      <dgm:t>
        <a:bodyPr/>
        <a:lstStyle/>
        <a:p>
          <a:endParaRPr lang="uk-UA" sz="2200"/>
        </a:p>
      </dgm:t>
    </dgm:pt>
    <dgm:pt modelId="{0DF3D9F6-0FCD-48A0-AF2B-4824E3F62BEA}">
      <dgm:prSet custT="1"/>
      <dgm:spPr/>
      <dgm:t>
        <a:bodyPr/>
        <a:lstStyle/>
        <a:p>
          <a:r>
            <a:rPr lang="uk-UA" sz="2200" noProof="0" dirty="0" err="1" smtClean="0"/>
            <a:t>хіпстери</a:t>
          </a:r>
          <a:r>
            <a:rPr lang="uk-UA" sz="2200" noProof="0" dirty="0" smtClean="0"/>
            <a:t>, панки, </a:t>
          </a:r>
          <a:r>
            <a:rPr lang="uk-UA" sz="2200" noProof="0" dirty="0" err="1" smtClean="0"/>
            <a:t>геймери</a:t>
          </a:r>
          <a:r>
            <a:rPr lang="uk-UA" sz="2200" noProof="0" dirty="0" smtClean="0"/>
            <a:t>, </a:t>
          </a:r>
          <a:r>
            <a:rPr lang="uk-UA" sz="2200" noProof="0" dirty="0" err="1" smtClean="0"/>
            <a:t>косплеєри</a:t>
          </a:r>
          <a:r>
            <a:rPr lang="uk-UA" sz="2200" noProof="0" dirty="0" smtClean="0"/>
            <a:t>.</a:t>
          </a:r>
          <a:endParaRPr lang="uk-UA" sz="2200" noProof="0" dirty="0"/>
        </a:p>
      </dgm:t>
    </dgm:pt>
    <dgm:pt modelId="{BE3480E5-9F1F-41AA-91C4-DDA3A82E234A}" type="parTrans" cxnId="{69EAAAFC-FF90-44D8-AC44-1DEA2F504450}">
      <dgm:prSet/>
      <dgm:spPr/>
      <dgm:t>
        <a:bodyPr/>
        <a:lstStyle/>
        <a:p>
          <a:endParaRPr lang="uk-UA" sz="2200"/>
        </a:p>
      </dgm:t>
    </dgm:pt>
    <dgm:pt modelId="{9910BF84-9D24-4618-B5BA-1E33A4136E68}" type="sibTrans" cxnId="{69EAAAFC-FF90-44D8-AC44-1DEA2F504450}">
      <dgm:prSet/>
      <dgm:spPr/>
      <dgm:t>
        <a:bodyPr/>
        <a:lstStyle/>
        <a:p>
          <a:endParaRPr lang="uk-UA" sz="2200"/>
        </a:p>
      </dgm:t>
    </dgm:pt>
    <dgm:pt modelId="{07BD74A4-6071-4B32-BCDA-3B14197C5A4B}">
      <dgm:prSet custT="1"/>
      <dgm:spPr/>
      <dgm:t>
        <a:bodyPr/>
        <a:lstStyle/>
        <a:p>
          <a:r>
            <a:rPr lang="uk-UA" sz="2200" noProof="0" dirty="0" smtClean="0"/>
            <a:t> </a:t>
          </a:r>
          <a:r>
            <a:rPr lang="uk-UA" sz="2200" noProof="0" dirty="0" err="1" smtClean="0"/>
            <a:t>екоактивісти</a:t>
          </a:r>
          <a:r>
            <a:rPr lang="uk-UA" sz="2200" noProof="0" dirty="0" smtClean="0"/>
            <a:t>, урбаністи, велосипедисти.</a:t>
          </a:r>
          <a:endParaRPr lang="uk-UA" sz="2200" noProof="0" dirty="0"/>
        </a:p>
      </dgm:t>
    </dgm:pt>
    <dgm:pt modelId="{4D8EFD98-01A0-46D4-925C-1E2C874D89CF}" type="parTrans" cxnId="{FEDB8034-8B51-467F-B074-E43FEB324134}">
      <dgm:prSet/>
      <dgm:spPr/>
      <dgm:t>
        <a:bodyPr/>
        <a:lstStyle/>
        <a:p>
          <a:endParaRPr lang="uk-UA" sz="2200"/>
        </a:p>
      </dgm:t>
    </dgm:pt>
    <dgm:pt modelId="{4B4F23F9-F20A-4530-B901-20C578EF1447}" type="sibTrans" cxnId="{FEDB8034-8B51-467F-B074-E43FEB324134}">
      <dgm:prSet/>
      <dgm:spPr/>
      <dgm:t>
        <a:bodyPr/>
        <a:lstStyle/>
        <a:p>
          <a:endParaRPr lang="uk-UA" sz="2200"/>
        </a:p>
      </dgm:t>
    </dgm:pt>
    <dgm:pt modelId="{386DFB19-6365-4EA0-A6BE-8BF02FA3153D}">
      <dgm:prSet custT="1"/>
      <dgm:spPr/>
      <dgm:t>
        <a:bodyPr/>
        <a:lstStyle/>
        <a:p>
          <a:r>
            <a:rPr lang="uk-UA" sz="2200" noProof="0" dirty="0" smtClean="0"/>
            <a:t> </a:t>
          </a:r>
          <a:r>
            <a:rPr lang="uk-UA" sz="2200" noProof="0" dirty="0" err="1" smtClean="0"/>
            <a:t>блогери</a:t>
          </a:r>
          <a:r>
            <a:rPr lang="uk-UA" sz="2200" noProof="0" dirty="0" smtClean="0"/>
            <a:t>, </a:t>
          </a:r>
          <a:r>
            <a:rPr lang="uk-UA" sz="2200" noProof="0" dirty="0" err="1" smtClean="0"/>
            <a:t>айтішники</a:t>
          </a:r>
          <a:r>
            <a:rPr lang="uk-UA" sz="2200" noProof="0" dirty="0" smtClean="0"/>
            <a:t>, онлайн-спільноти.</a:t>
          </a:r>
          <a:endParaRPr lang="uk-UA" sz="2200" noProof="0" dirty="0"/>
        </a:p>
      </dgm:t>
    </dgm:pt>
    <dgm:pt modelId="{85E0C49C-C8DA-48E1-963E-1371E3DD84A3}" type="parTrans" cxnId="{6DABDA6B-03D3-42C9-AB52-5A240FEBFDD5}">
      <dgm:prSet/>
      <dgm:spPr/>
      <dgm:t>
        <a:bodyPr/>
        <a:lstStyle/>
        <a:p>
          <a:endParaRPr lang="uk-UA" sz="2200"/>
        </a:p>
      </dgm:t>
    </dgm:pt>
    <dgm:pt modelId="{12E88640-B72E-4A50-8482-1115AC96A99F}" type="sibTrans" cxnId="{6DABDA6B-03D3-42C9-AB52-5A240FEBFDD5}">
      <dgm:prSet/>
      <dgm:spPr/>
      <dgm:t>
        <a:bodyPr/>
        <a:lstStyle/>
        <a:p>
          <a:endParaRPr lang="uk-UA" sz="2200"/>
        </a:p>
      </dgm:t>
    </dgm:pt>
    <dgm:pt modelId="{0F75C105-97EB-4F79-B9EA-78FC58D1F827}" type="pres">
      <dgm:prSet presAssocID="{CD4FECBC-031F-4D6D-ABD7-CEEE3BF566FD}" presName="Name0" presStyleCnt="0">
        <dgm:presLayoutVars>
          <dgm:dir/>
          <dgm:resizeHandles val="exact"/>
        </dgm:presLayoutVars>
      </dgm:prSet>
      <dgm:spPr/>
    </dgm:pt>
    <dgm:pt modelId="{ED00A79B-1332-44BD-AC59-A0FB0B7D2A09}" type="pres">
      <dgm:prSet presAssocID="{CED4895F-C3CC-4FB5-90F9-36965DC4CF88}" presName="compNode" presStyleCnt="0"/>
      <dgm:spPr/>
    </dgm:pt>
    <dgm:pt modelId="{F1684B33-21C9-4B8D-8FCA-4227BCBFCF98}" type="pres">
      <dgm:prSet presAssocID="{CED4895F-C3CC-4FB5-90F9-36965DC4CF88}" presName="pictRect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ECECF96-5152-49B9-9F33-4647FD4FFCF2}" type="pres">
      <dgm:prSet presAssocID="{CED4895F-C3CC-4FB5-90F9-36965DC4CF88}" presName="textRec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F0C959-A1A5-4A4A-9253-67C985554AFC}" type="pres">
      <dgm:prSet presAssocID="{C111679C-E55E-4A00-BF7C-B54F4100D8D1}" presName="sibTrans" presStyleLbl="sibTrans2D1" presStyleIdx="0" presStyleCnt="0"/>
      <dgm:spPr/>
      <dgm:t>
        <a:bodyPr/>
        <a:lstStyle/>
        <a:p>
          <a:endParaRPr lang="uk-UA"/>
        </a:p>
      </dgm:t>
    </dgm:pt>
    <dgm:pt modelId="{6A9455EE-15B7-43AD-89CB-83E4B06CBFEE}" type="pres">
      <dgm:prSet presAssocID="{4D6CE857-17A4-43EF-B0D0-8F41651E8EB7}" presName="compNode" presStyleCnt="0"/>
      <dgm:spPr/>
    </dgm:pt>
    <dgm:pt modelId="{4BCCF1BD-542D-499C-94F3-06EF9E2935D3}" type="pres">
      <dgm:prSet presAssocID="{4D6CE857-17A4-43EF-B0D0-8F41651E8EB7}" presName="pictRect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E498E18-B817-4446-8393-F253F70C4B36}" type="pres">
      <dgm:prSet presAssocID="{4D6CE857-17A4-43EF-B0D0-8F41651E8EB7}" presName="textRec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A13FC0E-F9DA-4722-8841-7E06427B1ACA}" type="pres">
      <dgm:prSet presAssocID="{ED158770-B1D3-4942-9F58-9971ED67033C}" presName="sibTrans" presStyleLbl="sibTrans2D1" presStyleIdx="0" presStyleCnt="0"/>
      <dgm:spPr/>
      <dgm:t>
        <a:bodyPr/>
        <a:lstStyle/>
        <a:p>
          <a:endParaRPr lang="uk-UA"/>
        </a:p>
      </dgm:t>
    </dgm:pt>
    <dgm:pt modelId="{75B5B373-8577-47B3-85EA-96EC8635DF6D}" type="pres">
      <dgm:prSet presAssocID="{48A93E01-AACD-4304-A911-2153729B9787}" presName="compNode" presStyleCnt="0"/>
      <dgm:spPr/>
    </dgm:pt>
    <dgm:pt modelId="{62CD7D00-B0A9-4DD2-BD3A-630558DE495E}" type="pres">
      <dgm:prSet presAssocID="{48A93E01-AACD-4304-A911-2153729B9787}" presName="pictRect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5A3EF078-6AD0-45C8-9DD7-59B934DAA12C}" type="pres">
      <dgm:prSet presAssocID="{48A93E01-AACD-4304-A911-2153729B9787}" presName="textRec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5F8B85C-C8DB-4413-9B94-D988643C1E71}" type="presOf" srcId="{CD4FECBC-031F-4D6D-ABD7-CEEE3BF566FD}" destId="{0F75C105-97EB-4F79-B9EA-78FC58D1F827}" srcOrd="0" destOrd="0" presId="urn:microsoft.com/office/officeart/2005/8/layout/pList1"/>
    <dgm:cxn modelId="{87DF7F39-CAA6-443A-8EA1-8CF3D7E6D085}" type="presOf" srcId="{48A93E01-AACD-4304-A911-2153729B9787}" destId="{5A3EF078-6AD0-45C8-9DD7-59B934DAA12C}" srcOrd="0" destOrd="0" presId="urn:microsoft.com/office/officeart/2005/8/layout/pList1"/>
    <dgm:cxn modelId="{DC910E88-ABBE-4E3C-B0D3-1F8096E7A642}" type="presOf" srcId="{0DF3D9F6-0FCD-48A0-AF2B-4824E3F62BEA}" destId="{2ECECF96-5152-49B9-9F33-4647FD4FFCF2}" srcOrd="0" destOrd="1" presId="urn:microsoft.com/office/officeart/2005/8/layout/pList1"/>
    <dgm:cxn modelId="{6A0282CA-8AB6-4EF8-A97D-D69E531A50A0}" type="presOf" srcId="{C111679C-E55E-4A00-BF7C-B54F4100D8D1}" destId="{57F0C959-A1A5-4A4A-9253-67C985554AFC}" srcOrd="0" destOrd="0" presId="urn:microsoft.com/office/officeart/2005/8/layout/pList1"/>
    <dgm:cxn modelId="{69EAAAFC-FF90-44D8-AC44-1DEA2F504450}" srcId="{CED4895F-C3CC-4FB5-90F9-36965DC4CF88}" destId="{0DF3D9F6-0FCD-48A0-AF2B-4824E3F62BEA}" srcOrd="0" destOrd="0" parTransId="{BE3480E5-9F1F-41AA-91C4-DDA3A82E234A}" sibTransId="{9910BF84-9D24-4618-B5BA-1E33A4136E68}"/>
    <dgm:cxn modelId="{0ADA07E1-89FD-4F38-B002-1B643E3EDCE5}" srcId="{CD4FECBC-031F-4D6D-ABD7-CEEE3BF566FD}" destId="{4D6CE857-17A4-43EF-B0D0-8F41651E8EB7}" srcOrd="1" destOrd="0" parTransId="{305685C0-5A4A-499C-8D43-85845B9B8876}" sibTransId="{ED158770-B1D3-4942-9F58-9971ED67033C}"/>
    <dgm:cxn modelId="{88C284F7-ABA9-4013-B547-6B9A9B513C09}" type="presOf" srcId="{386DFB19-6365-4EA0-A6BE-8BF02FA3153D}" destId="{5A3EF078-6AD0-45C8-9DD7-59B934DAA12C}" srcOrd="0" destOrd="1" presId="urn:microsoft.com/office/officeart/2005/8/layout/pList1"/>
    <dgm:cxn modelId="{FEDB8034-8B51-467F-B074-E43FEB324134}" srcId="{4D6CE857-17A4-43EF-B0D0-8F41651E8EB7}" destId="{07BD74A4-6071-4B32-BCDA-3B14197C5A4B}" srcOrd="0" destOrd="0" parTransId="{4D8EFD98-01A0-46D4-925C-1E2C874D89CF}" sibTransId="{4B4F23F9-F20A-4530-B901-20C578EF1447}"/>
    <dgm:cxn modelId="{48543EFD-F314-4F7C-A86C-41CA3323C2DC}" type="presOf" srcId="{4D6CE857-17A4-43EF-B0D0-8F41651E8EB7}" destId="{4E498E18-B817-4446-8393-F253F70C4B36}" srcOrd="0" destOrd="0" presId="urn:microsoft.com/office/officeart/2005/8/layout/pList1"/>
    <dgm:cxn modelId="{6EA47488-DA7E-4C5A-BD37-F1B4157D2DAB}" type="presOf" srcId="{CED4895F-C3CC-4FB5-90F9-36965DC4CF88}" destId="{2ECECF96-5152-49B9-9F33-4647FD4FFCF2}" srcOrd="0" destOrd="0" presId="urn:microsoft.com/office/officeart/2005/8/layout/pList1"/>
    <dgm:cxn modelId="{83C2022C-417D-41FF-A0CC-55F94FAB03BE}" type="presOf" srcId="{07BD74A4-6071-4B32-BCDA-3B14197C5A4B}" destId="{4E498E18-B817-4446-8393-F253F70C4B36}" srcOrd="0" destOrd="1" presId="urn:microsoft.com/office/officeart/2005/8/layout/pList1"/>
    <dgm:cxn modelId="{034F8C3B-D86F-4F7A-BC44-54830058CDEE}" srcId="{CD4FECBC-031F-4D6D-ABD7-CEEE3BF566FD}" destId="{48A93E01-AACD-4304-A911-2153729B9787}" srcOrd="2" destOrd="0" parTransId="{6C7561F6-6D75-497C-BD51-92C36E3E14FF}" sibTransId="{4231E5F2-A4F4-4952-B1B8-AAF9844DCB3E}"/>
    <dgm:cxn modelId="{6F6BEEF2-A37B-468E-ACF2-000603DED41F}" type="presOf" srcId="{ED158770-B1D3-4942-9F58-9971ED67033C}" destId="{AA13FC0E-F9DA-4722-8841-7E06427B1ACA}" srcOrd="0" destOrd="0" presId="urn:microsoft.com/office/officeart/2005/8/layout/pList1"/>
    <dgm:cxn modelId="{6AA18526-A3BF-4CDD-9026-0B4001ABAF93}" srcId="{CD4FECBC-031F-4D6D-ABD7-CEEE3BF566FD}" destId="{CED4895F-C3CC-4FB5-90F9-36965DC4CF88}" srcOrd="0" destOrd="0" parTransId="{B9FC7DE8-26DC-4200-9BDF-594EBF5E03E5}" sibTransId="{C111679C-E55E-4A00-BF7C-B54F4100D8D1}"/>
    <dgm:cxn modelId="{6DABDA6B-03D3-42C9-AB52-5A240FEBFDD5}" srcId="{48A93E01-AACD-4304-A911-2153729B9787}" destId="{386DFB19-6365-4EA0-A6BE-8BF02FA3153D}" srcOrd="0" destOrd="0" parTransId="{85E0C49C-C8DA-48E1-963E-1371E3DD84A3}" sibTransId="{12E88640-B72E-4A50-8482-1115AC96A99F}"/>
    <dgm:cxn modelId="{EAC0F7F6-39EC-4B91-ADA4-3C5B0AA4A36A}" type="presParOf" srcId="{0F75C105-97EB-4F79-B9EA-78FC58D1F827}" destId="{ED00A79B-1332-44BD-AC59-A0FB0B7D2A09}" srcOrd="0" destOrd="0" presId="urn:microsoft.com/office/officeart/2005/8/layout/pList1"/>
    <dgm:cxn modelId="{E3C11620-8D39-424F-94B9-0776AFBA8109}" type="presParOf" srcId="{ED00A79B-1332-44BD-AC59-A0FB0B7D2A09}" destId="{F1684B33-21C9-4B8D-8FCA-4227BCBFCF98}" srcOrd="0" destOrd="0" presId="urn:microsoft.com/office/officeart/2005/8/layout/pList1"/>
    <dgm:cxn modelId="{4DEDA8CE-FD03-4374-AE38-8EFE9CB4B4C5}" type="presParOf" srcId="{ED00A79B-1332-44BD-AC59-A0FB0B7D2A09}" destId="{2ECECF96-5152-49B9-9F33-4647FD4FFCF2}" srcOrd="1" destOrd="0" presId="urn:microsoft.com/office/officeart/2005/8/layout/pList1"/>
    <dgm:cxn modelId="{5BC854E0-83D3-480D-9C57-A5391D3B116F}" type="presParOf" srcId="{0F75C105-97EB-4F79-B9EA-78FC58D1F827}" destId="{57F0C959-A1A5-4A4A-9253-67C985554AFC}" srcOrd="1" destOrd="0" presId="urn:microsoft.com/office/officeart/2005/8/layout/pList1"/>
    <dgm:cxn modelId="{B385B366-3800-4C71-A882-00F1DD8FDAA4}" type="presParOf" srcId="{0F75C105-97EB-4F79-B9EA-78FC58D1F827}" destId="{6A9455EE-15B7-43AD-89CB-83E4B06CBFEE}" srcOrd="2" destOrd="0" presId="urn:microsoft.com/office/officeart/2005/8/layout/pList1"/>
    <dgm:cxn modelId="{200FF989-F56B-47D5-BDC0-16B238F82EB7}" type="presParOf" srcId="{6A9455EE-15B7-43AD-89CB-83E4B06CBFEE}" destId="{4BCCF1BD-542D-499C-94F3-06EF9E2935D3}" srcOrd="0" destOrd="0" presId="urn:microsoft.com/office/officeart/2005/8/layout/pList1"/>
    <dgm:cxn modelId="{954DA68C-5DF3-432D-B3D0-F7A7706799FD}" type="presParOf" srcId="{6A9455EE-15B7-43AD-89CB-83E4B06CBFEE}" destId="{4E498E18-B817-4446-8393-F253F70C4B36}" srcOrd="1" destOrd="0" presId="urn:microsoft.com/office/officeart/2005/8/layout/pList1"/>
    <dgm:cxn modelId="{6718CE47-5FA3-4956-9E8C-CFDCF30A55DF}" type="presParOf" srcId="{0F75C105-97EB-4F79-B9EA-78FC58D1F827}" destId="{AA13FC0E-F9DA-4722-8841-7E06427B1ACA}" srcOrd="3" destOrd="0" presId="urn:microsoft.com/office/officeart/2005/8/layout/pList1"/>
    <dgm:cxn modelId="{DD1E3BE3-AFCF-4056-B39D-F365C7252F0B}" type="presParOf" srcId="{0F75C105-97EB-4F79-B9EA-78FC58D1F827}" destId="{75B5B373-8577-47B3-85EA-96EC8635DF6D}" srcOrd="4" destOrd="0" presId="urn:microsoft.com/office/officeart/2005/8/layout/pList1"/>
    <dgm:cxn modelId="{02B05AE4-5F42-49D9-A005-2A2DAE8029A5}" type="presParOf" srcId="{75B5B373-8577-47B3-85EA-96EC8635DF6D}" destId="{62CD7D00-B0A9-4DD2-BD3A-630558DE495E}" srcOrd="0" destOrd="0" presId="urn:microsoft.com/office/officeart/2005/8/layout/pList1"/>
    <dgm:cxn modelId="{1213BE43-A8A6-4844-B8BF-3FBC59A4527D}" type="presParOf" srcId="{75B5B373-8577-47B3-85EA-96EC8635DF6D}" destId="{5A3EF078-6AD0-45C8-9DD7-59B934DAA12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4FECBC-031F-4D6D-ABD7-CEEE3BF566FD}" type="doc">
      <dgm:prSet loTypeId="urn:microsoft.com/office/officeart/2005/8/layout/pList1" loCatId="list" qsTypeId="urn:microsoft.com/office/officeart/2005/8/quickstyle/simple3" qsCatId="simple" csTypeId="urn:microsoft.com/office/officeart/2005/8/colors/accent0_1" csCatId="mainScheme" phldr="1"/>
      <dgm:spPr/>
    </dgm:pt>
    <dgm:pt modelId="{CED4895F-C3CC-4FB5-90F9-36965DC4CF88}">
      <dgm:prSet custT="1"/>
      <dgm:spPr/>
      <dgm:t>
        <a:bodyPr/>
        <a:lstStyle/>
        <a:p>
          <a:r>
            <a:rPr lang="uk-UA" sz="2300" b="1" noProof="0" dirty="0" smtClean="0"/>
            <a:t>Активні громадяни</a:t>
          </a:r>
          <a:endParaRPr lang="uk-UA" sz="2300" noProof="0" dirty="0"/>
        </a:p>
      </dgm:t>
    </dgm:pt>
    <dgm:pt modelId="{B9FC7DE8-26DC-4200-9BDF-594EBF5E03E5}" type="parTrans" cxnId="{6AA18526-A3BF-4CDD-9026-0B4001ABAF93}">
      <dgm:prSet/>
      <dgm:spPr/>
      <dgm:t>
        <a:bodyPr/>
        <a:lstStyle/>
        <a:p>
          <a:endParaRPr lang="uk-UA" sz="2200"/>
        </a:p>
      </dgm:t>
    </dgm:pt>
    <dgm:pt modelId="{C111679C-E55E-4A00-BF7C-B54F4100D8D1}" type="sibTrans" cxnId="{6AA18526-A3BF-4CDD-9026-0B4001ABAF93}">
      <dgm:prSet/>
      <dgm:spPr/>
      <dgm:t>
        <a:bodyPr/>
        <a:lstStyle/>
        <a:p>
          <a:endParaRPr lang="uk-UA" sz="2200"/>
        </a:p>
      </dgm:t>
    </dgm:pt>
    <dgm:pt modelId="{61784893-069F-4E39-ACA8-CFD8382380B9}">
      <dgm:prSet/>
      <dgm:spPr/>
      <dgm:t>
        <a:bodyPr/>
        <a:lstStyle/>
        <a:p>
          <a:r>
            <a:rPr lang="uk-UA" b="1" noProof="0" dirty="0" smtClean="0"/>
            <a:t>Пасивні жителі</a:t>
          </a:r>
          <a:endParaRPr lang="uk-UA" noProof="0" dirty="0"/>
        </a:p>
      </dgm:t>
    </dgm:pt>
    <dgm:pt modelId="{FFE9C7E3-73A5-4872-B956-083CA15CA017}" type="parTrans" cxnId="{9C7DDAAF-D4C1-4EE8-91C4-CBD2041377A2}">
      <dgm:prSet/>
      <dgm:spPr/>
      <dgm:t>
        <a:bodyPr/>
        <a:lstStyle/>
        <a:p>
          <a:endParaRPr lang="uk-UA"/>
        </a:p>
      </dgm:t>
    </dgm:pt>
    <dgm:pt modelId="{CE6DCAFF-0BF7-406A-AB4C-100AD8E0B654}" type="sibTrans" cxnId="{9C7DDAAF-D4C1-4EE8-91C4-CBD2041377A2}">
      <dgm:prSet/>
      <dgm:spPr/>
      <dgm:t>
        <a:bodyPr/>
        <a:lstStyle/>
        <a:p>
          <a:endParaRPr lang="uk-UA"/>
        </a:p>
      </dgm:t>
    </dgm:pt>
    <dgm:pt modelId="{9BAF863C-44DF-46DB-85CA-6C2C2A725EF8}">
      <dgm:prSet custT="1"/>
      <dgm:spPr/>
      <dgm:t>
        <a:bodyPr/>
        <a:lstStyle/>
        <a:p>
          <a:r>
            <a:rPr lang="uk-UA" sz="2300" noProof="0" dirty="0" smtClean="0"/>
            <a:t>члени громадських організацій, волонтери, активісти.</a:t>
          </a:r>
          <a:endParaRPr lang="uk-UA" sz="2300" noProof="0" dirty="0"/>
        </a:p>
      </dgm:t>
    </dgm:pt>
    <dgm:pt modelId="{FA7E51A2-60E7-4472-95D8-C8A8120E3B7F}" type="parTrans" cxnId="{8E7673C1-B57F-44CC-932F-5EFC1EEF0096}">
      <dgm:prSet/>
      <dgm:spPr/>
      <dgm:t>
        <a:bodyPr/>
        <a:lstStyle/>
        <a:p>
          <a:endParaRPr lang="uk-UA"/>
        </a:p>
      </dgm:t>
    </dgm:pt>
    <dgm:pt modelId="{A48C40E8-21A9-4EFC-83AA-137AC68ACC73}" type="sibTrans" cxnId="{8E7673C1-B57F-44CC-932F-5EFC1EEF0096}">
      <dgm:prSet/>
      <dgm:spPr/>
      <dgm:t>
        <a:bodyPr/>
        <a:lstStyle/>
        <a:p>
          <a:endParaRPr lang="uk-UA"/>
        </a:p>
      </dgm:t>
    </dgm:pt>
    <dgm:pt modelId="{8568E20C-726A-49FA-A25D-787B30819004}">
      <dgm:prSet/>
      <dgm:spPr/>
      <dgm:t>
        <a:bodyPr/>
        <a:lstStyle/>
        <a:p>
          <a:r>
            <a:rPr lang="uk-UA" noProof="0" dirty="0" smtClean="0"/>
            <a:t>люди, які майже не беруть участь у соціальному житті міста.</a:t>
          </a:r>
          <a:endParaRPr lang="uk-UA" noProof="0" dirty="0"/>
        </a:p>
      </dgm:t>
    </dgm:pt>
    <dgm:pt modelId="{D041652E-DB76-4351-9B79-4FAE1E028E48}" type="parTrans" cxnId="{EE1F8674-46C3-400E-B7F6-E3F6603CE17A}">
      <dgm:prSet/>
      <dgm:spPr/>
      <dgm:t>
        <a:bodyPr/>
        <a:lstStyle/>
        <a:p>
          <a:endParaRPr lang="uk-UA"/>
        </a:p>
      </dgm:t>
    </dgm:pt>
    <dgm:pt modelId="{71F40F7E-D55C-4F08-A614-AC6A65382EC1}" type="sibTrans" cxnId="{EE1F8674-46C3-400E-B7F6-E3F6603CE17A}">
      <dgm:prSet/>
      <dgm:spPr/>
      <dgm:t>
        <a:bodyPr/>
        <a:lstStyle/>
        <a:p>
          <a:endParaRPr lang="uk-UA"/>
        </a:p>
      </dgm:t>
    </dgm:pt>
    <dgm:pt modelId="{0F75C105-97EB-4F79-B9EA-78FC58D1F827}" type="pres">
      <dgm:prSet presAssocID="{CD4FECBC-031F-4D6D-ABD7-CEEE3BF566FD}" presName="Name0" presStyleCnt="0">
        <dgm:presLayoutVars>
          <dgm:dir/>
          <dgm:resizeHandles val="exact"/>
        </dgm:presLayoutVars>
      </dgm:prSet>
      <dgm:spPr/>
    </dgm:pt>
    <dgm:pt modelId="{ED00A79B-1332-44BD-AC59-A0FB0B7D2A09}" type="pres">
      <dgm:prSet presAssocID="{CED4895F-C3CC-4FB5-90F9-36965DC4CF88}" presName="compNode" presStyleCnt="0"/>
      <dgm:spPr/>
    </dgm:pt>
    <dgm:pt modelId="{F1684B33-21C9-4B8D-8FCA-4227BCBFCF98}" type="pres">
      <dgm:prSet presAssocID="{CED4895F-C3CC-4FB5-90F9-36965DC4CF88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ECECF96-5152-49B9-9F33-4647FD4FFCF2}" type="pres">
      <dgm:prSet presAssocID="{CED4895F-C3CC-4FB5-90F9-36965DC4CF88}" presName="textRec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7F0C959-A1A5-4A4A-9253-67C985554AFC}" type="pres">
      <dgm:prSet presAssocID="{C111679C-E55E-4A00-BF7C-B54F4100D8D1}" presName="sibTrans" presStyleLbl="sibTrans2D1" presStyleIdx="0" presStyleCnt="0"/>
      <dgm:spPr/>
      <dgm:t>
        <a:bodyPr/>
        <a:lstStyle/>
        <a:p>
          <a:endParaRPr lang="uk-UA"/>
        </a:p>
      </dgm:t>
    </dgm:pt>
    <dgm:pt modelId="{8C9ACE9F-85FB-4C82-B396-74BA007FAAC3}" type="pres">
      <dgm:prSet presAssocID="{61784893-069F-4E39-ACA8-CFD8382380B9}" presName="compNode" presStyleCnt="0"/>
      <dgm:spPr/>
    </dgm:pt>
    <dgm:pt modelId="{C388DD4A-2518-4398-AA4B-2A4A83909997}" type="pres">
      <dgm:prSet presAssocID="{61784893-069F-4E39-ACA8-CFD8382380B9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6E5ADE5-5E78-4C9D-85AF-0658F9212643}" type="pres">
      <dgm:prSet presAssocID="{61784893-069F-4E39-ACA8-CFD8382380B9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E1F8674-46C3-400E-B7F6-E3F6603CE17A}" srcId="{61784893-069F-4E39-ACA8-CFD8382380B9}" destId="{8568E20C-726A-49FA-A25D-787B30819004}" srcOrd="0" destOrd="0" parTransId="{D041652E-DB76-4351-9B79-4FAE1E028E48}" sibTransId="{71F40F7E-D55C-4F08-A614-AC6A65382EC1}"/>
    <dgm:cxn modelId="{772A14E4-5971-403E-AC40-EE58A8DB0546}" type="presOf" srcId="{CD4FECBC-031F-4D6D-ABD7-CEEE3BF566FD}" destId="{0F75C105-97EB-4F79-B9EA-78FC58D1F827}" srcOrd="0" destOrd="0" presId="urn:microsoft.com/office/officeart/2005/8/layout/pList1"/>
    <dgm:cxn modelId="{4958612E-FAC9-493A-A184-2420F4B52D43}" type="presOf" srcId="{9BAF863C-44DF-46DB-85CA-6C2C2A725EF8}" destId="{2ECECF96-5152-49B9-9F33-4647FD4FFCF2}" srcOrd="0" destOrd="1" presId="urn:microsoft.com/office/officeart/2005/8/layout/pList1"/>
    <dgm:cxn modelId="{E72CADDC-845A-454F-BBAB-3D2D2FB0759B}" type="presOf" srcId="{8568E20C-726A-49FA-A25D-787B30819004}" destId="{A6E5ADE5-5E78-4C9D-85AF-0658F9212643}" srcOrd="0" destOrd="1" presId="urn:microsoft.com/office/officeart/2005/8/layout/pList1"/>
    <dgm:cxn modelId="{9A21FB69-EFB0-4115-B27D-47D5C0828994}" type="presOf" srcId="{CED4895F-C3CC-4FB5-90F9-36965DC4CF88}" destId="{2ECECF96-5152-49B9-9F33-4647FD4FFCF2}" srcOrd="0" destOrd="0" presId="urn:microsoft.com/office/officeart/2005/8/layout/pList1"/>
    <dgm:cxn modelId="{ECD68163-1B40-4B0B-A715-09AFF02A8CF8}" type="presOf" srcId="{C111679C-E55E-4A00-BF7C-B54F4100D8D1}" destId="{57F0C959-A1A5-4A4A-9253-67C985554AFC}" srcOrd="0" destOrd="0" presId="urn:microsoft.com/office/officeart/2005/8/layout/pList1"/>
    <dgm:cxn modelId="{E451BE09-9A02-4649-B0AE-EA6B367621A9}" type="presOf" srcId="{61784893-069F-4E39-ACA8-CFD8382380B9}" destId="{A6E5ADE5-5E78-4C9D-85AF-0658F9212643}" srcOrd="0" destOrd="0" presId="urn:microsoft.com/office/officeart/2005/8/layout/pList1"/>
    <dgm:cxn modelId="{9C7DDAAF-D4C1-4EE8-91C4-CBD2041377A2}" srcId="{CD4FECBC-031F-4D6D-ABD7-CEEE3BF566FD}" destId="{61784893-069F-4E39-ACA8-CFD8382380B9}" srcOrd="1" destOrd="0" parTransId="{FFE9C7E3-73A5-4872-B956-083CA15CA017}" sibTransId="{CE6DCAFF-0BF7-406A-AB4C-100AD8E0B654}"/>
    <dgm:cxn modelId="{8E7673C1-B57F-44CC-932F-5EFC1EEF0096}" srcId="{CED4895F-C3CC-4FB5-90F9-36965DC4CF88}" destId="{9BAF863C-44DF-46DB-85CA-6C2C2A725EF8}" srcOrd="0" destOrd="0" parTransId="{FA7E51A2-60E7-4472-95D8-C8A8120E3B7F}" sibTransId="{A48C40E8-21A9-4EFC-83AA-137AC68ACC73}"/>
    <dgm:cxn modelId="{6AA18526-A3BF-4CDD-9026-0B4001ABAF93}" srcId="{CD4FECBC-031F-4D6D-ABD7-CEEE3BF566FD}" destId="{CED4895F-C3CC-4FB5-90F9-36965DC4CF88}" srcOrd="0" destOrd="0" parTransId="{B9FC7DE8-26DC-4200-9BDF-594EBF5E03E5}" sibTransId="{C111679C-E55E-4A00-BF7C-B54F4100D8D1}"/>
    <dgm:cxn modelId="{5D059468-5DA9-42A2-AE73-855CAF527AFD}" type="presParOf" srcId="{0F75C105-97EB-4F79-B9EA-78FC58D1F827}" destId="{ED00A79B-1332-44BD-AC59-A0FB0B7D2A09}" srcOrd="0" destOrd="0" presId="urn:microsoft.com/office/officeart/2005/8/layout/pList1"/>
    <dgm:cxn modelId="{710D6890-70E3-4034-9B6C-2CCF210FD2A8}" type="presParOf" srcId="{ED00A79B-1332-44BD-AC59-A0FB0B7D2A09}" destId="{F1684B33-21C9-4B8D-8FCA-4227BCBFCF98}" srcOrd="0" destOrd="0" presId="urn:microsoft.com/office/officeart/2005/8/layout/pList1"/>
    <dgm:cxn modelId="{49CFF604-C8F2-4035-A70E-02281498C90D}" type="presParOf" srcId="{ED00A79B-1332-44BD-AC59-A0FB0B7D2A09}" destId="{2ECECF96-5152-49B9-9F33-4647FD4FFCF2}" srcOrd="1" destOrd="0" presId="urn:microsoft.com/office/officeart/2005/8/layout/pList1"/>
    <dgm:cxn modelId="{2E8F7D21-59E3-45FD-9D88-EC185D3E1D31}" type="presParOf" srcId="{0F75C105-97EB-4F79-B9EA-78FC58D1F827}" destId="{57F0C959-A1A5-4A4A-9253-67C985554AFC}" srcOrd="1" destOrd="0" presId="urn:microsoft.com/office/officeart/2005/8/layout/pList1"/>
    <dgm:cxn modelId="{77446013-2F2D-4913-A59C-AEBA6B530CFC}" type="presParOf" srcId="{0F75C105-97EB-4F79-B9EA-78FC58D1F827}" destId="{8C9ACE9F-85FB-4C82-B396-74BA007FAAC3}" srcOrd="2" destOrd="0" presId="urn:microsoft.com/office/officeart/2005/8/layout/pList1"/>
    <dgm:cxn modelId="{B6491E99-EFC6-4F82-A66E-0D6A86A78E8C}" type="presParOf" srcId="{8C9ACE9F-85FB-4C82-B396-74BA007FAAC3}" destId="{C388DD4A-2518-4398-AA4B-2A4A83909997}" srcOrd="0" destOrd="0" presId="urn:microsoft.com/office/officeart/2005/8/layout/pList1"/>
    <dgm:cxn modelId="{4AD3B9FD-B43B-472C-B400-3A03513EF219}" type="presParOf" srcId="{8C9ACE9F-85FB-4C82-B396-74BA007FAAC3}" destId="{A6E5ADE5-5E78-4C9D-85AF-0658F9212643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CAF9555-3AB0-48FD-B9EF-0A3B5F27D540}" type="doc">
      <dgm:prSet loTypeId="urn:microsoft.com/office/officeart/2005/8/layout/h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3B5753E0-218B-49DC-BBAC-52B92965E6D6}">
      <dgm:prSet phldrT="[Текст]" custT="1"/>
      <dgm:spPr/>
      <dgm:t>
        <a:bodyPr/>
        <a:lstStyle/>
        <a:p>
          <a:r>
            <a:rPr lang="uk-UA" sz="2400" b="1" dirty="0" smtClean="0"/>
            <a:t>Територіальні спільноти:</a:t>
          </a:r>
          <a:r>
            <a:rPr lang="uk-UA" sz="2400" dirty="0" smtClean="0"/>
            <a:t> </a:t>
          </a:r>
          <a:endParaRPr lang="uk-UA" sz="2400" b="1" dirty="0"/>
        </a:p>
      </dgm:t>
    </dgm:pt>
    <dgm:pt modelId="{CBD5F8A2-4B74-4B11-A3E3-CA407169AE8C}" type="parTrans" cxnId="{318FFBAA-16C5-4D20-9A42-F563230EB044}">
      <dgm:prSet/>
      <dgm:spPr/>
      <dgm:t>
        <a:bodyPr/>
        <a:lstStyle/>
        <a:p>
          <a:endParaRPr lang="uk-UA"/>
        </a:p>
      </dgm:t>
    </dgm:pt>
    <dgm:pt modelId="{FEC98EE0-6682-48D4-9320-E35B54F6E56C}" type="sibTrans" cxnId="{318FFBAA-16C5-4D20-9A42-F563230EB044}">
      <dgm:prSet/>
      <dgm:spPr/>
      <dgm:t>
        <a:bodyPr/>
        <a:lstStyle/>
        <a:p>
          <a:endParaRPr lang="uk-UA"/>
        </a:p>
      </dgm:t>
    </dgm:pt>
    <dgm:pt modelId="{EDE5D07A-4989-49D7-A3DE-C01A7AFEC919}">
      <dgm:prSet/>
      <dgm:spPr/>
      <dgm:t>
        <a:bodyPr/>
        <a:lstStyle/>
        <a:p>
          <a:r>
            <a:rPr lang="uk-UA" smtClean="0"/>
            <a:t>Районні, квартальні об'єднання.</a:t>
          </a:r>
          <a:endParaRPr lang="uk-UA"/>
        </a:p>
      </dgm:t>
    </dgm:pt>
    <dgm:pt modelId="{A68615E1-55C8-4622-B8A6-5B74B9D3422B}" type="parTrans" cxnId="{4FC6B27D-E75F-4F55-99D4-832E6A821BA6}">
      <dgm:prSet/>
      <dgm:spPr/>
      <dgm:t>
        <a:bodyPr/>
        <a:lstStyle/>
        <a:p>
          <a:endParaRPr lang="uk-UA"/>
        </a:p>
      </dgm:t>
    </dgm:pt>
    <dgm:pt modelId="{5A8A79ED-20F2-4D6B-A642-463386BE70E3}" type="sibTrans" cxnId="{4FC6B27D-E75F-4F55-99D4-832E6A821BA6}">
      <dgm:prSet/>
      <dgm:spPr/>
      <dgm:t>
        <a:bodyPr/>
        <a:lstStyle/>
        <a:p>
          <a:endParaRPr lang="uk-UA"/>
        </a:p>
      </dgm:t>
    </dgm:pt>
    <dgm:pt modelId="{7963FBAC-69A8-4F95-A2CB-4BA64F384DA5}">
      <dgm:prSet/>
      <dgm:spPr/>
      <dgm:t>
        <a:bodyPr/>
        <a:lstStyle/>
        <a:p>
          <a:r>
            <a:rPr lang="uk-UA" b="0" i="1" dirty="0" smtClean="0"/>
            <a:t>Приклад: ОСББ, локальні </a:t>
          </a:r>
          <a:r>
            <a:rPr lang="uk-UA" b="0" i="1" dirty="0" smtClean="0"/>
            <a:t>ініціативи.</a:t>
          </a:r>
          <a:endParaRPr lang="uk-UA" b="0" i="1" dirty="0"/>
        </a:p>
      </dgm:t>
    </dgm:pt>
    <dgm:pt modelId="{AA2CE5D7-1DC5-4C67-B31A-F1AC57E34C19}" type="parTrans" cxnId="{2FA4832D-AE74-4D29-B841-2EBFE679966C}">
      <dgm:prSet/>
      <dgm:spPr/>
      <dgm:t>
        <a:bodyPr/>
        <a:lstStyle/>
        <a:p>
          <a:endParaRPr lang="uk-UA"/>
        </a:p>
      </dgm:t>
    </dgm:pt>
    <dgm:pt modelId="{02CB13D0-BD62-4A02-B3C5-A01FB35D46E1}" type="sibTrans" cxnId="{2FA4832D-AE74-4D29-B841-2EBFE679966C}">
      <dgm:prSet/>
      <dgm:spPr/>
      <dgm:t>
        <a:bodyPr/>
        <a:lstStyle/>
        <a:p>
          <a:endParaRPr lang="uk-UA"/>
        </a:p>
      </dgm:t>
    </dgm:pt>
    <dgm:pt modelId="{82A6029B-011C-48EA-AEF6-DD0AB4E80172}">
      <dgm:prSet/>
      <dgm:spPr/>
      <dgm:t>
        <a:bodyPr/>
        <a:lstStyle/>
        <a:p>
          <a:r>
            <a:rPr lang="uk-UA" b="1" dirty="0" smtClean="0"/>
            <a:t>Інтересні спільноти:</a:t>
          </a:r>
          <a:r>
            <a:rPr lang="uk-UA" dirty="0" smtClean="0"/>
            <a:t> </a:t>
          </a:r>
          <a:endParaRPr lang="uk-UA" dirty="0"/>
        </a:p>
      </dgm:t>
    </dgm:pt>
    <dgm:pt modelId="{B54ABD0C-404A-47AB-ABB5-A1E325953304}" type="parTrans" cxnId="{5757F386-20D0-4B3D-AF49-C791785E451B}">
      <dgm:prSet/>
      <dgm:spPr/>
      <dgm:t>
        <a:bodyPr/>
        <a:lstStyle/>
        <a:p>
          <a:endParaRPr lang="uk-UA"/>
        </a:p>
      </dgm:t>
    </dgm:pt>
    <dgm:pt modelId="{1E3182D8-F852-4248-8D88-72D9B22E1E99}" type="sibTrans" cxnId="{5757F386-20D0-4B3D-AF49-C791785E451B}">
      <dgm:prSet/>
      <dgm:spPr/>
      <dgm:t>
        <a:bodyPr/>
        <a:lstStyle/>
        <a:p>
          <a:endParaRPr lang="uk-UA"/>
        </a:p>
      </dgm:t>
    </dgm:pt>
    <dgm:pt modelId="{C2BCEAF6-967F-404F-A893-E3BAE9747C86}">
      <dgm:prSet/>
      <dgm:spPr/>
      <dgm:t>
        <a:bodyPr/>
        <a:lstStyle/>
        <a:p>
          <a:r>
            <a:rPr lang="uk-UA" smtClean="0"/>
            <a:t>Групи за хобі, професійні об'єднання.</a:t>
          </a:r>
          <a:endParaRPr lang="uk-UA"/>
        </a:p>
      </dgm:t>
    </dgm:pt>
    <dgm:pt modelId="{EB75131A-5917-4BEA-8DD1-36E587BD53EF}" type="parTrans" cxnId="{CB4480AC-F165-401D-992B-90535C3008C4}">
      <dgm:prSet/>
      <dgm:spPr/>
      <dgm:t>
        <a:bodyPr/>
        <a:lstStyle/>
        <a:p>
          <a:endParaRPr lang="uk-UA"/>
        </a:p>
      </dgm:t>
    </dgm:pt>
    <dgm:pt modelId="{E5362069-D8E5-4621-97FD-DAE50509A081}" type="sibTrans" cxnId="{CB4480AC-F165-401D-992B-90535C3008C4}">
      <dgm:prSet/>
      <dgm:spPr/>
      <dgm:t>
        <a:bodyPr/>
        <a:lstStyle/>
        <a:p>
          <a:endParaRPr lang="uk-UA"/>
        </a:p>
      </dgm:t>
    </dgm:pt>
    <dgm:pt modelId="{A8830B63-7DD9-4CBD-9A6D-9FEB60E1EE5A}">
      <dgm:prSet/>
      <dgm:spPr/>
      <dgm:t>
        <a:bodyPr/>
        <a:lstStyle/>
        <a:p>
          <a:r>
            <a:rPr lang="uk-UA" i="1" dirty="0" smtClean="0"/>
            <a:t>Приклад: клуби, громадські організації, спільнота лікарів, викладачів, юристів.</a:t>
          </a:r>
          <a:endParaRPr lang="uk-UA" i="1" dirty="0"/>
        </a:p>
      </dgm:t>
    </dgm:pt>
    <dgm:pt modelId="{33A6A9AB-1067-46FF-A3CE-7BA348CE7DC6}" type="parTrans" cxnId="{C122D195-9C68-4BE1-B4DE-E0056ED9C9D2}">
      <dgm:prSet/>
      <dgm:spPr/>
      <dgm:t>
        <a:bodyPr/>
        <a:lstStyle/>
        <a:p>
          <a:endParaRPr lang="uk-UA"/>
        </a:p>
      </dgm:t>
    </dgm:pt>
    <dgm:pt modelId="{8081BDD8-DB6C-4C75-9575-C102B95B4C5D}" type="sibTrans" cxnId="{C122D195-9C68-4BE1-B4DE-E0056ED9C9D2}">
      <dgm:prSet/>
      <dgm:spPr/>
      <dgm:t>
        <a:bodyPr/>
        <a:lstStyle/>
        <a:p>
          <a:endParaRPr lang="uk-UA"/>
        </a:p>
      </dgm:t>
    </dgm:pt>
    <dgm:pt modelId="{441844F2-FF59-47BF-8234-6B87037FC7CD}">
      <dgm:prSet/>
      <dgm:spPr/>
      <dgm:t>
        <a:bodyPr/>
        <a:lstStyle/>
        <a:p>
          <a:r>
            <a:rPr lang="uk-UA" b="1" dirty="0" smtClean="0"/>
            <a:t>Мультикультурні спільноти:</a:t>
          </a:r>
          <a:r>
            <a:rPr lang="uk-UA" dirty="0" smtClean="0"/>
            <a:t> </a:t>
          </a:r>
          <a:endParaRPr lang="uk-UA" dirty="0"/>
        </a:p>
      </dgm:t>
    </dgm:pt>
    <dgm:pt modelId="{BBD8893D-20CD-4A88-BB6B-786D6CCF748A}" type="parTrans" cxnId="{2905B998-2FBA-4747-95CB-076DE9F8E0DC}">
      <dgm:prSet/>
      <dgm:spPr/>
      <dgm:t>
        <a:bodyPr/>
        <a:lstStyle/>
        <a:p>
          <a:endParaRPr lang="uk-UA"/>
        </a:p>
      </dgm:t>
    </dgm:pt>
    <dgm:pt modelId="{0672A66B-4F4D-41FC-8FE7-6447F73E0F99}" type="sibTrans" cxnId="{2905B998-2FBA-4747-95CB-076DE9F8E0DC}">
      <dgm:prSet/>
      <dgm:spPr/>
      <dgm:t>
        <a:bodyPr/>
        <a:lstStyle/>
        <a:p>
          <a:endParaRPr lang="uk-UA"/>
        </a:p>
      </dgm:t>
    </dgm:pt>
    <dgm:pt modelId="{D4FA25CD-354E-47E7-96C8-5A17D70C7A03}">
      <dgm:prSet/>
      <dgm:spPr/>
      <dgm:t>
        <a:bodyPr/>
        <a:lstStyle/>
        <a:p>
          <a:r>
            <a:rPr lang="uk-UA" smtClean="0"/>
            <a:t>Етнічні та релігійні групи.</a:t>
          </a:r>
          <a:endParaRPr lang="uk-UA"/>
        </a:p>
      </dgm:t>
    </dgm:pt>
    <dgm:pt modelId="{91DBF31A-2216-4CC3-95D5-A5F4D48F9FE9}" type="parTrans" cxnId="{6AD24CB9-3990-4C71-9B1C-B0F9399E8133}">
      <dgm:prSet/>
      <dgm:spPr/>
      <dgm:t>
        <a:bodyPr/>
        <a:lstStyle/>
        <a:p>
          <a:endParaRPr lang="uk-UA"/>
        </a:p>
      </dgm:t>
    </dgm:pt>
    <dgm:pt modelId="{A736C3CA-3F88-4B31-933A-D104686D4A29}" type="sibTrans" cxnId="{6AD24CB9-3990-4C71-9B1C-B0F9399E8133}">
      <dgm:prSet/>
      <dgm:spPr/>
      <dgm:t>
        <a:bodyPr/>
        <a:lstStyle/>
        <a:p>
          <a:endParaRPr lang="uk-UA"/>
        </a:p>
      </dgm:t>
    </dgm:pt>
    <dgm:pt modelId="{1DB6BC46-83E3-48C3-84F5-5F0CA25A1287}">
      <dgm:prSet/>
      <dgm:spPr/>
      <dgm:t>
        <a:bodyPr/>
        <a:lstStyle/>
        <a:p>
          <a:r>
            <a:rPr lang="uk-UA" i="1" dirty="0" smtClean="0"/>
            <a:t>Приклад: Чайна-</a:t>
          </a:r>
          <a:r>
            <a:rPr lang="uk-UA" i="1" dirty="0" err="1" smtClean="0"/>
            <a:t>таун</a:t>
          </a:r>
          <a:r>
            <a:rPr lang="uk-UA" i="1" dirty="0" smtClean="0"/>
            <a:t> у Нью-Йорку, арабські квартали в Парижі, діаспори, культурні товариства</a:t>
          </a:r>
          <a:endParaRPr lang="uk-UA" i="1" dirty="0"/>
        </a:p>
      </dgm:t>
    </dgm:pt>
    <dgm:pt modelId="{AE8F725A-ED55-4460-ABF5-0DE183337503}" type="parTrans" cxnId="{16644A7E-93A4-4E08-8155-CC674ECE91AB}">
      <dgm:prSet/>
      <dgm:spPr/>
      <dgm:t>
        <a:bodyPr/>
        <a:lstStyle/>
        <a:p>
          <a:endParaRPr lang="uk-UA"/>
        </a:p>
      </dgm:t>
    </dgm:pt>
    <dgm:pt modelId="{206F0DD3-8154-4070-8464-AF7F60424746}" type="sibTrans" cxnId="{16644A7E-93A4-4E08-8155-CC674ECE91AB}">
      <dgm:prSet/>
      <dgm:spPr/>
      <dgm:t>
        <a:bodyPr/>
        <a:lstStyle/>
        <a:p>
          <a:endParaRPr lang="uk-UA"/>
        </a:p>
      </dgm:t>
    </dgm:pt>
    <dgm:pt modelId="{13400D8A-00BC-42B2-989E-42B5FBDA272A}" type="pres">
      <dgm:prSet presAssocID="{0CAF9555-3AB0-48FD-B9EF-0A3B5F27D54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F9B62FD3-BA1C-4711-97CB-E2647F99F095}" type="pres">
      <dgm:prSet presAssocID="{3B5753E0-218B-49DC-BBAC-52B92965E6D6}" presName="composite" presStyleCnt="0"/>
      <dgm:spPr/>
    </dgm:pt>
    <dgm:pt modelId="{395E39D6-3A7B-4CF3-BDE0-FCEB23EB681D}" type="pres">
      <dgm:prSet presAssocID="{3B5753E0-218B-49DC-BBAC-52B92965E6D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1E648FF-8A7B-4A3D-82BD-9128F2491CE0}" type="pres">
      <dgm:prSet presAssocID="{3B5753E0-218B-49DC-BBAC-52B92965E6D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4CA64F-EF8F-4E3D-940D-9041BA5676BF}" type="pres">
      <dgm:prSet presAssocID="{FEC98EE0-6682-48D4-9320-E35B54F6E56C}" presName="space" presStyleCnt="0"/>
      <dgm:spPr/>
    </dgm:pt>
    <dgm:pt modelId="{F43648AF-22C1-4DEF-AC58-6CEB02E11BF5}" type="pres">
      <dgm:prSet presAssocID="{82A6029B-011C-48EA-AEF6-DD0AB4E80172}" presName="composite" presStyleCnt="0"/>
      <dgm:spPr/>
    </dgm:pt>
    <dgm:pt modelId="{05504F0A-B37B-4E7B-8F69-5A1E7255C80C}" type="pres">
      <dgm:prSet presAssocID="{82A6029B-011C-48EA-AEF6-DD0AB4E8017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42F0376-CA98-455D-9C5D-E8DBAAAD5950}" type="pres">
      <dgm:prSet presAssocID="{82A6029B-011C-48EA-AEF6-DD0AB4E80172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3796FBF-68E2-4DBF-A6CE-5149118F067A}" type="pres">
      <dgm:prSet presAssocID="{1E3182D8-F852-4248-8D88-72D9B22E1E99}" presName="space" presStyleCnt="0"/>
      <dgm:spPr/>
    </dgm:pt>
    <dgm:pt modelId="{96D83140-6F5A-4759-B8ED-F52EF0F50679}" type="pres">
      <dgm:prSet presAssocID="{441844F2-FF59-47BF-8234-6B87037FC7CD}" presName="composite" presStyleCnt="0"/>
      <dgm:spPr/>
    </dgm:pt>
    <dgm:pt modelId="{389F01DF-EFF4-4093-99B0-FDA26DAE8A6D}" type="pres">
      <dgm:prSet presAssocID="{441844F2-FF59-47BF-8234-6B87037FC7C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3B679C5-804D-4F41-9A89-EEBE74744D30}" type="pres">
      <dgm:prSet presAssocID="{441844F2-FF59-47BF-8234-6B87037FC7CD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122D195-9C68-4BE1-B4DE-E0056ED9C9D2}" srcId="{82A6029B-011C-48EA-AEF6-DD0AB4E80172}" destId="{A8830B63-7DD9-4CBD-9A6D-9FEB60E1EE5A}" srcOrd="1" destOrd="0" parTransId="{33A6A9AB-1067-46FF-A3CE-7BA348CE7DC6}" sibTransId="{8081BDD8-DB6C-4C75-9575-C102B95B4C5D}"/>
    <dgm:cxn modelId="{96F7104C-AAE6-4FAE-937E-5D023BE5FA91}" type="presOf" srcId="{A8830B63-7DD9-4CBD-9A6D-9FEB60E1EE5A}" destId="{B42F0376-CA98-455D-9C5D-E8DBAAAD5950}" srcOrd="0" destOrd="1" presId="urn:microsoft.com/office/officeart/2005/8/layout/hList1"/>
    <dgm:cxn modelId="{0FBD64D6-8ED4-460D-8B3E-4D786EE31B63}" type="presOf" srcId="{3B5753E0-218B-49DC-BBAC-52B92965E6D6}" destId="{395E39D6-3A7B-4CF3-BDE0-FCEB23EB681D}" srcOrd="0" destOrd="0" presId="urn:microsoft.com/office/officeart/2005/8/layout/hList1"/>
    <dgm:cxn modelId="{190559EE-BB77-499C-B89E-D9342EBC8F69}" type="presOf" srcId="{C2BCEAF6-967F-404F-A893-E3BAE9747C86}" destId="{B42F0376-CA98-455D-9C5D-E8DBAAAD5950}" srcOrd="0" destOrd="0" presId="urn:microsoft.com/office/officeart/2005/8/layout/hList1"/>
    <dgm:cxn modelId="{ECFA58AB-86C0-44F5-A919-425AC0BCFCB5}" type="presOf" srcId="{441844F2-FF59-47BF-8234-6B87037FC7CD}" destId="{389F01DF-EFF4-4093-99B0-FDA26DAE8A6D}" srcOrd="0" destOrd="0" presId="urn:microsoft.com/office/officeart/2005/8/layout/hList1"/>
    <dgm:cxn modelId="{7FCE2DCF-5AA8-473A-8770-D1D9CBC353A4}" type="presOf" srcId="{82A6029B-011C-48EA-AEF6-DD0AB4E80172}" destId="{05504F0A-B37B-4E7B-8F69-5A1E7255C80C}" srcOrd="0" destOrd="0" presId="urn:microsoft.com/office/officeart/2005/8/layout/hList1"/>
    <dgm:cxn modelId="{3F68BF09-D533-4C40-BDD9-D29B4A587624}" type="presOf" srcId="{1DB6BC46-83E3-48C3-84F5-5F0CA25A1287}" destId="{33B679C5-804D-4F41-9A89-EEBE74744D30}" srcOrd="0" destOrd="1" presId="urn:microsoft.com/office/officeart/2005/8/layout/hList1"/>
    <dgm:cxn modelId="{B0A251CB-378C-42DB-B1DF-3791D245452B}" type="presOf" srcId="{D4FA25CD-354E-47E7-96C8-5A17D70C7A03}" destId="{33B679C5-804D-4F41-9A89-EEBE74744D30}" srcOrd="0" destOrd="0" presId="urn:microsoft.com/office/officeart/2005/8/layout/hList1"/>
    <dgm:cxn modelId="{4FC6B27D-E75F-4F55-99D4-832E6A821BA6}" srcId="{3B5753E0-218B-49DC-BBAC-52B92965E6D6}" destId="{EDE5D07A-4989-49D7-A3DE-C01A7AFEC919}" srcOrd="0" destOrd="0" parTransId="{A68615E1-55C8-4622-B8A6-5B74B9D3422B}" sibTransId="{5A8A79ED-20F2-4D6B-A642-463386BE70E3}"/>
    <dgm:cxn modelId="{318FFBAA-16C5-4D20-9A42-F563230EB044}" srcId="{0CAF9555-3AB0-48FD-B9EF-0A3B5F27D540}" destId="{3B5753E0-218B-49DC-BBAC-52B92965E6D6}" srcOrd="0" destOrd="0" parTransId="{CBD5F8A2-4B74-4B11-A3E3-CA407169AE8C}" sibTransId="{FEC98EE0-6682-48D4-9320-E35B54F6E56C}"/>
    <dgm:cxn modelId="{2FA4832D-AE74-4D29-B841-2EBFE679966C}" srcId="{3B5753E0-218B-49DC-BBAC-52B92965E6D6}" destId="{7963FBAC-69A8-4F95-A2CB-4BA64F384DA5}" srcOrd="1" destOrd="0" parTransId="{AA2CE5D7-1DC5-4C67-B31A-F1AC57E34C19}" sibTransId="{02CB13D0-BD62-4A02-B3C5-A01FB35D46E1}"/>
    <dgm:cxn modelId="{6AD24CB9-3990-4C71-9B1C-B0F9399E8133}" srcId="{441844F2-FF59-47BF-8234-6B87037FC7CD}" destId="{D4FA25CD-354E-47E7-96C8-5A17D70C7A03}" srcOrd="0" destOrd="0" parTransId="{91DBF31A-2216-4CC3-95D5-A5F4D48F9FE9}" sibTransId="{A736C3CA-3F88-4B31-933A-D104686D4A29}"/>
    <dgm:cxn modelId="{CB4480AC-F165-401D-992B-90535C3008C4}" srcId="{82A6029B-011C-48EA-AEF6-DD0AB4E80172}" destId="{C2BCEAF6-967F-404F-A893-E3BAE9747C86}" srcOrd="0" destOrd="0" parTransId="{EB75131A-5917-4BEA-8DD1-36E587BD53EF}" sibTransId="{E5362069-D8E5-4621-97FD-DAE50509A081}"/>
    <dgm:cxn modelId="{16644A7E-93A4-4E08-8155-CC674ECE91AB}" srcId="{441844F2-FF59-47BF-8234-6B87037FC7CD}" destId="{1DB6BC46-83E3-48C3-84F5-5F0CA25A1287}" srcOrd="1" destOrd="0" parTransId="{AE8F725A-ED55-4460-ABF5-0DE183337503}" sibTransId="{206F0DD3-8154-4070-8464-AF7F60424746}"/>
    <dgm:cxn modelId="{5757F386-20D0-4B3D-AF49-C791785E451B}" srcId="{0CAF9555-3AB0-48FD-B9EF-0A3B5F27D540}" destId="{82A6029B-011C-48EA-AEF6-DD0AB4E80172}" srcOrd="1" destOrd="0" parTransId="{B54ABD0C-404A-47AB-ABB5-A1E325953304}" sibTransId="{1E3182D8-F852-4248-8D88-72D9B22E1E99}"/>
    <dgm:cxn modelId="{403896E9-70E5-49B1-BE50-F1EE7CBE567F}" type="presOf" srcId="{EDE5D07A-4989-49D7-A3DE-C01A7AFEC919}" destId="{41E648FF-8A7B-4A3D-82BD-9128F2491CE0}" srcOrd="0" destOrd="0" presId="urn:microsoft.com/office/officeart/2005/8/layout/hList1"/>
    <dgm:cxn modelId="{2905B998-2FBA-4747-95CB-076DE9F8E0DC}" srcId="{0CAF9555-3AB0-48FD-B9EF-0A3B5F27D540}" destId="{441844F2-FF59-47BF-8234-6B87037FC7CD}" srcOrd="2" destOrd="0" parTransId="{BBD8893D-20CD-4A88-BB6B-786D6CCF748A}" sibTransId="{0672A66B-4F4D-41FC-8FE7-6447F73E0F99}"/>
    <dgm:cxn modelId="{F4324F09-5771-4E53-B26F-BB771365A4C6}" type="presOf" srcId="{7963FBAC-69A8-4F95-A2CB-4BA64F384DA5}" destId="{41E648FF-8A7B-4A3D-82BD-9128F2491CE0}" srcOrd="0" destOrd="1" presId="urn:microsoft.com/office/officeart/2005/8/layout/hList1"/>
    <dgm:cxn modelId="{0376EA92-FFB0-4282-A417-26C30E837F6B}" type="presOf" srcId="{0CAF9555-3AB0-48FD-B9EF-0A3B5F27D540}" destId="{13400D8A-00BC-42B2-989E-42B5FBDA272A}" srcOrd="0" destOrd="0" presId="urn:microsoft.com/office/officeart/2005/8/layout/hList1"/>
    <dgm:cxn modelId="{32A35550-D759-4BC3-B072-85A007B275EB}" type="presParOf" srcId="{13400D8A-00BC-42B2-989E-42B5FBDA272A}" destId="{F9B62FD3-BA1C-4711-97CB-E2647F99F095}" srcOrd="0" destOrd="0" presId="urn:microsoft.com/office/officeart/2005/8/layout/hList1"/>
    <dgm:cxn modelId="{6551C16B-8FFD-4ECF-BC6E-B4C3C57CD656}" type="presParOf" srcId="{F9B62FD3-BA1C-4711-97CB-E2647F99F095}" destId="{395E39D6-3A7B-4CF3-BDE0-FCEB23EB681D}" srcOrd="0" destOrd="0" presId="urn:microsoft.com/office/officeart/2005/8/layout/hList1"/>
    <dgm:cxn modelId="{AF0E0BA7-259D-490C-BA9B-9CD64060171E}" type="presParOf" srcId="{F9B62FD3-BA1C-4711-97CB-E2647F99F095}" destId="{41E648FF-8A7B-4A3D-82BD-9128F2491CE0}" srcOrd="1" destOrd="0" presId="urn:microsoft.com/office/officeart/2005/8/layout/hList1"/>
    <dgm:cxn modelId="{38C6995F-66F0-4FA8-BB85-B35B99505F45}" type="presParOf" srcId="{13400D8A-00BC-42B2-989E-42B5FBDA272A}" destId="{F84CA64F-EF8F-4E3D-940D-9041BA5676BF}" srcOrd="1" destOrd="0" presId="urn:microsoft.com/office/officeart/2005/8/layout/hList1"/>
    <dgm:cxn modelId="{C801EF19-2701-4131-88BF-48B66D879432}" type="presParOf" srcId="{13400D8A-00BC-42B2-989E-42B5FBDA272A}" destId="{F43648AF-22C1-4DEF-AC58-6CEB02E11BF5}" srcOrd="2" destOrd="0" presId="urn:microsoft.com/office/officeart/2005/8/layout/hList1"/>
    <dgm:cxn modelId="{36C7D31B-CE98-48BE-88DC-0366E849468C}" type="presParOf" srcId="{F43648AF-22C1-4DEF-AC58-6CEB02E11BF5}" destId="{05504F0A-B37B-4E7B-8F69-5A1E7255C80C}" srcOrd="0" destOrd="0" presId="urn:microsoft.com/office/officeart/2005/8/layout/hList1"/>
    <dgm:cxn modelId="{064DEEFD-3D13-4E8C-AB92-9940CCEB1EA0}" type="presParOf" srcId="{F43648AF-22C1-4DEF-AC58-6CEB02E11BF5}" destId="{B42F0376-CA98-455D-9C5D-E8DBAAAD5950}" srcOrd="1" destOrd="0" presId="urn:microsoft.com/office/officeart/2005/8/layout/hList1"/>
    <dgm:cxn modelId="{8E8C9F62-ACAE-4AEC-9378-03B66629FEF3}" type="presParOf" srcId="{13400D8A-00BC-42B2-989E-42B5FBDA272A}" destId="{C3796FBF-68E2-4DBF-A6CE-5149118F067A}" srcOrd="3" destOrd="0" presId="urn:microsoft.com/office/officeart/2005/8/layout/hList1"/>
    <dgm:cxn modelId="{5B5AC620-A523-4B5A-934D-803EC36EFBA7}" type="presParOf" srcId="{13400D8A-00BC-42B2-989E-42B5FBDA272A}" destId="{96D83140-6F5A-4759-B8ED-F52EF0F50679}" srcOrd="4" destOrd="0" presId="urn:microsoft.com/office/officeart/2005/8/layout/hList1"/>
    <dgm:cxn modelId="{B12594AE-FB46-4455-B9ED-FB6351928702}" type="presParOf" srcId="{96D83140-6F5A-4759-B8ED-F52EF0F50679}" destId="{389F01DF-EFF4-4093-99B0-FDA26DAE8A6D}" srcOrd="0" destOrd="0" presId="urn:microsoft.com/office/officeart/2005/8/layout/hList1"/>
    <dgm:cxn modelId="{E83F689A-172B-4BFD-AD80-953071B701FF}" type="presParOf" srcId="{96D83140-6F5A-4759-B8ED-F52EF0F50679}" destId="{33B679C5-804D-4F41-9A89-EEBE74744D3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17FFA6E-5CC3-44F9-97C1-467E2180EA69}" type="doc">
      <dgm:prSet loTypeId="urn:microsoft.com/office/officeart/2005/8/layout/vList4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uk-UA"/>
        </a:p>
      </dgm:t>
    </dgm:pt>
    <dgm:pt modelId="{834E5EA0-D4E9-4157-827A-0E2B12AC9664}">
      <dgm:prSet phldrT="[Текст]"/>
      <dgm:spPr/>
      <dgm:t>
        <a:bodyPr/>
        <a:lstStyle/>
        <a:p>
          <a:r>
            <a:rPr lang="uk-UA" b="1" noProof="0" dirty="0" smtClean="0"/>
            <a:t>Економічний статус</a:t>
          </a:r>
          <a:r>
            <a:rPr lang="uk-UA" noProof="0" dirty="0" smtClean="0"/>
            <a:t> – рівень доходів, власність, доступ до фінансових ресурсів</a:t>
          </a:r>
          <a:r>
            <a:rPr lang="ru-RU" dirty="0" smtClean="0"/>
            <a:t>.</a:t>
          </a:r>
          <a:endParaRPr lang="uk-UA" dirty="0"/>
        </a:p>
      </dgm:t>
    </dgm:pt>
    <dgm:pt modelId="{B5412A47-4F4A-4857-99BD-1292111C402B}" type="parTrans" cxnId="{266420EB-A302-47B3-A6D3-A25A5A9073AD}">
      <dgm:prSet/>
      <dgm:spPr/>
      <dgm:t>
        <a:bodyPr/>
        <a:lstStyle/>
        <a:p>
          <a:endParaRPr lang="uk-UA"/>
        </a:p>
      </dgm:t>
    </dgm:pt>
    <dgm:pt modelId="{C8BA0419-6AFE-4EB5-B959-B346FDBFBF7F}" type="sibTrans" cxnId="{266420EB-A302-47B3-A6D3-A25A5A9073AD}">
      <dgm:prSet/>
      <dgm:spPr/>
      <dgm:t>
        <a:bodyPr/>
        <a:lstStyle/>
        <a:p>
          <a:endParaRPr lang="uk-UA"/>
        </a:p>
      </dgm:t>
    </dgm:pt>
    <dgm:pt modelId="{248EEEB9-28AC-45A6-ACE6-0EA6E6D4DB05}">
      <dgm:prSet/>
      <dgm:spPr/>
      <dgm:t>
        <a:bodyPr/>
        <a:lstStyle/>
        <a:p>
          <a:r>
            <a:rPr lang="uk-UA" b="1" noProof="0" dirty="0" smtClean="0"/>
            <a:t>Професійний статус</a:t>
          </a:r>
          <a:r>
            <a:rPr lang="uk-UA" noProof="0" dirty="0" smtClean="0"/>
            <a:t> – престижність і затребуваність професії.</a:t>
          </a:r>
          <a:endParaRPr lang="uk-UA" noProof="0" dirty="0"/>
        </a:p>
      </dgm:t>
    </dgm:pt>
    <dgm:pt modelId="{DE0A9FDA-48D3-4278-B002-1CE6618FF0FC}" type="parTrans" cxnId="{668F357F-DD87-4BA5-AFF0-6A173B7EE214}">
      <dgm:prSet/>
      <dgm:spPr/>
      <dgm:t>
        <a:bodyPr/>
        <a:lstStyle/>
        <a:p>
          <a:endParaRPr lang="uk-UA"/>
        </a:p>
      </dgm:t>
    </dgm:pt>
    <dgm:pt modelId="{91D46EC4-09C5-4974-8F13-DBEA2CFAC542}" type="sibTrans" cxnId="{668F357F-DD87-4BA5-AFF0-6A173B7EE214}">
      <dgm:prSet/>
      <dgm:spPr/>
      <dgm:t>
        <a:bodyPr/>
        <a:lstStyle/>
        <a:p>
          <a:endParaRPr lang="uk-UA"/>
        </a:p>
      </dgm:t>
    </dgm:pt>
    <dgm:pt modelId="{DE842AB5-68EA-44B6-802A-85180E4D0E53}">
      <dgm:prSet/>
      <dgm:spPr/>
      <dgm:t>
        <a:bodyPr/>
        <a:lstStyle/>
        <a:p>
          <a:r>
            <a:rPr lang="uk-UA" b="1" noProof="0" dirty="0" smtClean="0"/>
            <a:t>Освітній рівень</a:t>
          </a:r>
          <a:r>
            <a:rPr lang="uk-UA" noProof="0" dirty="0" smtClean="0"/>
            <a:t> – доступ до якісної освіти та можливості професійного розвитку.</a:t>
          </a:r>
          <a:endParaRPr lang="uk-UA" noProof="0" dirty="0"/>
        </a:p>
      </dgm:t>
    </dgm:pt>
    <dgm:pt modelId="{3CD84A0D-E681-4B17-A3B4-F63F4B277351}" type="parTrans" cxnId="{7AEB9946-B8A4-4D6C-A615-F2DFFAB3B3E8}">
      <dgm:prSet/>
      <dgm:spPr/>
      <dgm:t>
        <a:bodyPr/>
        <a:lstStyle/>
        <a:p>
          <a:endParaRPr lang="uk-UA"/>
        </a:p>
      </dgm:t>
    </dgm:pt>
    <dgm:pt modelId="{4B58C299-9BD9-4FFF-AEAA-3EC80FEA2DF0}" type="sibTrans" cxnId="{7AEB9946-B8A4-4D6C-A615-F2DFFAB3B3E8}">
      <dgm:prSet/>
      <dgm:spPr/>
      <dgm:t>
        <a:bodyPr/>
        <a:lstStyle/>
        <a:p>
          <a:endParaRPr lang="uk-UA"/>
        </a:p>
      </dgm:t>
    </dgm:pt>
    <dgm:pt modelId="{B8083D46-0FEF-47B8-8CEF-3DAE1A6C8102}">
      <dgm:prSet/>
      <dgm:spPr/>
      <dgm:t>
        <a:bodyPr/>
        <a:lstStyle/>
        <a:p>
          <a:r>
            <a:rPr lang="uk-UA" b="1" noProof="0" dirty="0" smtClean="0"/>
            <a:t>Влада та вплив</a:t>
          </a:r>
          <a:r>
            <a:rPr lang="uk-UA" noProof="0" dirty="0" smtClean="0"/>
            <a:t> – політичні, управлінські та адміністративні позиції.</a:t>
          </a:r>
          <a:endParaRPr lang="uk-UA" noProof="0" dirty="0"/>
        </a:p>
      </dgm:t>
    </dgm:pt>
    <dgm:pt modelId="{E902A305-873F-4C79-973B-82BDFA9832C4}" type="parTrans" cxnId="{FCBE2E0A-62FE-4E3C-A67A-2ED98EAE5033}">
      <dgm:prSet/>
      <dgm:spPr/>
      <dgm:t>
        <a:bodyPr/>
        <a:lstStyle/>
        <a:p>
          <a:endParaRPr lang="uk-UA"/>
        </a:p>
      </dgm:t>
    </dgm:pt>
    <dgm:pt modelId="{B93499A1-7897-415B-B9B9-8925D3EDF0E0}" type="sibTrans" cxnId="{FCBE2E0A-62FE-4E3C-A67A-2ED98EAE5033}">
      <dgm:prSet/>
      <dgm:spPr/>
      <dgm:t>
        <a:bodyPr/>
        <a:lstStyle/>
        <a:p>
          <a:endParaRPr lang="uk-UA"/>
        </a:p>
      </dgm:t>
    </dgm:pt>
    <dgm:pt modelId="{63C1FDB4-73EB-48B3-87B8-E0A8D1E41DE7}">
      <dgm:prSet/>
      <dgm:spPr/>
      <dgm:t>
        <a:bodyPr/>
        <a:lstStyle/>
        <a:p>
          <a:r>
            <a:rPr lang="uk-UA" b="1" noProof="0" dirty="0" smtClean="0"/>
            <a:t>Стиль життя</a:t>
          </a:r>
          <a:r>
            <a:rPr lang="uk-UA" noProof="0" dirty="0" smtClean="0"/>
            <a:t> – культурні уподобання, соціальна активність, зв’язки.</a:t>
          </a:r>
          <a:endParaRPr lang="uk-UA" noProof="0" dirty="0"/>
        </a:p>
      </dgm:t>
    </dgm:pt>
    <dgm:pt modelId="{ECB16001-C8A0-4829-AB78-04C4DE14485D}" type="parTrans" cxnId="{151128F1-C553-4E26-94C5-A1B1A4E514B9}">
      <dgm:prSet/>
      <dgm:spPr/>
      <dgm:t>
        <a:bodyPr/>
        <a:lstStyle/>
        <a:p>
          <a:endParaRPr lang="uk-UA"/>
        </a:p>
      </dgm:t>
    </dgm:pt>
    <dgm:pt modelId="{08E9EE90-7C83-4FA6-B64D-99C4F605E6A5}" type="sibTrans" cxnId="{151128F1-C553-4E26-94C5-A1B1A4E514B9}">
      <dgm:prSet/>
      <dgm:spPr/>
      <dgm:t>
        <a:bodyPr/>
        <a:lstStyle/>
        <a:p>
          <a:endParaRPr lang="uk-UA"/>
        </a:p>
      </dgm:t>
    </dgm:pt>
    <dgm:pt modelId="{BAEFBDD7-CD3F-440B-AC43-6067EE51028A}" type="pres">
      <dgm:prSet presAssocID="{317FFA6E-5CC3-44F9-97C1-467E2180EA6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C3DF31B-6EC5-4F7A-913E-C516DB63E568}" type="pres">
      <dgm:prSet presAssocID="{834E5EA0-D4E9-4157-827A-0E2B12AC9664}" presName="comp" presStyleCnt="0"/>
      <dgm:spPr/>
    </dgm:pt>
    <dgm:pt modelId="{41053892-69FE-4401-9F49-BCC9E7A74D39}" type="pres">
      <dgm:prSet presAssocID="{834E5EA0-D4E9-4157-827A-0E2B12AC9664}" presName="box" presStyleLbl="node1" presStyleIdx="0" presStyleCnt="5"/>
      <dgm:spPr/>
      <dgm:t>
        <a:bodyPr/>
        <a:lstStyle/>
        <a:p>
          <a:endParaRPr lang="uk-UA"/>
        </a:p>
      </dgm:t>
    </dgm:pt>
    <dgm:pt modelId="{99FCFCF3-6942-4EE9-A19F-FD9CF9821381}" type="pres">
      <dgm:prSet presAssocID="{834E5EA0-D4E9-4157-827A-0E2B12AC9664}" presName="img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E62DB83-D59E-4854-87F2-7D24EAA16E6F}" type="pres">
      <dgm:prSet presAssocID="{834E5EA0-D4E9-4157-827A-0E2B12AC966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E72F08-676E-4586-940A-C89508EE59EE}" type="pres">
      <dgm:prSet presAssocID="{C8BA0419-6AFE-4EB5-B959-B346FDBFBF7F}" presName="spacer" presStyleCnt="0"/>
      <dgm:spPr/>
    </dgm:pt>
    <dgm:pt modelId="{DBF14D2C-E101-4245-B47A-A54D7D342A41}" type="pres">
      <dgm:prSet presAssocID="{248EEEB9-28AC-45A6-ACE6-0EA6E6D4DB05}" presName="comp" presStyleCnt="0"/>
      <dgm:spPr/>
    </dgm:pt>
    <dgm:pt modelId="{02E9469A-DF3B-4A8C-8115-C850694F3FFB}" type="pres">
      <dgm:prSet presAssocID="{248EEEB9-28AC-45A6-ACE6-0EA6E6D4DB05}" presName="box" presStyleLbl="node1" presStyleIdx="1" presStyleCnt="5"/>
      <dgm:spPr/>
      <dgm:t>
        <a:bodyPr/>
        <a:lstStyle/>
        <a:p>
          <a:endParaRPr lang="uk-UA"/>
        </a:p>
      </dgm:t>
    </dgm:pt>
    <dgm:pt modelId="{418B66C8-906A-42A7-99BB-4187A62BD4FA}" type="pres">
      <dgm:prSet presAssocID="{248EEEB9-28AC-45A6-ACE6-0EA6E6D4DB05}" presName="img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EE8C5EC-AE2C-4E48-873A-687FB29808DF}" type="pres">
      <dgm:prSet presAssocID="{248EEEB9-28AC-45A6-ACE6-0EA6E6D4DB05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9EB6CF4-7677-4294-9DEC-B67E2B09A494}" type="pres">
      <dgm:prSet presAssocID="{91D46EC4-09C5-4974-8F13-DBEA2CFAC542}" presName="spacer" presStyleCnt="0"/>
      <dgm:spPr/>
    </dgm:pt>
    <dgm:pt modelId="{CCD4504D-616C-45A4-BA94-9E8203593C48}" type="pres">
      <dgm:prSet presAssocID="{DE842AB5-68EA-44B6-802A-85180E4D0E53}" presName="comp" presStyleCnt="0"/>
      <dgm:spPr/>
    </dgm:pt>
    <dgm:pt modelId="{6319FF60-2130-4654-8F72-25CC7F3CDBB3}" type="pres">
      <dgm:prSet presAssocID="{DE842AB5-68EA-44B6-802A-85180E4D0E53}" presName="box" presStyleLbl="node1" presStyleIdx="2" presStyleCnt="5" custLinFactNeighborX="2658" custLinFactNeighborY="2608"/>
      <dgm:spPr/>
      <dgm:t>
        <a:bodyPr/>
        <a:lstStyle/>
        <a:p>
          <a:endParaRPr lang="uk-UA"/>
        </a:p>
      </dgm:t>
    </dgm:pt>
    <dgm:pt modelId="{55A16BB0-FA5C-4990-866B-9338C773B93D}" type="pres">
      <dgm:prSet presAssocID="{DE842AB5-68EA-44B6-802A-85180E4D0E53}" presName="img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80EEB07-D939-4371-B2BF-2600AAF7B615}" type="pres">
      <dgm:prSet presAssocID="{DE842AB5-68EA-44B6-802A-85180E4D0E53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2CAC173-B3F8-4ED2-B8F7-67BDC35F27E7}" type="pres">
      <dgm:prSet presAssocID="{4B58C299-9BD9-4FFF-AEAA-3EC80FEA2DF0}" presName="spacer" presStyleCnt="0"/>
      <dgm:spPr/>
    </dgm:pt>
    <dgm:pt modelId="{A99A0031-7307-44A4-9695-2BF932AC3218}" type="pres">
      <dgm:prSet presAssocID="{B8083D46-0FEF-47B8-8CEF-3DAE1A6C8102}" presName="comp" presStyleCnt="0"/>
      <dgm:spPr/>
    </dgm:pt>
    <dgm:pt modelId="{7E954E2D-53E9-4C29-B317-D49511853E90}" type="pres">
      <dgm:prSet presAssocID="{B8083D46-0FEF-47B8-8CEF-3DAE1A6C8102}" presName="box" presStyleLbl="node1" presStyleIdx="3" presStyleCnt="5"/>
      <dgm:spPr/>
      <dgm:t>
        <a:bodyPr/>
        <a:lstStyle/>
        <a:p>
          <a:endParaRPr lang="uk-UA"/>
        </a:p>
      </dgm:t>
    </dgm:pt>
    <dgm:pt modelId="{9E0B3E36-DA7F-44DA-8F86-F0B6D589C2C5}" type="pres">
      <dgm:prSet presAssocID="{B8083D46-0FEF-47B8-8CEF-3DAE1A6C8102}" presName="img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6B371E6-0FAD-42ED-9A65-5CF420E36BFC}" type="pres">
      <dgm:prSet presAssocID="{B8083D46-0FEF-47B8-8CEF-3DAE1A6C8102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D70AD1D-B17B-43DA-B343-7EDAB34C0B48}" type="pres">
      <dgm:prSet presAssocID="{B93499A1-7897-415B-B9B9-8925D3EDF0E0}" presName="spacer" presStyleCnt="0"/>
      <dgm:spPr/>
    </dgm:pt>
    <dgm:pt modelId="{7F501506-48FA-4BF6-89FF-2D6ABCB15C03}" type="pres">
      <dgm:prSet presAssocID="{63C1FDB4-73EB-48B3-87B8-E0A8D1E41DE7}" presName="comp" presStyleCnt="0"/>
      <dgm:spPr/>
    </dgm:pt>
    <dgm:pt modelId="{8D93F21B-106C-4BD1-9F18-1EC3013ED551}" type="pres">
      <dgm:prSet presAssocID="{63C1FDB4-73EB-48B3-87B8-E0A8D1E41DE7}" presName="box" presStyleLbl="node1" presStyleIdx="4" presStyleCnt="5"/>
      <dgm:spPr/>
      <dgm:t>
        <a:bodyPr/>
        <a:lstStyle/>
        <a:p>
          <a:endParaRPr lang="uk-UA"/>
        </a:p>
      </dgm:t>
    </dgm:pt>
    <dgm:pt modelId="{74A8E2CE-C4C9-4B28-9A85-279447F0F431}" type="pres">
      <dgm:prSet presAssocID="{63C1FDB4-73EB-48B3-87B8-E0A8D1E41DE7}" presName="img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A1814636-3DC3-422B-96AC-DDF3B9712915}" type="pres">
      <dgm:prSet presAssocID="{63C1FDB4-73EB-48B3-87B8-E0A8D1E41DE7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1217EAA-CD52-4DF2-A3CC-4D5D16825E5E}" type="presOf" srcId="{248EEEB9-28AC-45A6-ACE6-0EA6E6D4DB05}" destId="{02E9469A-DF3B-4A8C-8115-C850694F3FFB}" srcOrd="0" destOrd="0" presId="urn:microsoft.com/office/officeart/2005/8/layout/vList4"/>
    <dgm:cxn modelId="{A70E1589-AB28-4119-8D26-DC06CF8A1E38}" type="presOf" srcId="{B8083D46-0FEF-47B8-8CEF-3DAE1A6C8102}" destId="{7E954E2D-53E9-4C29-B317-D49511853E90}" srcOrd="0" destOrd="0" presId="urn:microsoft.com/office/officeart/2005/8/layout/vList4"/>
    <dgm:cxn modelId="{890D85FE-0D85-470E-B017-38F2D74A11EF}" type="presOf" srcId="{63C1FDB4-73EB-48B3-87B8-E0A8D1E41DE7}" destId="{A1814636-3DC3-422B-96AC-DDF3B9712915}" srcOrd="1" destOrd="0" presId="urn:microsoft.com/office/officeart/2005/8/layout/vList4"/>
    <dgm:cxn modelId="{EABA31A6-64FC-4609-B169-A698DEBA738B}" type="presOf" srcId="{834E5EA0-D4E9-4157-827A-0E2B12AC9664}" destId="{41053892-69FE-4401-9F49-BCC9E7A74D39}" srcOrd="0" destOrd="0" presId="urn:microsoft.com/office/officeart/2005/8/layout/vList4"/>
    <dgm:cxn modelId="{F1C3D456-F99E-484F-80AB-21156BFE1F86}" type="presOf" srcId="{63C1FDB4-73EB-48B3-87B8-E0A8D1E41DE7}" destId="{8D93F21B-106C-4BD1-9F18-1EC3013ED551}" srcOrd="0" destOrd="0" presId="urn:microsoft.com/office/officeart/2005/8/layout/vList4"/>
    <dgm:cxn modelId="{4A4B8B73-1929-4015-A57E-336F5FF186FC}" type="presOf" srcId="{834E5EA0-D4E9-4157-827A-0E2B12AC9664}" destId="{0E62DB83-D59E-4854-87F2-7D24EAA16E6F}" srcOrd="1" destOrd="0" presId="urn:microsoft.com/office/officeart/2005/8/layout/vList4"/>
    <dgm:cxn modelId="{CAB42230-BD3E-4AE7-954A-E07B216355BB}" type="presOf" srcId="{DE842AB5-68EA-44B6-802A-85180E4D0E53}" destId="{180EEB07-D939-4371-B2BF-2600AAF7B615}" srcOrd="1" destOrd="0" presId="urn:microsoft.com/office/officeart/2005/8/layout/vList4"/>
    <dgm:cxn modelId="{151128F1-C553-4E26-94C5-A1B1A4E514B9}" srcId="{317FFA6E-5CC3-44F9-97C1-467E2180EA69}" destId="{63C1FDB4-73EB-48B3-87B8-E0A8D1E41DE7}" srcOrd="4" destOrd="0" parTransId="{ECB16001-C8A0-4829-AB78-04C4DE14485D}" sibTransId="{08E9EE90-7C83-4FA6-B64D-99C4F605E6A5}"/>
    <dgm:cxn modelId="{5EBDA8B2-55C8-4FAF-AE73-F33AD38A8077}" type="presOf" srcId="{317FFA6E-5CC3-44F9-97C1-467E2180EA69}" destId="{BAEFBDD7-CD3F-440B-AC43-6067EE51028A}" srcOrd="0" destOrd="0" presId="urn:microsoft.com/office/officeart/2005/8/layout/vList4"/>
    <dgm:cxn modelId="{7CD1056E-F92B-49CC-A2E2-73A55A98A782}" type="presOf" srcId="{DE842AB5-68EA-44B6-802A-85180E4D0E53}" destId="{6319FF60-2130-4654-8F72-25CC7F3CDBB3}" srcOrd="0" destOrd="0" presId="urn:microsoft.com/office/officeart/2005/8/layout/vList4"/>
    <dgm:cxn modelId="{668F357F-DD87-4BA5-AFF0-6A173B7EE214}" srcId="{317FFA6E-5CC3-44F9-97C1-467E2180EA69}" destId="{248EEEB9-28AC-45A6-ACE6-0EA6E6D4DB05}" srcOrd="1" destOrd="0" parTransId="{DE0A9FDA-48D3-4278-B002-1CE6618FF0FC}" sibTransId="{91D46EC4-09C5-4974-8F13-DBEA2CFAC542}"/>
    <dgm:cxn modelId="{FCBE2E0A-62FE-4E3C-A67A-2ED98EAE5033}" srcId="{317FFA6E-5CC3-44F9-97C1-467E2180EA69}" destId="{B8083D46-0FEF-47B8-8CEF-3DAE1A6C8102}" srcOrd="3" destOrd="0" parTransId="{E902A305-873F-4C79-973B-82BDFA9832C4}" sibTransId="{B93499A1-7897-415B-B9B9-8925D3EDF0E0}"/>
    <dgm:cxn modelId="{345593AE-DEC1-4009-8BAA-4429D464F132}" type="presOf" srcId="{B8083D46-0FEF-47B8-8CEF-3DAE1A6C8102}" destId="{96B371E6-0FAD-42ED-9A65-5CF420E36BFC}" srcOrd="1" destOrd="0" presId="urn:microsoft.com/office/officeart/2005/8/layout/vList4"/>
    <dgm:cxn modelId="{07AF56D6-4740-4CAE-AF4A-E8BF02651DF9}" type="presOf" srcId="{248EEEB9-28AC-45A6-ACE6-0EA6E6D4DB05}" destId="{AEE8C5EC-AE2C-4E48-873A-687FB29808DF}" srcOrd="1" destOrd="0" presId="urn:microsoft.com/office/officeart/2005/8/layout/vList4"/>
    <dgm:cxn modelId="{266420EB-A302-47B3-A6D3-A25A5A9073AD}" srcId="{317FFA6E-5CC3-44F9-97C1-467E2180EA69}" destId="{834E5EA0-D4E9-4157-827A-0E2B12AC9664}" srcOrd="0" destOrd="0" parTransId="{B5412A47-4F4A-4857-99BD-1292111C402B}" sibTransId="{C8BA0419-6AFE-4EB5-B959-B346FDBFBF7F}"/>
    <dgm:cxn modelId="{7AEB9946-B8A4-4D6C-A615-F2DFFAB3B3E8}" srcId="{317FFA6E-5CC3-44F9-97C1-467E2180EA69}" destId="{DE842AB5-68EA-44B6-802A-85180E4D0E53}" srcOrd="2" destOrd="0" parTransId="{3CD84A0D-E681-4B17-A3B4-F63F4B277351}" sibTransId="{4B58C299-9BD9-4FFF-AEAA-3EC80FEA2DF0}"/>
    <dgm:cxn modelId="{649EBE0C-3386-4740-AFEE-420DC942D52A}" type="presParOf" srcId="{BAEFBDD7-CD3F-440B-AC43-6067EE51028A}" destId="{0C3DF31B-6EC5-4F7A-913E-C516DB63E568}" srcOrd="0" destOrd="0" presId="urn:microsoft.com/office/officeart/2005/8/layout/vList4"/>
    <dgm:cxn modelId="{1555829C-0D37-4131-BFCA-52CDAA2A5C67}" type="presParOf" srcId="{0C3DF31B-6EC5-4F7A-913E-C516DB63E568}" destId="{41053892-69FE-4401-9F49-BCC9E7A74D39}" srcOrd="0" destOrd="0" presId="urn:microsoft.com/office/officeart/2005/8/layout/vList4"/>
    <dgm:cxn modelId="{A47DBB6B-3662-4362-BFAA-9153609A34CF}" type="presParOf" srcId="{0C3DF31B-6EC5-4F7A-913E-C516DB63E568}" destId="{99FCFCF3-6942-4EE9-A19F-FD9CF9821381}" srcOrd="1" destOrd="0" presId="urn:microsoft.com/office/officeart/2005/8/layout/vList4"/>
    <dgm:cxn modelId="{ED26187C-F08B-401B-A187-436BE4CED60E}" type="presParOf" srcId="{0C3DF31B-6EC5-4F7A-913E-C516DB63E568}" destId="{0E62DB83-D59E-4854-87F2-7D24EAA16E6F}" srcOrd="2" destOrd="0" presId="urn:microsoft.com/office/officeart/2005/8/layout/vList4"/>
    <dgm:cxn modelId="{3F6D922E-93E5-435F-B981-FAF3DBF7E4FC}" type="presParOf" srcId="{BAEFBDD7-CD3F-440B-AC43-6067EE51028A}" destId="{8CE72F08-676E-4586-940A-C89508EE59EE}" srcOrd="1" destOrd="0" presId="urn:microsoft.com/office/officeart/2005/8/layout/vList4"/>
    <dgm:cxn modelId="{0B1172C5-7B9F-4AE0-B61C-F7E9D2A58C88}" type="presParOf" srcId="{BAEFBDD7-CD3F-440B-AC43-6067EE51028A}" destId="{DBF14D2C-E101-4245-B47A-A54D7D342A41}" srcOrd="2" destOrd="0" presId="urn:microsoft.com/office/officeart/2005/8/layout/vList4"/>
    <dgm:cxn modelId="{41CDDC19-6C52-45EC-8C30-CEB174CDCCF4}" type="presParOf" srcId="{DBF14D2C-E101-4245-B47A-A54D7D342A41}" destId="{02E9469A-DF3B-4A8C-8115-C850694F3FFB}" srcOrd="0" destOrd="0" presId="urn:microsoft.com/office/officeart/2005/8/layout/vList4"/>
    <dgm:cxn modelId="{72CDEB0E-11BE-4F6C-B1F9-C866ED1F43ED}" type="presParOf" srcId="{DBF14D2C-E101-4245-B47A-A54D7D342A41}" destId="{418B66C8-906A-42A7-99BB-4187A62BD4FA}" srcOrd="1" destOrd="0" presId="urn:microsoft.com/office/officeart/2005/8/layout/vList4"/>
    <dgm:cxn modelId="{31E92546-DFF0-4742-AB79-0B1617CE65B1}" type="presParOf" srcId="{DBF14D2C-E101-4245-B47A-A54D7D342A41}" destId="{AEE8C5EC-AE2C-4E48-873A-687FB29808DF}" srcOrd="2" destOrd="0" presId="urn:microsoft.com/office/officeart/2005/8/layout/vList4"/>
    <dgm:cxn modelId="{B94A96AB-E959-4CBF-9CAE-819915142EBD}" type="presParOf" srcId="{BAEFBDD7-CD3F-440B-AC43-6067EE51028A}" destId="{49EB6CF4-7677-4294-9DEC-B67E2B09A494}" srcOrd="3" destOrd="0" presId="urn:microsoft.com/office/officeart/2005/8/layout/vList4"/>
    <dgm:cxn modelId="{DD1AA231-0A0F-4E86-A974-EE013EFCC8C9}" type="presParOf" srcId="{BAEFBDD7-CD3F-440B-AC43-6067EE51028A}" destId="{CCD4504D-616C-45A4-BA94-9E8203593C48}" srcOrd="4" destOrd="0" presId="urn:microsoft.com/office/officeart/2005/8/layout/vList4"/>
    <dgm:cxn modelId="{01194CF3-9C32-4484-9EA2-CC44C486B79D}" type="presParOf" srcId="{CCD4504D-616C-45A4-BA94-9E8203593C48}" destId="{6319FF60-2130-4654-8F72-25CC7F3CDBB3}" srcOrd="0" destOrd="0" presId="urn:microsoft.com/office/officeart/2005/8/layout/vList4"/>
    <dgm:cxn modelId="{AD4A85FE-28DF-4E11-94CA-5D86DA089F25}" type="presParOf" srcId="{CCD4504D-616C-45A4-BA94-9E8203593C48}" destId="{55A16BB0-FA5C-4990-866B-9338C773B93D}" srcOrd="1" destOrd="0" presId="urn:microsoft.com/office/officeart/2005/8/layout/vList4"/>
    <dgm:cxn modelId="{4B49368B-C7D1-47EB-A9F5-79D6095D94A3}" type="presParOf" srcId="{CCD4504D-616C-45A4-BA94-9E8203593C48}" destId="{180EEB07-D939-4371-B2BF-2600AAF7B615}" srcOrd="2" destOrd="0" presId="urn:microsoft.com/office/officeart/2005/8/layout/vList4"/>
    <dgm:cxn modelId="{CD7218D9-0AC0-450E-8E1C-7310660BCC7B}" type="presParOf" srcId="{BAEFBDD7-CD3F-440B-AC43-6067EE51028A}" destId="{B2CAC173-B3F8-4ED2-B8F7-67BDC35F27E7}" srcOrd="5" destOrd="0" presId="urn:microsoft.com/office/officeart/2005/8/layout/vList4"/>
    <dgm:cxn modelId="{229C7F72-8C62-4E98-85F6-468A7A798379}" type="presParOf" srcId="{BAEFBDD7-CD3F-440B-AC43-6067EE51028A}" destId="{A99A0031-7307-44A4-9695-2BF932AC3218}" srcOrd="6" destOrd="0" presId="urn:microsoft.com/office/officeart/2005/8/layout/vList4"/>
    <dgm:cxn modelId="{1E16C822-53EA-45D7-ADD4-47367CF515D6}" type="presParOf" srcId="{A99A0031-7307-44A4-9695-2BF932AC3218}" destId="{7E954E2D-53E9-4C29-B317-D49511853E90}" srcOrd="0" destOrd="0" presId="urn:microsoft.com/office/officeart/2005/8/layout/vList4"/>
    <dgm:cxn modelId="{B1998B71-2492-476C-AA96-5EB16E664B1F}" type="presParOf" srcId="{A99A0031-7307-44A4-9695-2BF932AC3218}" destId="{9E0B3E36-DA7F-44DA-8F86-F0B6D589C2C5}" srcOrd="1" destOrd="0" presId="urn:microsoft.com/office/officeart/2005/8/layout/vList4"/>
    <dgm:cxn modelId="{81155CC5-08E7-4B01-94A9-51394E2280F5}" type="presParOf" srcId="{A99A0031-7307-44A4-9695-2BF932AC3218}" destId="{96B371E6-0FAD-42ED-9A65-5CF420E36BFC}" srcOrd="2" destOrd="0" presId="urn:microsoft.com/office/officeart/2005/8/layout/vList4"/>
    <dgm:cxn modelId="{26DA5296-7D62-420F-81EB-65E804972C53}" type="presParOf" srcId="{BAEFBDD7-CD3F-440B-AC43-6067EE51028A}" destId="{FD70AD1D-B17B-43DA-B343-7EDAB34C0B48}" srcOrd="7" destOrd="0" presId="urn:microsoft.com/office/officeart/2005/8/layout/vList4"/>
    <dgm:cxn modelId="{CF7FD8BF-D9C7-4F0F-A87E-C9189AD84587}" type="presParOf" srcId="{BAEFBDD7-CD3F-440B-AC43-6067EE51028A}" destId="{7F501506-48FA-4BF6-89FF-2D6ABCB15C03}" srcOrd="8" destOrd="0" presId="urn:microsoft.com/office/officeart/2005/8/layout/vList4"/>
    <dgm:cxn modelId="{71ACAA12-BFDA-493A-836E-E9B943FA10DD}" type="presParOf" srcId="{7F501506-48FA-4BF6-89FF-2D6ABCB15C03}" destId="{8D93F21B-106C-4BD1-9F18-1EC3013ED551}" srcOrd="0" destOrd="0" presId="urn:microsoft.com/office/officeart/2005/8/layout/vList4"/>
    <dgm:cxn modelId="{ADC15648-3AF6-4C42-BADB-FABDC1E6FB79}" type="presParOf" srcId="{7F501506-48FA-4BF6-89FF-2D6ABCB15C03}" destId="{74A8E2CE-C4C9-4B28-9A85-279447F0F431}" srcOrd="1" destOrd="0" presId="urn:microsoft.com/office/officeart/2005/8/layout/vList4"/>
    <dgm:cxn modelId="{9213A935-5809-4471-9929-DE82076E6B6A}" type="presParOf" srcId="{7F501506-48FA-4BF6-89FF-2D6ABCB15C03}" destId="{A1814636-3DC3-422B-96AC-DDF3B971291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17FFA6E-5CC3-44F9-97C1-467E2180EA69}" type="doc">
      <dgm:prSet loTypeId="urn:microsoft.com/office/officeart/2005/8/layout/vList4" loCatId="list" qsTypeId="urn:microsoft.com/office/officeart/2005/8/quickstyle/simple3" qsCatId="simple" csTypeId="urn:microsoft.com/office/officeart/2005/8/colors/accent3_1" csCatId="accent3" phldr="1"/>
      <dgm:spPr/>
      <dgm:t>
        <a:bodyPr/>
        <a:lstStyle/>
        <a:p>
          <a:endParaRPr lang="uk-UA"/>
        </a:p>
      </dgm:t>
    </dgm:pt>
    <dgm:pt modelId="{834E5EA0-D4E9-4157-827A-0E2B12AC9664}">
      <dgm:prSet phldrT="[Текст]"/>
      <dgm:spPr/>
      <dgm:t>
        <a:bodyPr/>
        <a:lstStyle/>
        <a:p>
          <a:r>
            <a:rPr lang="uk-UA" b="1" dirty="0" smtClean="0"/>
            <a:t>Соціальна сегрегація:</a:t>
          </a:r>
          <a:r>
            <a:rPr lang="uk-UA" dirty="0" smtClean="0"/>
            <a:t> </a:t>
          </a:r>
          <a:endParaRPr lang="uk-UA" dirty="0"/>
        </a:p>
      </dgm:t>
    </dgm:pt>
    <dgm:pt modelId="{B5412A47-4F4A-4857-99BD-1292111C402B}" type="parTrans" cxnId="{266420EB-A302-47B3-A6D3-A25A5A9073AD}">
      <dgm:prSet/>
      <dgm:spPr/>
      <dgm:t>
        <a:bodyPr/>
        <a:lstStyle/>
        <a:p>
          <a:endParaRPr lang="uk-UA"/>
        </a:p>
      </dgm:t>
    </dgm:pt>
    <dgm:pt modelId="{C8BA0419-6AFE-4EB5-B959-B346FDBFBF7F}" type="sibTrans" cxnId="{266420EB-A302-47B3-A6D3-A25A5A9073AD}">
      <dgm:prSet/>
      <dgm:spPr/>
      <dgm:t>
        <a:bodyPr/>
        <a:lstStyle/>
        <a:p>
          <a:endParaRPr lang="uk-UA"/>
        </a:p>
      </dgm:t>
    </dgm:pt>
    <dgm:pt modelId="{88801485-F2AD-4241-9BC3-C3AEA5454FD9}">
      <dgm:prSet/>
      <dgm:spPr/>
      <dgm:t>
        <a:bodyPr/>
        <a:lstStyle/>
        <a:p>
          <a:r>
            <a:rPr lang="uk-UA" smtClean="0"/>
            <a:t>Розділення міських районів за рівнем доходів (елітні райони, трущоби).</a:t>
          </a:r>
          <a:endParaRPr lang="uk-UA"/>
        </a:p>
      </dgm:t>
    </dgm:pt>
    <dgm:pt modelId="{3B77F209-1649-4382-8252-66EE86601FA6}" type="parTrans" cxnId="{899ABCB7-000E-46D6-B598-670656696F9C}">
      <dgm:prSet/>
      <dgm:spPr/>
      <dgm:t>
        <a:bodyPr/>
        <a:lstStyle/>
        <a:p>
          <a:endParaRPr lang="uk-UA"/>
        </a:p>
      </dgm:t>
    </dgm:pt>
    <dgm:pt modelId="{80D9B541-D85F-48B6-99D6-25136181EB79}" type="sibTrans" cxnId="{899ABCB7-000E-46D6-B598-670656696F9C}">
      <dgm:prSet/>
      <dgm:spPr/>
      <dgm:t>
        <a:bodyPr/>
        <a:lstStyle/>
        <a:p>
          <a:endParaRPr lang="uk-UA"/>
        </a:p>
      </dgm:t>
    </dgm:pt>
    <dgm:pt modelId="{20807CD0-1AD4-4773-A99B-DAA560A45B19}">
      <dgm:prSet/>
      <dgm:spPr/>
      <dgm:t>
        <a:bodyPr/>
        <a:lstStyle/>
        <a:p>
          <a:r>
            <a:rPr lang="uk-UA" smtClean="0"/>
            <a:t>Приклади: фавели в Ріо-де-Жанейро, "золоті" квартали в Лондоні.</a:t>
          </a:r>
          <a:endParaRPr lang="uk-UA"/>
        </a:p>
      </dgm:t>
    </dgm:pt>
    <dgm:pt modelId="{AD9703A7-528F-4869-AF3E-22618F21B3A7}" type="parTrans" cxnId="{4EA09709-E12A-4DFF-916F-3C98F963744B}">
      <dgm:prSet/>
      <dgm:spPr/>
      <dgm:t>
        <a:bodyPr/>
        <a:lstStyle/>
        <a:p>
          <a:endParaRPr lang="uk-UA"/>
        </a:p>
      </dgm:t>
    </dgm:pt>
    <dgm:pt modelId="{26ABA5D4-DC1B-4123-8553-E928C121FA79}" type="sibTrans" cxnId="{4EA09709-E12A-4DFF-916F-3C98F963744B}">
      <dgm:prSet/>
      <dgm:spPr/>
      <dgm:t>
        <a:bodyPr/>
        <a:lstStyle/>
        <a:p>
          <a:endParaRPr lang="uk-UA"/>
        </a:p>
      </dgm:t>
    </dgm:pt>
    <dgm:pt modelId="{9D44FDD0-5F06-4D67-ACB5-EC5F3D139B80}">
      <dgm:prSet/>
      <dgm:spPr/>
      <dgm:t>
        <a:bodyPr/>
        <a:lstStyle/>
        <a:p>
          <a:r>
            <a:rPr lang="uk-UA" b="1" dirty="0" smtClean="0"/>
            <a:t>Просторові прояви нерівності:</a:t>
          </a:r>
          <a:r>
            <a:rPr lang="uk-UA" dirty="0" smtClean="0"/>
            <a:t> </a:t>
          </a:r>
          <a:endParaRPr lang="uk-UA" dirty="0"/>
        </a:p>
      </dgm:t>
    </dgm:pt>
    <dgm:pt modelId="{0C5E7C39-C0B2-4FD9-85D7-D98F64958CF5}" type="parTrans" cxnId="{ADC2F8FA-BCB9-4EF5-BF3C-5470A2F5E128}">
      <dgm:prSet/>
      <dgm:spPr/>
      <dgm:t>
        <a:bodyPr/>
        <a:lstStyle/>
        <a:p>
          <a:endParaRPr lang="uk-UA"/>
        </a:p>
      </dgm:t>
    </dgm:pt>
    <dgm:pt modelId="{746CCDBD-9246-4C02-ABC3-F30AD64E0843}" type="sibTrans" cxnId="{ADC2F8FA-BCB9-4EF5-BF3C-5470A2F5E128}">
      <dgm:prSet/>
      <dgm:spPr/>
      <dgm:t>
        <a:bodyPr/>
        <a:lstStyle/>
        <a:p>
          <a:endParaRPr lang="uk-UA"/>
        </a:p>
      </dgm:t>
    </dgm:pt>
    <dgm:pt modelId="{AD08589A-B0AA-403D-9665-49458C40ABA1}">
      <dgm:prSet/>
      <dgm:spPr/>
      <dgm:t>
        <a:bodyPr/>
        <a:lstStyle/>
        <a:p>
          <a:r>
            <a:rPr lang="uk-UA" smtClean="0"/>
            <a:t>Доступність інфраструктури (транспорт, школи, лікарні).</a:t>
          </a:r>
          <a:endParaRPr lang="uk-UA"/>
        </a:p>
      </dgm:t>
    </dgm:pt>
    <dgm:pt modelId="{6B3F511A-1763-4F34-A0E1-51D6C3499CED}" type="parTrans" cxnId="{E830C5A6-8ECF-494A-BCD0-E0B16C38D0BA}">
      <dgm:prSet/>
      <dgm:spPr/>
      <dgm:t>
        <a:bodyPr/>
        <a:lstStyle/>
        <a:p>
          <a:endParaRPr lang="uk-UA"/>
        </a:p>
      </dgm:t>
    </dgm:pt>
    <dgm:pt modelId="{AD70FFF6-EE72-4A3C-A53F-BAA250956568}" type="sibTrans" cxnId="{E830C5A6-8ECF-494A-BCD0-E0B16C38D0BA}">
      <dgm:prSet/>
      <dgm:spPr/>
      <dgm:t>
        <a:bodyPr/>
        <a:lstStyle/>
        <a:p>
          <a:endParaRPr lang="uk-UA"/>
        </a:p>
      </dgm:t>
    </dgm:pt>
    <dgm:pt modelId="{9BBA4642-0364-442A-ADFC-90A98BCF1FE7}">
      <dgm:prSet/>
      <dgm:spPr/>
      <dgm:t>
        <a:bodyPr/>
        <a:lstStyle/>
        <a:p>
          <a:r>
            <a:rPr lang="uk-UA" smtClean="0"/>
            <a:t>Екологічні проблеми в районах із низьким доходом.</a:t>
          </a:r>
          <a:endParaRPr lang="uk-UA"/>
        </a:p>
      </dgm:t>
    </dgm:pt>
    <dgm:pt modelId="{A96DF718-048A-4130-A4D1-8F2C1C338CC7}" type="parTrans" cxnId="{4C8730AE-B9E3-4603-9429-ACA4F6D6B045}">
      <dgm:prSet/>
      <dgm:spPr/>
      <dgm:t>
        <a:bodyPr/>
        <a:lstStyle/>
        <a:p>
          <a:endParaRPr lang="uk-UA"/>
        </a:p>
      </dgm:t>
    </dgm:pt>
    <dgm:pt modelId="{5C33CBBF-5901-42F6-BC81-73A9105371EE}" type="sibTrans" cxnId="{4C8730AE-B9E3-4603-9429-ACA4F6D6B045}">
      <dgm:prSet/>
      <dgm:spPr/>
      <dgm:t>
        <a:bodyPr/>
        <a:lstStyle/>
        <a:p>
          <a:endParaRPr lang="uk-UA"/>
        </a:p>
      </dgm:t>
    </dgm:pt>
    <dgm:pt modelId="{A2542188-A71B-459C-8000-7FD33CDD5817}">
      <dgm:prSet/>
      <dgm:spPr/>
      <dgm:t>
        <a:bodyPr/>
        <a:lstStyle/>
        <a:p>
          <a:r>
            <a:rPr lang="uk-UA" b="1" dirty="0" err="1" smtClean="0"/>
            <a:t>Геттоїзація</a:t>
          </a:r>
          <a:r>
            <a:rPr lang="uk-UA" b="1" dirty="0" smtClean="0"/>
            <a:t>:</a:t>
          </a:r>
          <a:r>
            <a:rPr lang="uk-UA" dirty="0" smtClean="0"/>
            <a:t> </a:t>
          </a:r>
          <a:endParaRPr lang="uk-UA" dirty="0"/>
        </a:p>
      </dgm:t>
    </dgm:pt>
    <dgm:pt modelId="{832B86CF-8865-4B98-BA3F-603B0307A166}" type="parTrans" cxnId="{F007242A-C844-494D-9B93-E76478053121}">
      <dgm:prSet/>
      <dgm:spPr/>
      <dgm:t>
        <a:bodyPr/>
        <a:lstStyle/>
        <a:p>
          <a:endParaRPr lang="uk-UA"/>
        </a:p>
      </dgm:t>
    </dgm:pt>
    <dgm:pt modelId="{9F4F4EBA-BF62-4570-806D-9B85E2269F9A}" type="sibTrans" cxnId="{F007242A-C844-494D-9B93-E76478053121}">
      <dgm:prSet/>
      <dgm:spPr/>
      <dgm:t>
        <a:bodyPr/>
        <a:lstStyle/>
        <a:p>
          <a:endParaRPr lang="uk-UA"/>
        </a:p>
      </dgm:t>
    </dgm:pt>
    <dgm:pt modelId="{DC8E6DF8-5D89-4689-8D20-1C6B80A53B2F}">
      <dgm:prSet/>
      <dgm:spPr/>
      <dgm:t>
        <a:bodyPr/>
        <a:lstStyle/>
        <a:p>
          <a:r>
            <a:rPr lang="uk-UA" dirty="0" smtClean="0"/>
            <a:t>Формування етнічних або соціальних гетто.</a:t>
          </a:r>
          <a:endParaRPr lang="uk-UA" dirty="0"/>
        </a:p>
      </dgm:t>
    </dgm:pt>
    <dgm:pt modelId="{2055E6DC-2FFA-48F8-B0D0-DAAA9030C283}" type="parTrans" cxnId="{1FFB9846-D1EA-4A69-9489-BDBDF87F2186}">
      <dgm:prSet/>
      <dgm:spPr/>
      <dgm:t>
        <a:bodyPr/>
        <a:lstStyle/>
        <a:p>
          <a:endParaRPr lang="uk-UA"/>
        </a:p>
      </dgm:t>
    </dgm:pt>
    <dgm:pt modelId="{E2363E4A-DF8B-40F1-B2CB-7EB53DADF80D}" type="sibTrans" cxnId="{1FFB9846-D1EA-4A69-9489-BDBDF87F2186}">
      <dgm:prSet/>
      <dgm:spPr/>
      <dgm:t>
        <a:bodyPr/>
        <a:lstStyle/>
        <a:p>
          <a:endParaRPr lang="uk-UA"/>
        </a:p>
      </dgm:t>
    </dgm:pt>
    <dgm:pt modelId="{BAEFBDD7-CD3F-440B-AC43-6067EE51028A}" type="pres">
      <dgm:prSet presAssocID="{317FFA6E-5CC3-44F9-97C1-467E2180EA6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0C3DF31B-6EC5-4F7A-913E-C516DB63E568}" type="pres">
      <dgm:prSet presAssocID="{834E5EA0-D4E9-4157-827A-0E2B12AC9664}" presName="comp" presStyleCnt="0"/>
      <dgm:spPr/>
    </dgm:pt>
    <dgm:pt modelId="{41053892-69FE-4401-9F49-BCC9E7A74D39}" type="pres">
      <dgm:prSet presAssocID="{834E5EA0-D4E9-4157-827A-0E2B12AC9664}" presName="box" presStyleLbl="node1" presStyleIdx="0" presStyleCnt="3"/>
      <dgm:spPr/>
      <dgm:t>
        <a:bodyPr/>
        <a:lstStyle/>
        <a:p>
          <a:endParaRPr lang="uk-UA"/>
        </a:p>
      </dgm:t>
    </dgm:pt>
    <dgm:pt modelId="{99FCFCF3-6942-4EE9-A19F-FD9CF9821381}" type="pres">
      <dgm:prSet presAssocID="{834E5EA0-D4E9-4157-827A-0E2B12AC9664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E62DB83-D59E-4854-87F2-7D24EAA16E6F}" type="pres">
      <dgm:prSet presAssocID="{834E5EA0-D4E9-4157-827A-0E2B12AC966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CE72F08-676E-4586-940A-C89508EE59EE}" type="pres">
      <dgm:prSet presAssocID="{C8BA0419-6AFE-4EB5-B959-B346FDBFBF7F}" presName="spacer" presStyleCnt="0"/>
      <dgm:spPr/>
    </dgm:pt>
    <dgm:pt modelId="{AE26ECD5-9BF4-4EF0-B15F-E28A07B75F28}" type="pres">
      <dgm:prSet presAssocID="{9D44FDD0-5F06-4D67-ACB5-EC5F3D139B80}" presName="comp" presStyleCnt="0"/>
      <dgm:spPr/>
    </dgm:pt>
    <dgm:pt modelId="{A8CB967E-DD19-40B8-889E-DA4498A931D2}" type="pres">
      <dgm:prSet presAssocID="{9D44FDD0-5F06-4D67-ACB5-EC5F3D139B80}" presName="box" presStyleLbl="node1" presStyleIdx="1" presStyleCnt="3"/>
      <dgm:spPr/>
      <dgm:t>
        <a:bodyPr/>
        <a:lstStyle/>
        <a:p>
          <a:endParaRPr lang="uk-UA"/>
        </a:p>
      </dgm:t>
    </dgm:pt>
    <dgm:pt modelId="{A613EC39-720D-4789-83AA-43C33F3F0904}" type="pres">
      <dgm:prSet presAssocID="{9D44FDD0-5F06-4D67-ACB5-EC5F3D139B80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B4FD85B-DA54-4917-B00B-3907FCF1AC8E}" type="pres">
      <dgm:prSet presAssocID="{9D44FDD0-5F06-4D67-ACB5-EC5F3D139B8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FA64C2D-4935-4E76-9D44-0D12C36768E9}" type="pres">
      <dgm:prSet presAssocID="{746CCDBD-9246-4C02-ABC3-F30AD64E0843}" presName="spacer" presStyleCnt="0"/>
      <dgm:spPr/>
    </dgm:pt>
    <dgm:pt modelId="{F3D8A580-91F9-43E1-A8F8-B30996AE26BB}" type="pres">
      <dgm:prSet presAssocID="{A2542188-A71B-459C-8000-7FD33CDD5817}" presName="comp" presStyleCnt="0"/>
      <dgm:spPr/>
    </dgm:pt>
    <dgm:pt modelId="{45948A81-5F0E-4586-BE52-30A437EEB92B}" type="pres">
      <dgm:prSet presAssocID="{A2542188-A71B-459C-8000-7FD33CDD5817}" presName="box" presStyleLbl="node1" presStyleIdx="2" presStyleCnt="3"/>
      <dgm:spPr/>
      <dgm:t>
        <a:bodyPr/>
        <a:lstStyle/>
        <a:p>
          <a:endParaRPr lang="uk-UA"/>
        </a:p>
      </dgm:t>
    </dgm:pt>
    <dgm:pt modelId="{AC70FD7E-1217-4B99-970C-8AFBB22356BC}" type="pres">
      <dgm:prSet presAssocID="{A2542188-A71B-459C-8000-7FD33CDD5817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F4F07D9-995E-43BF-BAD6-D8B215E73EB8}" type="pres">
      <dgm:prSet presAssocID="{A2542188-A71B-459C-8000-7FD33CDD5817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830C5A6-8ECF-494A-BCD0-E0B16C38D0BA}" srcId="{9D44FDD0-5F06-4D67-ACB5-EC5F3D139B80}" destId="{AD08589A-B0AA-403D-9665-49458C40ABA1}" srcOrd="0" destOrd="0" parTransId="{6B3F511A-1763-4F34-A0E1-51D6C3499CED}" sibTransId="{AD70FFF6-EE72-4A3C-A53F-BAA250956568}"/>
    <dgm:cxn modelId="{F3D748EF-C8C7-40CC-B6ED-A01A18587850}" type="presOf" srcId="{834E5EA0-D4E9-4157-827A-0E2B12AC9664}" destId="{0E62DB83-D59E-4854-87F2-7D24EAA16E6F}" srcOrd="1" destOrd="0" presId="urn:microsoft.com/office/officeart/2005/8/layout/vList4"/>
    <dgm:cxn modelId="{17527EC6-6797-47B6-A8EB-17470B947401}" type="presOf" srcId="{88801485-F2AD-4241-9BC3-C3AEA5454FD9}" destId="{41053892-69FE-4401-9F49-BCC9E7A74D39}" srcOrd="0" destOrd="1" presId="urn:microsoft.com/office/officeart/2005/8/layout/vList4"/>
    <dgm:cxn modelId="{ADC2F8FA-BCB9-4EF5-BF3C-5470A2F5E128}" srcId="{317FFA6E-5CC3-44F9-97C1-467E2180EA69}" destId="{9D44FDD0-5F06-4D67-ACB5-EC5F3D139B80}" srcOrd="1" destOrd="0" parTransId="{0C5E7C39-C0B2-4FD9-85D7-D98F64958CF5}" sibTransId="{746CCDBD-9246-4C02-ABC3-F30AD64E0843}"/>
    <dgm:cxn modelId="{1FFB9846-D1EA-4A69-9489-BDBDF87F2186}" srcId="{A2542188-A71B-459C-8000-7FD33CDD5817}" destId="{DC8E6DF8-5D89-4689-8D20-1C6B80A53B2F}" srcOrd="0" destOrd="0" parTransId="{2055E6DC-2FFA-48F8-B0D0-DAAA9030C283}" sibTransId="{E2363E4A-DF8B-40F1-B2CB-7EB53DADF80D}"/>
    <dgm:cxn modelId="{266420EB-A302-47B3-A6D3-A25A5A9073AD}" srcId="{317FFA6E-5CC3-44F9-97C1-467E2180EA69}" destId="{834E5EA0-D4E9-4157-827A-0E2B12AC9664}" srcOrd="0" destOrd="0" parTransId="{B5412A47-4F4A-4857-99BD-1292111C402B}" sibTransId="{C8BA0419-6AFE-4EB5-B959-B346FDBFBF7F}"/>
    <dgm:cxn modelId="{4C8730AE-B9E3-4603-9429-ACA4F6D6B045}" srcId="{9D44FDD0-5F06-4D67-ACB5-EC5F3D139B80}" destId="{9BBA4642-0364-442A-ADFC-90A98BCF1FE7}" srcOrd="1" destOrd="0" parTransId="{A96DF718-048A-4130-A4D1-8F2C1C338CC7}" sibTransId="{5C33CBBF-5901-42F6-BC81-73A9105371EE}"/>
    <dgm:cxn modelId="{B12E348F-9DA6-4847-AF62-8F85E050AD91}" type="presOf" srcId="{DC8E6DF8-5D89-4689-8D20-1C6B80A53B2F}" destId="{EF4F07D9-995E-43BF-BAD6-D8B215E73EB8}" srcOrd="1" destOrd="1" presId="urn:microsoft.com/office/officeart/2005/8/layout/vList4"/>
    <dgm:cxn modelId="{F007242A-C844-494D-9B93-E76478053121}" srcId="{317FFA6E-5CC3-44F9-97C1-467E2180EA69}" destId="{A2542188-A71B-459C-8000-7FD33CDD5817}" srcOrd="2" destOrd="0" parTransId="{832B86CF-8865-4B98-BA3F-603B0307A166}" sibTransId="{9F4F4EBA-BF62-4570-806D-9B85E2269F9A}"/>
    <dgm:cxn modelId="{4CCE2FC1-4EFD-488E-A6AC-6AE682881D8E}" type="presOf" srcId="{9D44FDD0-5F06-4D67-ACB5-EC5F3D139B80}" destId="{CB4FD85B-DA54-4917-B00B-3907FCF1AC8E}" srcOrd="1" destOrd="0" presId="urn:microsoft.com/office/officeart/2005/8/layout/vList4"/>
    <dgm:cxn modelId="{899ABCB7-000E-46D6-B598-670656696F9C}" srcId="{834E5EA0-D4E9-4157-827A-0E2B12AC9664}" destId="{88801485-F2AD-4241-9BC3-C3AEA5454FD9}" srcOrd="0" destOrd="0" parTransId="{3B77F209-1649-4382-8252-66EE86601FA6}" sibTransId="{80D9B541-D85F-48B6-99D6-25136181EB79}"/>
    <dgm:cxn modelId="{0CB34609-8AE4-43D2-931A-3933A25466D3}" type="presOf" srcId="{9BBA4642-0364-442A-ADFC-90A98BCF1FE7}" destId="{CB4FD85B-DA54-4917-B00B-3907FCF1AC8E}" srcOrd="1" destOrd="2" presId="urn:microsoft.com/office/officeart/2005/8/layout/vList4"/>
    <dgm:cxn modelId="{88ED26E8-0454-4224-A6FE-206192FF9C1B}" type="presOf" srcId="{A2542188-A71B-459C-8000-7FD33CDD5817}" destId="{EF4F07D9-995E-43BF-BAD6-D8B215E73EB8}" srcOrd="1" destOrd="0" presId="urn:microsoft.com/office/officeart/2005/8/layout/vList4"/>
    <dgm:cxn modelId="{FD791156-9D7D-4C0A-8AC2-C2EFBF166129}" type="presOf" srcId="{DC8E6DF8-5D89-4689-8D20-1C6B80A53B2F}" destId="{45948A81-5F0E-4586-BE52-30A437EEB92B}" srcOrd="0" destOrd="1" presId="urn:microsoft.com/office/officeart/2005/8/layout/vList4"/>
    <dgm:cxn modelId="{E5EF5D5E-B2A8-418B-83EE-A449CF1589E5}" type="presOf" srcId="{317FFA6E-5CC3-44F9-97C1-467E2180EA69}" destId="{BAEFBDD7-CD3F-440B-AC43-6067EE51028A}" srcOrd="0" destOrd="0" presId="urn:microsoft.com/office/officeart/2005/8/layout/vList4"/>
    <dgm:cxn modelId="{97DA423D-70C7-4D58-A2A4-768934FC4DB7}" type="presOf" srcId="{A2542188-A71B-459C-8000-7FD33CDD5817}" destId="{45948A81-5F0E-4586-BE52-30A437EEB92B}" srcOrd="0" destOrd="0" presId="urn:microsoft.com/office/officeart/2005/8/layout/vList4"/>
    <dgm:cxn modelId="{FD3152D1-181A-4BD0-8D0A-A0C5C10DF1F2}" type="presOf" srcId="{AD08589A-B0AA-403D-9665-49458C40ABA1}" destId="{A8CB967E-DD19-40B8-889E-DA4498A931D2}" srcOrd="0" destOrd="1" presId="urn:microsoft.com/office/officeart/2005/8/layout/vList4"/>
    <dgm:cxn modelId="{13026A24-72D7-4DD7-9021-B09CDE2F18FD}" type="presOf" srcId="{9D44FDD0-5F06-4D67-ACB5-EC5F3D139B80}" destId="{A8CB967E-DD19-40B8-889E-DA4498A931D2}" srcOrd="0" destOrd="0" presId="urn:microsoft.com/office/officeart/2005/8/layout/vList4"/>
    <dgm:cxn modelId="{4EA09709-E12A-4DFF-916F-3C98F963744B}" srcId="{834E5EA0-D4E9-4157-827A-0E2B12AC9664}" destId="{20807CD0-1AD4-4773-A99B-DAA560A45B19}" srcOrd="1" destOrd="0" parTransId="{AD9703A7-528F-4869-AF3E-22618F21B3A7}" sibTransId="{26ABA5D4-DC1B-4123-8553-E928C121FA79}"/>
    <dgm:cxn modelId="{119F3468-5084-49EC-8FA7-6AB3FAED8AE4}" type="presOf" srcId="{9BBA4642-0364-442A-ADFC-90A98BCF1FE7}" destId="{A8CB967E-DD19-40B8-889E-DA4498A931D2}" srcOrd="0" destOrd="2" presId="urn:microsoft.com/office/officeart/2005/8/layout/vList4"/>
    <dgm:cxn modelId="{3AF2C80C-1297-4F3B-9708-41549B5C9F66}" type="presOf" srcId="{834E5EA0-D4E9-4157-827A-0E2B12AC9664}" destId="{41053892-69FE-4401-9F49-BCC9E7A74D39}" srcOrd="0" destOrd="0" presId="urn:microsoft.com/office/officeart/2005/8/layout/vList4"/>
    <dgm:cxn modelId="{36B0DFA2-F702-4A52-B92A-A6D589CB243C}" type="presOf" srcId="{20807CD0-1AD4-4773-A99B-DAA560A45B19}" destId="{41053892-69FE-4401-9F49-BCC9E7A74D39}" srcOrd="0" destOrd="2" presId="urn:microsoft.com/office/officeart/2005/8/layout/vList4"/>
    <dgm:cxn modelId="{A05C7541-92F0-44C8-B218-6202999B0EC3}" type="presOf" srcId="{AD08589A-B0AA-403D-9665-49458C40ABA1}" destId="{CB4FD85B-DA54-4917-B00B-3907FCF1AC8E}" srcOrd="1" destOrd="1" presId="urn:microsoft.com/office/officeart/2005/8/layout/vList4"/>
    <dgm:cxn modelId="{0651EE6F-341B-409C-A75E-200E7804FF57}" type="presOf" srcId="{88801485-F2AD-4241-9BC3-C3AEA5454FD9}" destId="{0E62DB83-D59E-4854-87F2-7D24EAA16E6F}" srcOrd="1" destOrd="1" presId="urn:microsoft.com/office/officeart/2005/8/layout/vList4"/>
    <dgm:cxn modelId="{AE126693-4495-4D4E-A465-271EC191844E}" type="presOf" srcId="{20807CD0-1AD4-4773-A99B-DAA560A45B19}" destId="{0E62DB83-D59E-4854-87F2-7D24EAA16E6F}" srcOrd="1" destOrd="2" presId="urn:microsoft.com/office/officeart/2005/8/layout/vList4"/>
    <dgm:cxn modelId="{ED8E6B29-9AB7-4B7E-9321-16263ED1AC8A}" type="presParOf" srcId="{BAEFBDD7-CD3F-440B-AC43-6067EE51028A}" destId="{0C3DF31B-6EC5-4F7A-913E-C516DB63E568}" srcOrd="0" destOrd="0" presId="urn:microsoft.com/office/officeart/2005/8/layout/vList4"/>
    <dgm:cxn modelId="{76F95B55-015E-47A3-AB26-FC4D84DE534D}" type="presParOf" srcId="{0C3DF31B-6EC5-4F7A-913E-C516DB63E568}" destId="{41053892-69FE-4401-9F49-BCC9E7A74D39}" srcOrd="0" destOrd="0" presId="urn:microsoft.com/office/officeart/2005/8/layout/vList4"/>
    <dgm:cxn modelId="{3DF72B37-E3C8-405E-BDB8-E2090F5041F0}" type="presParOf" srcId="{0C3DF31B-6EC5-4F7A-913E-C516DB63E568}" destId="{99FCFCF3-6942-4EE9-A19F-FD9CF9821381}" srcOrd="1" destOrd="0" presId="urn:microsoft.com/office/officeart/2005/8/layout/vList4"/>
    <dgm:cxn modelId="{04004775-0136-4257-8676-A8A9C01EA353}" type="presParOf" srcId="{0C3DF31B-6EC5-4F7A-913E-C516DB63E568}" destId="{0E62DB83-D59E-4854-87F2-7D24EAA16E6F}" srcOrd="2" destOrd="0" presId="urn:microsoft.com/office/officeart/2005/8/layout/vList4"/>
    <dgm:cxn modelId="{2B1617C4-A7A9-4913-A462-F9E7072E8FAD}" type="presParOf" srcId="{BAEFBDD7-CD3F-440B-AC43-6067EE51028A}" destId="{8CE72F08-676E-4586-940A-C89508EE59EE}" srcOrd="1" destOrd="0" presId="urn:microsoft.com/office/officeart/2005/8/layout/vList4"/>
    <dgm:cxn modelId="{F1F359A5-C6B2-40B8-83F1-14E02C1F98CC}" type="presParOf" srcId="{BAEFBDD7-CD3F-440B-AC43-6067EE51028A}" destId="{AE26ECD5-9BF4-4EF0-B15F-E28A07B75F28}" srcOrd="2" destOrd="0" presId="urn:microsoft.com/office/officeart/2005/8/layout/vList4"/>
    <dgm:cxn modelId="{7B46018A-10C4-4D4E-9E6A-A0D1F0DF50C9}" type="presParOf" srcId="{AE26ECD5-9BF4-4EF0-B15F-E28A07B75F28}" destId="{A8CB967E-DD19-40B8-889E-DA4498A931D2}" srcOrd="0" destOrd="0" presId="urn:microsoft.com/office/officeart/2005/8/layout/vList4"/>
    <dgm:cxn modelId="{32FD23CE-EFAC-4753-B0ED-3CC5DE5D1E0F}" type="presParOf" srcId="{AE26ECD5-9BF4-4EF0-B15F-E28A07B75F28}" destId="{A613EC39-720D-4789-83AA-43C33F3F0904}" srcOrd="1" destOrd="0" presId="urn:microsoft.com/office/officeart/2005/8/layout/vList4"/>
    <dgm:cxn modelId="{715D5856-838D-444C-BA50-DAAACE1B4BCA}" type="presParOf" srcId="{AE26ECD5-9BF4-4EF0-B15F-E28A07B75F28}" destId="{CB4FD85B-DA54-4917-B00B-3907FCF1AC8E}" srcOrd="2" destOrd="0" presId="urn:microsoft.com/office/officeart/2005/8/layout/vList4"/>
    <dgm:cxn modelId="{FD800771-73E3-4199-93AF-C82B35C79F09}" type="presParOf" srcId="{BAEFBDD7-CD3F-440B-AC43-6067EE51028A}" destId="{0FA64C2D-4935-4E76-9D44-0D12C36768E9}" srcOrd="3" destOrd="0" presId="urn:microsoft.com/office/officeart/2005/8/layout/vList4"/>
    <dgm:cxn modelId="{69BD508C-34E8-43A5-A722-29A121A25B74}" type="presParOf" srcId="{BAEFBDD7-CD3F-440B-AC43-6067EE51028A}" destId="{F3D8A580-91F9-43E1-A8F8-B30996AE26BB}" srcOrd="4" destOrd="0" presId="urn:microsoft.com/office/officeart/2005/8/layout/vList4"/>
    <dgm:cxn modelId="{F0C8623F-EE51-4E4A-999F-4F21A64234AA}" type="presParOf" srcId="{F3D8A580-91F9-43E1-A8F8-B30996AE26BB}" destId="{45948A81-5F0E-4586-BE52-30A437EEB92B}" srcOrd="0" destOrd="0" presId="urn:microsoft.com/office/officeart/2005/8/layout/vList4"/>
    <dgm:cxn modelId="{079CC793-A30F-4208-8F43-337525D1378C}" type="presParOf" srcId="{F3D8A580-91F9-43E1-A8F8-B30996AE26BB}" destId="{AC70FD7E-1217-4B99-970C-8AFBB22356BC}" srcOrd="1" destOrd="0" presId="urn:microsoft.com/office/officeart/2005/8/layout/vList4"/>
    <dgm:cxn modelId="{F965EC54-0D77-4176-969F-61AC22CFC7F0}" type="presParOf" srcId="{F3D8A580-91F9-43E1-A8F8-B30996AE26BB}" destId="{EF4F07D9-995E-43BF-BAD6-D8B215E73EB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45C469-6BDD-4E57-99DD-B027DA267D90}">
      <dsp:nvSpPr>
        <dsp:cNvPr id="0" name=""/>
        <dsp:cNvSpPr/>
      </dsp:nvSpPr>
      <dsp:spPr>
        <a:xfrm>
          <a:off x="2070" y="761344"/>
          <a:ext cx="2018474" cy="7965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Економічні фактори</a:t>
          </a:r>
          <a:endParaRPr lang="uk-UA" sz="2200" b="1" kern="1200" dirty="0"/>
        </a:p>
      </dsp:txBody>
      <dsp:txXfrm>
        <a:off x="2070" y="761344"/>
        <a:ext cx="2018474" cy="796527"/>
      </dsp:txXfrm>
    </dsp:sp>
    <dsp:sp modelId="{E9B0F419-1A32-4AF7-A8AB-405C672EC809}">
      <dsp:nvSpPr>
        <dsp:cNvPr id="0" name=""/>
        <dsp:cNvSpPr/>
      </dsp:nvSpPr>
      <dsp:spPr>
        <a:xfrm>
          <a:off x="2070" y="1557872"/>
          <a:ext cx="2018474" cy="19022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зайнятість</a:t>
          </a:r>
          <a:endParaRPr lang="uk-UA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рівень доходу</a:t>
          </a:r>
          <a:endParaRPr lang="uk-UA" sz="2200" kern="1200" dirty="0"/>
        </a:p>
      </dsp:txBody>
      <dsp:txXfrm>
        <a:off x="2070" y="1557872"/>
        <a:ext cx="2018474" cy="1902284"/>
      </dsp:txXfrm>
    </dsp:sp>
    <dsp:sp modelId="{A883E3B9-CE3F-4ABD-93F9-309CC504D970}">
      <dsp:nvSpPr>
        <dsp:cNvPr id="0" name=""/>
        <dsp:cNvSpPr/>
      </dsp:nvSpPr>
      <dsp:spPr>
        <a:xfrm>
          <a:off x="2303130" y="761344"/>
          <a:ext cx="2018474" cy="7965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Соціальні фактори</a:t>
          </a:r>
          <a:endParaRPr lang="uk-UA" sz="2200" b="1" kern="1200" dirty="0"/>
        </a:p>
      </dsp:txBody>
      <dsp:txXfrm>
        <a:off x="2303130" y="761344"/>
        <a:ext cx="2018474" cy="796527"/>
      </dsp:txXfrm>
    </dsp:sp>
    <dsp:sp modelId="{94188684-3034-4366-B4CA-FE26E5A9F10E}">
      <dsp:nvSpPr>
        <dsp:cNvPr id="0" name=""/>
        <dsp:cNvSpPr/>
      </dsp:nvSpPr>
      <dsp:spPr>
        <a:xfrm>
          <a:off x="2303130" y="1557872"/>
          <a:ext cx="2018474" cy="19022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освіта</a:t>
          </a:r>
          <a:endParaRPr lang="uk-UA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доступ до медичних та соціальних послуг</a:t>
          </a:r>
          <a:endParaRPr lang="uk-UA" sz="2200" kern="1200" dirty="0"/>
        </a:p>
      </dsp:txBody>
      <dsp:txXfrm>
        <a:off x="2303130" y="1557872"/>
        <a:ext cx="2018474" cy="1902284"/>
      </dsp:txXfrm>
    </dsp:sp>
    <dsp:sp modelId="{F7335E7E-14CA-4C66-AAF8-61973012A215}">
      <dsp:nvSpPr>
        <dsp:cNvPr id="0" name=""/>
        <dsp:cNvSpPr/>
      </dsp:nvSpPr>
      <dsp:spPr>
        <a:xfrm>
          <a:off x="4604191" y="761344"/>
          <a:ext cx="2018474" cy="7965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dirty="0" smtClean="0"/>
            <a:t>Культурні фактори</a:t>
          </a:r>
          <a:endParaRPr lang="uk-UA" sz="2200" b="1" kern="1200" dirty="0"/>
        </a:p>
      </dsp:txBody>
      <dsp:txXfrm>
        <a:off x="4604191" y="761344"/>
        <a:ext cx="2018474" cy="796527"/>
      </dsp:txXfrm>
    </dsp:sp>
    <dsp:sp modelId="{7A9AF5C3-409B-4AEB-A55E-048D1078E368}">
      <dsp:nvSpPr>
        <dsp:cNvPr id="0" name=""/>
        <dsp:cNvSpPr/>
      </dsp:nvSpPr>
      <dsp:spPr>
        <a:xfrm>
          <a:off x="4603545" y="1582811"/>
          <a:ext cx="2018474" cy="190228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стиль життя</a:t>
          </a:r>
          <a:endParaRPr lang="uk-UA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dirty="0" smtClean="0"/>
            <a:t>культурні цінності</a:t>
          </a:r>
          <a:endParaRPr lang="uk-UA" sz="2200" kern="1200" dirty="0"/>
        </a:p>
      </dsp:txBody>
      <dsp:txXfrm>
        <a:off x="4603545" y="1582811"/>
        <a:ext cx="2018474" cy="19022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F7887-6F77-44D7-9C94-FD299E46EF08}">
      <dsp:nvSpPr>
        <dsp:cNvPr id="0" name=""/>
        <dsp:cNvSpPr/>
      </dsp:nvSpPr>
      <dsp:spPr>
        <a:xfrm>
          <a:off x="0" y="415663"/>
          <a:ext cx="8784976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12" tIns="354076" rIns="681812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Стимулює людей до здобуття освіти, кар'єрного зростання, підвищення кваліфікації.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Конкуренція за високі соціальні статуси сприяє економічному прогресу.</a:t>
          </a:r>
          <a:endParaRPr lang="uk-UA" sz="1700" kern="1200" noProof="0" dirty="0"/>
        </a:p>
      </dsp:txBody>
      <dsp:txXfrm>
        <a:off x="0" y="415663"/>
        <a:ext cx="8784976" cy="1231650"/>
      </dsp:txXfrm>
    </dsp:sp>
    <dsp:sp modelId="{E3FE10BD-C84D-4ACA-8C14-FAFCD800F327}">
      <dsp:nvSpPr>
        <dsp:cNvPr id="0" name=""/>
        <dsp:cNvSpPr/>
      </dsp:nvSpPr>
      <dsp:spPr>
        <a:xfrm>
          <a:off x="439248" y="164743"/>
          <a:ext cx="6149483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✅ </a:t>
          </a:r>
          <a:r>
            <a:rPr lang="uk-UA" sz="1700" b="1" kern="1200" noProof="0" dirty="0" smtClean="0"/>
            <a:t>Мотивує до розвитку та досягнень</a:t>
          </a:r>
          <a:endParaRPr lang="uk-UA" sz="1700" kern="1200" noProof="0" dirty="0"/>
        </a:p>
      </dsp:txBody>
      <dsp:txXfrm>
        <a:off x="463746" y="189241"/>
        <a:ext cx="6100487" cy="452844"/>
      </dsp:txXfrm>
    </dsp:sp>
    <dsp:sp modelId="{CA129E9A-2C4B-4DC3-8273-F4F618212AAE}">
      <dsp:nvSpPr>
        <dsp:cNvPr id="0" name=""/>
        <dsp:cNvSpPr/>
      </dsp:nvSpPr>
      <dsp:spPr>
        <a:xfrm>
          <a:off x="0" y="1990033"/>
          <a:ext cx="8784976" cy="1231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12" tIns="354076" rIns="681812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 smtClean="0"/>
            <a:t>Кожна група виконує певні соціально важливі функції (керівники – управління, робітники – виробництво).</a:t>
          </a:r>
          <a:endParaRPr lang="uk-UA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Виникає баланс між різними професійними сферами.</a:t>
          </a:r>
          <a:endParaRPr lang="uk-UA" sz="1700" kern="1200" noProof="0" dirty="0"/>
        </a:p>
      </dsp:txBody>
      <dsp:txXfrm>
        <a:off x="0" y="1990033"/>
        <a:ext cx="8784976" cy="1231650"/>
      </dsp:txXfrm>
    </dsp:sp>
    <dsp:sp modelId="{F8CD3D84-D67E-46B0-8F79-5869BD152A51}">
      <dsp:nvSpPr>
        <dsp:cNvPr id="0" name=""/>
        <dsp:cNvSpPr/>
      </dsp:nvSpPr>
      <dsp:spPr>
        <a:xfrm>
          <a:off x="439248" y="1739113"/>
          <a:ext cx="6149483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✅ </a:t>
          </a:r>
          <a:r>
            <a:rPr lang="uk-UA" sz="1700" b="1" kern="1200" dirty="0" smtClean="0"/>
            <a:t>Забезпечує функціональний розподіл праці</a:t>
          </a:r>
          <a:endParaRPr lang="uk-UA" sz="1700" kern="1200" dirty="0"/>
        </a:p>
      </dsp:txBody>
      <dsp:txXfrm>
        <a:off x="463746" y="1763611"/>
        <a:ext cx="6100487" cy="452844"/>
      </dsp:txXfrm>
    </dsp:sp>
    <dsp:sp modelId="{5BA576D0-19D5-4074-9180-BCF77A91C22A}">
      <dsp:nvSpPr>
        <dsp:cNvPr id="0" name=""/>
        <dsp:cNvSpPr/>
      </dsp:nvSpPr>
      <dsp:spPr>
        <a:xfrm>
          <a:off x="0" y="3564403"/>
          <a:ext cx="8784976" cy="1472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1812" tIns="354076" rIns="681812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Різні верстви підтримують розвиток освіти, медицини, культури відповідно до своїх інтересів.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noProof="0" dirty="0" smtClean="0"/>
            <a:t>Високий рівень соціальної організованості сприяє ефективному управлінню суспільством.</a:t>
          </a:r>
          <a:endParaRPr lang="uk-UA" sz="1700" kern="1200" noProof="0" dirty="0"/>
        </a:p>
      </dsp:txBody>
      <dsp:txXfrm>
        <a:off x="0" y="3564403"/>
        <a:ext cx="8784976" cy="1472625"/>
      </dsp:txXfrm>
    </dsp:sp>
    <dsp:sp modelId="{532B7BC2-A24D-47BF-BAB0-455C62397F2A}">
      <dsp:nvSpPr>
        <dsp:cNvPr id="0" name=""/>
        <dsp:cNvSpPr/>
      </dsp:nvSpPr>
      <dsp:spPr>
        <a:xfrm>
          <a:off x="439248" y="3313483"/>
          <a:ext cx="6149483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✅ </a:t>
          </a:r>
          <a:r>
            <a:rPr lang="uk-UA" sz="1700" b="1" kern="1200" noProof="0" dirty="0" smtClean="0"/>
            <a:t>Сприяє формуванню міцних соціальних інститутів</a:t>
          </a:r>
          <a:endParaRPr lang="uk-UA" sz="1700" kern="1200" noProof="0" dirty="0"/>
        </a:p>
      </dsp:txBody>
      <dsp:txXfrm>
        <a:off x="463746" y="3337981"/>
        <a:ext cx="6100487" cy="452844"/>
      </dsp:txXfrm>
    </dsp:sp>
    <dsp:sp modelId="{804B3A0B-B740-446C-AD42-D7FFAD9F3B64}">
      <dsp:nvSpPr>
        <dsp:cNvPr id="0" name=""/>
        <dsp:cNvSpPr/>
      </dsp:nvSpPr>
      <dsp:spPr>
        <a:xfrm>
          <a:off x="0" y="5379748"/>
          <a:ext cx="8784976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D50266-4E91-4868-9C92-EA3426FA9670}">
      <dsp:nvSpPr>
        <dsp:cNvPr id="0" name=""/>
        <dsp:cNvSpPr/>
      </dsp:nvSpPr>
      <dsp:spPr>
        <a:xfrm>
          <a:off x="439248" y="5128828"/>
          <a:ext cx="6149483" cy="5018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✅ </a:t>
          </a:r>
          <a:r>
            <a:rPr lang="uk-UA" sz="1700" b="1" kern="1200" dirty="0" smtClean="0"/>
            <a:t>Формування культурного та соціального різноманіття</a:t>
          </a:r>
          <a:endParaRPr lang="uk-UA" sz="1700" b="1" kern="1200" noProof="0" dirty="0"/>
        </a:p>
      </dsp:txBody>
      <dsp:txXfrm>
        <a:off x="463746" y="5153326"/>
        <a:ext cx="6100487" cy="4528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F7887-6F77-44D7-9C94-FD299E46EF08}">
      <dsp:nvSpPr>
        <dsp:cNvPr id="0" name=""/>
        <dsp:cNvSpPr/>
      </dsp:nvSpPr>
      <dsp:spPr>
        <a:xfrm>
          <a:off x="0" y="374293"/>
          <a:ext cx="9073008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66" tIns="333248" rIns="70416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Важкий доступ до якісної освіти, медицини та інших ресурсів для нижчих верств.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Бідність і соціальна незахищеність зменшують шанси на покращення життєвих </a:t>
          </a:r>
          <a:r>
            <a:rPr lang="ru-RU" sz="1600" kern="1200" dirty="0" smtClean="0"/>
            <a:t>умов.</a:t>
          </a:r>
          <a:endParaRPr lang="ru-RU" sz="1600" kern="1200" dirty="0"/>
        </a:p>
      </dsp:txBody>
      <dsp:txXfrm>
        <a:off x="0" y="374293"/>
        <a:ext cx="9073008" cy="932400"/>
      </dsp:txXfrm>
    </dsp:sp>
    <dsp:sp modelId="{E3FE10BD-C84D-4ACA-8C14-FAFCD800F327}">
      <dsp:nvSpPr>
        <dsp:cNvPr id="0" name=""/>
        <dsp:cNvSpPr/>
      </dsp:nvSpPr>
      <dsp:spPr>
        <a:xfrm>
          <a:off x="453650" y="138133"/>
          <a:ext cx="6351105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057" tIns="0" rIns="24005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❌ </a:t>
          </a:r>
          <a:r>
            <a:rPr lang="uk-UA" sz="1600" b="1" kern="1200" dirty="0" smtClean="0"/>
            <a:t>Посилення соціальної нерівності</a:t>
          </a:r>
          <a:endParaRPr lang="uk-UA" sz="1600" kern="1200" noProof="0" dirty="0"/>
        </a:p>
      </dsp:txBody>
      <dsp:txXfrm>
        <a:off x="476707" y="161190"/>
        <a:ext cx="6304991" cy="426206"/>
      </dsp:txXfrm>
    </dsp:sp>
    <dsp:sp modelId="{FB420C6E-4CDA-46A8-BEF2-8079FB336FA4}">
      <dsp:nvSpPr>
        <dsp:cNvPr id="0" name=""/>
        <dsp:cNvSpPr/>
      </dsp:nvSpPr>
      <dsp:spPr>
        <a:xfrm>
          <a:off x="0" y="1629253"/>
          <a:ext cx="9073008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66" tIns="333248" rIns="70416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Виникає напруження між багатими і бідними, що може призвести до протестів, страйків чи навіть революцій.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Злочинність частіше спостерігається в малозабезпечених районах через брак можливостей.</a:t>
          </a:r>
          <a:endParaRPr lang="uk-UA" sz="1600" kern="1200" noProof="0" dirty="0"/>
        </a:p>
      </dsp:txBody>
      <dsp:txXfrm>
        <a:off x="0" y="1629253"/>
        <a:ext cx="9073008" cy="1386000"/>
      </dsp:txXfrm>
    </dsp:sp>
    <dsp:sp modelId="{1097A6D6-2528-499A-9469-A4DC797EB878}">
      <dsp:nvSpPr>
        <dsp:cNvPr id="0" name=""/>
        <dsp:cNvSpPr/>
      </dsp:nvSpPr>
      <dsp:spPr>
        <a:xfrm>
          <a:off x="453650" y="1393093"/>
          <a:ext cx="6351105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057" tIns="0" rIns="24005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❌ </a:t>
          </a:r>
          <a:r>
            <a:rPr lang="uk-UA" sz="1600" b="1" kern="1200" dirty="0" smtClean="0"/>
            <a:t>Можливість соціальних конфліктів</a:t>
          </a:r>
          <a:endParaRPr lang="uk-UA" sz="1600" kern="1200" dirty="0"/>
        </a:p>
      </dsp:txBody>
      <dsp:txXfrm>
        <a:off x="476707" y="1416150"/>
        <a:ext cx="6304991" cy="426206"/>
      </dsp:txXfrm>
    </dsp:sp>
    <dsp:sp modelId="{A9D031E8-6CCF-4044-A9D1-EDB0F24A011D}">
      <dsp:nvSpPr>
        <dsp:cNvPr id="0" name=""/>
        <dsp:cNvSpPr/>
      </dsp:nvSpPr>
      <dsp:spPr>
        <a:xfrm>
          <a:off x="0" y="3337814"/>
          <a:ext cx="9073008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66" tIns="333248" rIns="70416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Люди з високим соціальним статусом можуть перешкоджати доступу інших до влади, ресурсів, кар’єрного зростання.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Корупція та клановість зменшують соціальну мобільність.</a:t>
          </a:r>
          <a:endParaRPr lang="uk-UA" sz="1600" kern="1200" dirty="0"/>
        </a:p>
      </dsp:txBody>
      <dsp:txXfrm>
        <a:off x="0" y="3337814"/>
        <a:ext cx="9073008" cy="1159200"/>
      </dsp:txXfrm>
    </dsp:sp>
    <dsp:sp modelId="{FA626DAE-1D2C-46A6-8408-BB6BEE50B1E0}">
      <dsp:nvSpPr>
        <dsp:cNvPr id="0" name=""/>
        <dsp:cNvSpPr/>
      </dsp:nvSpPr>
      <dsp:spPr>
        <a:xfrm>
          <a:off x="453650" y="3101654"/>
          <a:ext cx="6351105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057" tIns="0" rIns="24005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❌ </a:t>
          </a:r>
          <a:r>
            <a:rPr lang="uk-UA" sz="1600" b="1" kern="1200" dirty="0" smtClean="0"/>
            <a:t>Створення «закритих» елітних груп</a:t>
          </a:r>
          <a:endParaRPr lang="uk-UA" sz="1600" kern="1200" dirty="0"/>
        </a:p>
      </dsp:txBody>
      <dsp:txXfrm>
        <a:off x="476707" y="3124711"/>
        <a:ext cx="6304991" cy="426206"/>
      </dsp:txXfrm>
    </dsp:sp>
    <dsp:sp modelId="{8FC4FB33-75EF-4BF8-A282-5D685DE0A490}">
      <dsp:nvSpPr>
        <dsp:cNvPr id="0" name=""/>
        <dsp:cNvSpPr/>
      </dsp:nvSpPr>
      <dsp:spPr>
        <a:xfrm>
          <a:off x="0" y="4819574"/>
          <a:ext cx="9073008" cy="115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166" tIns="333248" rIns="704166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noProof="0" dirty="0" smtClean="0"/>
            <a:t>Формуються окремі «престижні» райони для багатих і депресивні зони для бідних.</a:t>
          </a:r>
          <a:endParaRPr lang="uk-UA" sz="1600" kern="1200" noProof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 smtClean="0"/>
            <a:t>Відсутність змішаного середовища поглиблює нерівність і сприяє ізоляції окремих груп населення.</a:t>
          </a:r>
          <a:endParaRPr lang="uk-UA" sz="1600" kern="1200" dirty="0"/>
        </a:p>
      </dsp:txBody>
      <dsp:txXfrm>
        <a:off x="0" y="4819574"/>
        <a:ext cx="9073008" cy="1159200"/>
      </dsp:txXfrm>
    </dsp:sp>
    <dsp:sp modelId="{AAC54818-8B99-4E1E-BB0F-38219E02319E}">
      <dsp:nvSpPr>
        <dsp:cNvPr id="0" name=""/>
        <dsp:cNvSpPr/>
      </dsp:nvSpPr>
      <dsp:spPr>
        <a:xfrm>
          <a:off x="453650" y="4583414"/>
          <a:ext cx="6351105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057" tIns="0" rIns="24005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❌ </a:t>
          </a:r>
          <a:r>
            <a:rPr lang="ru-RU" sz="1600" b="1" kern="1200" smtClean="0"/>
            <a:t>Соціальна ізоляція та просторове розшарування міст</a:t>
          </a:r>
          <a:endParaRPr lang="ru-RU" sz="1600" kern="1200"/>
        </a:p>
      </dsp:txBody>
      <dsp:txXfrm>
        <a:off x="476707" y="4606471"/>
        <a:ext cx="6304991" cy="42620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93B63F-E7BB-453B-BF0A-A963F4026A47}">
      <dsp:nvSpPr>
        <dsp:cNvPr id="0" name=""/>
        <dsp:cNvSpPr/>
      </dsp:nvSpPr>
      <dsp:spPr>
        <a:xfrm>
          <a:off x="3487" y="196023"/>
          <a:ext cx="3400690" cy="77206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🔹 </a:t>
          </a:r>
          <a:r>
            <a:rPr lang="uk-UA" sz="2000" b="1" kern="1200" dirty="0" smtClean="0"/>
            <a:t>Справедлива податкова система</a:t>
          </a:r>
          <a:endParaRPr lang="uk-UA" sz="2000" kern="1200" dirty="0"/>
        </a:p>
      </dsp:txBody>
      <dsp:txXfrm>
        <a:off x="3487" y="196023"/>
        <a:ext cx="3400690" cy="772069"/>
      </dsp:txXfrm>
    </dsp:sp>
    <dsp:sp modelId="{2716F28A-301D-45A5-90A3-EC050C9B4DFA}">
      <dsp:nvSpPr>
        <dsp:cNvPr id="0" name=""/>
        <dsp:cNvSpPr/>
      </dsp:nvSpPr>
      <dsp:spPr>
        <a:xfrm>
          <a:off x="3487" y="968092"/>
          <a:ext cx="3400690" cy="258029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Прогресивне оподаткування (вищі податки для найбагатших верств).</a:t>
          </a:r>
          <a:endParaRPr lang="uk-UA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Зменшення податкового навантаження для малозабезпечених громадян.</a:t>
          </a:r>
          <a:endParaRPr lang="uk-UA" sz="2000" kern="1200" noProof="0" dirty="0"/>
        </a:p>
      </dsp:txBody>
      <dsp:txXfrm>
        <a:off x="3487" y="968092"/>
        <a:ext cx="3400690" cy="2580299"/>
      </dsp:txXfrm>
    </dsp:sp>
    <dsp:sp modelId="{E9B3A99F-9012-4DC1-B1E9-F660AF8B2C34}">
      <dsp:nvSpPr>
        <dsp:cNvPr id="0" name=""/>
        <dsp:cNvSpPr/>
      </dsp:nvSpPr>
      <dsp:spPr>
        <a:xfrm>
          <a:off x="3880274" y="196023"/>
          <a:ext cx="3400690" cy="772069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noProof="0" dirty="0" smtClean="0"/>
            <a:t>🔹 </a:t>
          </a:r>
          <a:r>
            <a:rPr lang="uk-UA" sz="2000" b="1" kern="1200" noProof="0" dirty="0" smtClean="0"/>
            <a:t>Підтримка малого та середнього бізнесу</a:t>
          </a:r>
          <a:endParaRPr lang="uk-UA" sz="2000" kern="1200" noProof="0" dirty="0"/>
        </a:p>
      </dsp:txBody>
      <dsp:txXfrm>
        <a:off x="3880274" y="196023"/>
        <a:ext cx="3400690" cy="772069"/>
      </dsp:txXfrm>
    </dsp:sp>
    <dsp:sp modelId="{6BCCD17E-7BFE-47F2-A917-B035B9834D63}">
      <dsp:nvSpPr>
        <dsp:cNvPr id="0" name=""/>
        <dsp:cNvSpPr/>
      </dsp:nvSpPr>
      <dsp:spPr>
        <a:xfrm>
          <a:off x="3880274" y="968092"/>
          <a:ext cx="3400690" cy="2580299"/>
        </a:xfrm>
        <a:prstGeom prst="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Доступні кредити та гранти для підприємців.</a:t>
          </a:r>
          <a:endParaRPr lang="uk-UA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Спрощені умови реєстрації бізнесу та податкові пільги.</a:t>
          </a:r>
          <a:endParaRPr lang="uk-UA" sz="2000" kern="1200" noProof="0" dirty="0"/>
        </a:p>
      </dsp:txBody>
      <dsp:txXfrm>
        <a:off x="3880274" y="968092"/>
        <a:ext cx="3400690" cy="2580299"/>
      </dsp:txXfrm>
    </dsp:sp>
    <dsp:sp modelId="{2A6734C6-C6B6-45BA-A09A-72192F2A4B98}">
      <dsp:nvSpPr>
        <dsp:cNvPr id="0" name=""/>
        <dsp:cNvSpPr/>
      </dsp:nvSpPr>
      <dsp:spPr>
        <a:xfrm>
          <a:off x="7757061" y="196023"/>
          <a:ext cx="3400690" cy="772069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🔹 </a:t>
          </a:r>
          <a:r>
            <a:rPr lang="uk-UA" sz="2000" b="1" kern="1200" dirty="0" smtClean="0"/>
            <a:t>Розвиток місцевої економіки та робочих місць</a:t>
          </a:r>
          <a:endParaRPr lang="uk-UA" sz="2000" kern="1200" dirty="0"/>
        </a:p>
      </dsp:txBody>
      <dsp:txXfrm>
        <a:off x="7757061" y="196023"/>
        <a:ext cx="3400690" cy="772069"/>
      </dsp:txXfrm>
    </dsp:sp>
    <dsp:sp modelId="{46EC0781-5887-426D-9445-895F36473AA3}">
      <dsp:nvSpPr>
        <dsp:cNvPr id="0" name=""/>
        <dsp:cNvSpPr/>
      </dsp:nvSpPr>
      <dsp:spPr>
        <a:xfrm>
          <a:off x="7757061" y="968092"/>
          <a:ext cx="3400690" cy="2580299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Інвестиції у виробництво та інфраструктуру.</a:t>
          </a:r>
          <a:endParaRPr lang="uk-UA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Програми зайнятості для соціально вразливих груп (безробітні, молодь, люди з інвалідністю).</a:t>
          </a:r>
          <a:endParaRPr lang="uk-UA" sz="2000" kern="1200" noProof="0" dirty="0"/>
        </a:p>
      </dsp:txBody>
      <dsp:txXfrm>
        <a:off x="7757061" y="968092"/>
        <a:ext cx="3400690" cy="25802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90E0C-2B7B-4A0B-9147-501E30B5B06F}">
      <dsp:nvSpPr>
        <dsp:cNvPr id="0" name=""/>
        <dsp:cNvSpPr/>
      </dsp:nvSpPr>
      <dsp:spPr>
        <a:xfrm>
          <a:off x="3555" y="339470"/>
          <a:ext cx="3466510" cy="86608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🔹 </a:t>
          </a:r>
          <a:r>
            <a:rPr lang="uk-UA" sz="2300" b="1" kern="1200" dirty="0" smtClean="0"/>
            <a:t>Доступна освіта</a:t>
          </a:r>
          <a:endParaRPr lang="uk-UA" sz="2300" kern="1200" dirty="0"/>
        </a:p>
      </dsp:txBody>
      <dsp:txXfrm>
        <a:off x="3555" y="339470"/>
        <a:ext cx="3466510" cy="866082"/>
      </dsp:txXfrm>
    </dsp:sp>
    <dsp:sp modelId="{68F012BB-D7C0-4B09-8FCA-45AEA0DDD486}">
      <dsp:nvSpPr>
        <dsp:cNvPr id="0" name=""/>
        <dsp:cNvSpPr/>
      </dsp:nvSpPr>
      <dsp:spPr>
        <a:xfrm>
          <a:off x="3555" y="1205553"/>
          <a:ext cx="3466510" cy="265167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noProof="0" dirty="0" smtClean="0"/>
            <a:t>Безкоштовні та пільгові освітні програми.</a:t>
          </a:r>
          <a:endParaRPr lang="uk-UA" sz="2300" kern="1200" noProof="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noProof="0" dirty="0" smtClean="0"/>
            <a:t>Розвиток професійно-технічної освіти для забезпечення ринку кваліфікованими кадрами.</a:t>
          </a:r>
          <a:endParaRPr lang="uk-UA" sz="2300" kern="1200" noProof="0" dirty="0"/>
        </a:p>
      </dsp:txBody>
      <dsp:txXfrm>
        <a:off x="3555" y="1205553"/>
        <a:ext cx="3466510" cy="2651670"/>
      </dsp:txXfrm>
    </dsp:sp>
    <dsp:sp modelId="{C3298C0E-6F7D-48F0-8974-EA6EA2587DE6}">
      <dsp:nvSpPr>
        <dsp:cNvPr id="0" name=""/>
        <dsp:cNvSpPr/>
      </dsp:nvSpPr>
      <dsp:spPr>
        <a:xfrm>
          <a:off x="3955376" y="339470"/>
          <a:ext cx="3466510" cy="866082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noProof="0" dirty="0" smtClean="0"/>
            <a:t>🔹 </a:t>
          </a:r>
          <a:r>
            <a:rPr lang="uk-UA" sz="2300" b="1" kern="1200" noProof="0" dirty="0" smtClean="0"/>
            <a:t>Доступ до якісної медицини</a:t>
          </a:r>
          <a:endParaRPr lang="uk-UA" sz="2300" kern="1200" noProof="0" dirty="0"/>
        </a:p>
      </dsp:txBody>
      <dsp:txXfrm>
        <a:off x="3955376" y="339470"/>
        <a:ext cx="3466510" cy="866082"/>
      </dsp:txXfrm>
    </dsp:sp>
    <dsp:sp modelId="{C7987389-9DA5-4E44-A7C8-ECFECF88E0E8}">
      <dsp:nvSpPr>
        <dsp:cNvPr id="0" name=""/>
        <dsp:cNvSpPr/>
      </dsp:nvSpPr>
      <dsp:spPr>
        <a:xfrm>
          <a:off x="3955376" y="1205553"/>
          <a:ext cx="3466510" cy="2651670"/>
        </a:xfrm>
        <a:prstGeom prst="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noProof="0" dirty="0" smtClean="0"/>
            <a:t>Страхова медицина та державне фінансування лікарень.</a:t>
          </a:r>
          <a:endParaRPr lang="uk-UA" sz="2300" kern="1200" noProof="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noProof="0" dirty="0" smtClean="0"/>
            <a:t>Медичні програми для малозабезпечених (безкоштовні аналізи, вакцинація).</a:t>
          </a:r>
          <a:endParaRPr lang="uk-UA" sz="2300" kern="1200" noProof="0" dirty="0"/>
        </a:p>
      </dsp:txBody>
      <dsp:txXfrm>
        <a:off x="3955376" y="1205553"/>
        <a:ext cx="3466510" cy="2651670"/>
      </dsp:txXfrm>
    </dsp:sp>
    <dsp:sp modelId="{43E5135D-38CC-41A5-952D-24BBBC164607}">
      <dsp:nvSpPr>
        <dsp:cNvPr id="0" name=""/>
        <dsp:cNvSpPr/>
      </dsp:nvSpPr>
      <dsp:spPr>
        <a:xfrm>
          <a:off x="7907198" y="339470"/>
          <a:ext cx="3466510" cy="866082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kern="1200" dirty="0" smtClean="0"/>
            <a:t>🔹 </a:t>
          </a:r>
          <a:r>
            <a:rPr lang="uk-UA" sz="2300" b="1" kern="1200" dirty="0" smtClean="0"/>
            <a:t>Житлова політика</a:t>
          </a:r>
          <a:endParaRPr lang="uk-UA" sz="2300" kern="1200" dirty="0"/>
        </a:p>
      </dsp:txBody>
      <dsp:txXfrm>
        <a:off x="7907198" y="339470"/>
        <a:ext cx="3466510" cy="866082"/>
      </dsp:txXfrm>
    </dsp:sp>
    <dsp:sp modelId="{6CF4EEFE-D765-4CCF-9FCD-BE9BCDB7F7B6}">
      <dsp:nvSpPr>
        <dsp:cNvPr id="0" name=""/>
        <dsp:cNvSpPr/>
      </dsp:nvSpPr>
      <dsp:spPr>
        <a:xfrm>
          <a:off x="7907198" y="1205553"/>
          <a:ext cx="3466510" cy="2651670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Соціальне житло для малозабезпечених.</a:t>
          </a:r>
          <a:endParaRPr lang="uk-UA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noProof="0" dirty="0" smtClean="0"/>
            <a:t>Контроль за орендою житла та програмами доступної іпотеки.</a:t>
          </a:r>
          <a:endParaRPr lang="uk-UA" sz="2300" kern="1200" noProof="0" dirty="0"/>
        </a:p>
      </dsp:txBody>
      <dsp:txXfrm>
        <a:off x="7907198" y="1205553"/>
        <a:ext cx="3466510" cy="265167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90E0C-2B7B-4A0B-9147-501E30B5B06F}">
      <dsp:nvSpPr>
        <dsp:cNvPr id="0" name=""/>
        <dsp:cNvSpPr/>
      </dsp:nvSpPr>
      <dsp:spPr>
        <a:xfrm>
          <a:off x="50" y="98150"/>
          <a:ext cx="4878999" cy="9275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smtClean="0"/>
            <a:t>🔹 </a:t>
          </a:r>
          <a:r>
            <a:rPr lang="uk-UA" sz="2400" b="1" kern="1200" noProof="0" smtClean="0"/>
            <a:t>Балансований розвиток міських районів</a:t>
          </a:r>
          <a:endParaRPr lang="uk-UA" sz="2400" kern="1200" dirty="0"/>
        </a:p>
      </dsp:txBody>
      <dsp:txXfrm>
        <a:off x="50" y="98150"/>
        <a:ext cx="4878999" cy="927524"/>
      </dsp:txXfrm>
    </dsp:sp>
    <dsp:sp modelId="{68F012BB-D7C0-4B09-8FCA-45AEA0DDD486}">
      <dsp:nvSpPr>
        <dsp:cNvPr id="0" name=""/>
        <dsp:cNvSpPr/>
      </dsp:nvSpPr>
      <dsp:spPr>
        <a:xfrm>
          <a:off x="50" y="1025674"/>
          <a:ext cx="4878999" cy="20752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Зменшення контрасту між престижними та бідними районами.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Інвестиції у громадські простори, транспорт, комунікації.</a:t>
          </a:r>
          <a:endParaRPr lang="uk-UA" sz="2400" kern="1200" noProof="0" dirty="0"/>
        </a:p>
      </dsp:txBody>
      <dsp:txXfrm>
        <a:off x="50" y="1025674"/>
        <a:ext cx="4878999" cy="2075220"/>
      </dsp:txXfrm>
    </dsp:sp>
    <dsp:sp modelId="{6C77CDD4-E17A-4373-B259-9544A5A8516B}">
      <dsp:nvSpPr>
        <dsp:cNvPr id="0" name=""/>
        <dsp:cNvSpPr/>
      </dsp:nvSpPr>
      <dsp:spPr>
        <a:xfrm>
          <a:off x="5562109" y="98150"/>
          <a:ext cx="4878999" cy="927524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kern="1200" noProof="0" dirty="0" smtClean="0"/>
            <a:t>🔹 </a:t>
          </a:r>
          <a:r>
            <a:rPr lang="uk-UA" sz="2400" b="1" kern="1200" noProof="0" dirty="0" smtClean="0"/>
            <a:t>Доступ до громадського транспорту</a:t>
          </a:r>
          <a:endParaRPr lang="uk-UA" sz="2400" kern="1200" noProof="0" dirty="0"/>
        </a:p>
      </dsp:txBody>
      <dsp:txXfrm>
        <a:off x="5562109" y="98150"/>
        <a:ext cx="4878999" cy="927524"/>
      </dsp:txXfrm>
    </dsp:sp>
    <dsp:sp modelId="{C803CCC9-62E3-4B81-95C3-2F12B20ABA38}">
      <dsp:nvSpPr>
        <dsp:cNvPr id="0" name=""/>
        <dsp:cNvSpPr/>
      </dsp:nvSpPr>
      <dsp:spPr>
        <a:xfrm>
          <a:off x="5562109" y="1025674"/>
          <a:ext cx="4878999" cy="2075220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Дешеві або безкоштовні транспортні квитки для певних категорій громадян.</a:t>
          </a:r>
          <a:endParaRPr lang="uk-UA" sz="2400" kern="1200" noProof="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noProof="0" dirty="0" smtClean="0"/>
            <a:t>Розвиток велосипедної та пішохідної інфраструктури</a:t>
          </a:r>
          <a:r>
            <a:rPr lang="ru-RU" sz="2400" kern="1200" dirty="0" smtClean="0"/>
            <a:t>.</a:t>
          </a:r>
          <a:endParaRPr lang="ru-RU" sz="2400" kern="1200" dirty="0"/>
        </a:p>
      </dsp:txBody>
      <dsp:txXfrm>
        <a:off x="5562109" y="1025674"/>
        <a:ext cx="4878999" cy="207522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90E0C-2B7B-4A0B-9147-501E30B5B06F}">
      <dsp:nvSpPr>
        <dsp:cNvPr id="0" name=""/>
        <dsp:cNvSpPr/>
      </dsp:nvSpPr>
      <dsp:spPr>
        <a:xfrm>
          <a:off x="50" y="43216"/>
          <a:ext cx="4878999" cy="9509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🔹 </a:t>
          </a:r>
          <a:r>
            <a:rPr lang="uk-UA" sz="2500" b="1" kern="1200" noProof="0" dirty="0" smtClean="0"/>
            <a:t>Залучення громадян до прийняття рішень</a:t>
          </a:r>
          <a:endParaRPr lang="uk-UA" sz="2500" kern="1200" dirty="0"/>
        </a:p>
      </dsp:txBody>
      <dsp:txXfrm>
        <a:off x="50" y="43216"/>
        <a:ext cx="4878999" cy="950924"/>
      </dsp:txXfrm>
    </dsp:sp>
    <dsp:sp modelId="{68F012BB-D7C0-4B09-8FCA-45AEA0DDD486}">
      <dsp:nvSpPr>
        <dsp:cNvPr id="0" name=""/>
        <dsp:cNvSpPr/>
      </dsp:nvSpPr>
      <dsp:spPr>
        <a:xfrm>
          <a:off x="50" y="994141"/>
          <a:ext cx="4878999" cy="21616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/>
            <a:t>Громадські слухання, бюджети участі, міські ініціативи.</a:t>
          </a:r>
          <a:endParaRPr lang="uk-UA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noProof="0" smtClean="0"/>
            <a:t>Прозорість міського самоврядування та боротьба з корупцією.</a:t>
          </a:r>
          <a:endParaRPr lang="uk-UA" sz="2500" kern="1200" noProof="0" dirty="0"/>
        </a:p>
      </dsp:txBody>
      <dsp:txXfrm>
        <a:off x="50" y="994141"/>
        <a:ext cx="4878999" cy="2161687"/>
      </dsp:txXfrm>
    </dsp:sp>
    <dsp:sp modelId="{EE73D930-6063-458A-BF20-A48B7DB27361}">
      <dsp:nvSpPr>
        <dsp:cNvPr id="0" name=""/>
        <dsp:cNvSpPr/>
      </dsp:nvSpPr>
      <dsp:spPr>
        <a:xfrm>
          <a:off x="5562109" y="43216"/>
          <a:ext cx="4878999" cy="950924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noProof="0" dirty="0" smtClean="0"/>
            <a:t>🔹 </a:t>
          </a:r>
          <a:r>
            <a:rPr lang="uk-UA" sz="2500" b="1" kern="1200" noProof="0" dirty="0" smtClean="0"/>
            <a:t>Соціальний захист та підтримка малозабезпечених</a:t>
          </a:r>
          <a:endParaRPr lang="uk-UA" sz="2500" kern="1200" noProof="0" dirty="0"/>
        </a:p>
      </dsp:txBody>
      <dsp:txXfrm>
        <a:off x="5562109" y="43216"/>
        <a:ext cx="4878999" cy="950924"/>
      </dsp:txXfrm>
    </dsp:sp>
    <dsp:sp modelId="{1F8A339C-2E58-4E02-9B43-192F7737E13D}">
      <dsp:nvSpPr>
        <dsp:cNvPr id="0" name=""/>
        <dsp:cNvSpPr/>
      </dsp:nvSpPr>
      <dsp:spPr>
        <a:xfrm>
          <a:off x="5562109" y="994141"/>
          <a:ext cx="4878999" cy="2161687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noProof="0" smtClean="0"/>
            <a:t>Програми допомоги для сімей з дітьми, людей похилого віку, людей з інвалідністю.</a:t>
          </a:r>
          <a:endParaRPr lang="uk-UA" sz="2500" kern="1200" noProof="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noProof="0" smtClean="0"/>
            <a:t>Соціальні стипендії, харчові банки, гуманітарна допомога.</a:t>
          </a:r>
          <a:endParaRPr lang="uk-UA" sz="2500" kern="1200" noProof="0" dirty="0"/>
        </a:p>
      </dsp:txBody>
      <dsp:txXfrm>
        <a:off x="5562109" y="994141"/>
        <a:ext cx="4878999" cy="216168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90E0C-2B7B-4A0B-9147-501E30B5B06F}">
      <dsp:nvSpPr>
        <dsp:cNvPr id="0" name=""/>
        <dsp:cNvSpPr/>
      </dsp:nvSpPr>
      <dsp:spPr>
        <a:xfrm>
          <a:off x="50" y="43216"/>
          <a:ext cx="4878999" cy="95092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🔹 </a:t>
          </a:r>
          <a:r>
            <a:rPr lang="uk-UA" sz="2500" b="1" kern="1200" noProof="0" dirty="0" smtClean="0"/>
            <a:t>Популяризація соціальної рівності та толерантності</a:t>
          </a:r>
          <a:endParaRPr lang="uk-UA" sz="2500" kern="1200" dirty="0"/>
        </a:p>
      </dsp:txBody>
      <dsp:txXfrm>
        <a:off x="50" y="43216"/>
        <a:ext cx="4878999" cy="950924"/>
      </dsp:txXfrm>
    </dsp:sp>
    <dsp:sp modelId="{68F012BB-D7C0-4B09-8FCA-45AEA0DDD486}">
      <dsp:nvSpPr>
        <dsp:cNvPr id="0" name=""/>
        <dsp:cNvSpPr/>
      </dsp:nvSpPr>
      <dsp:spPr>
        <a:xfrm>
          <a:off x="50" y="994141"/>
          <a:ext cx="4878999" cy="216168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/>
            <a:t>Освітні кампанії щодо соціальної відповідальності бізнесу.</a:t>
          </a:r>
          <a:endParaRPr lang="uk-UA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dirty="0" smtClean="0"/>
            <a:t>Підтримка інклюзивних проєктів.</a:t>
          </a:r>
          <a:endParaRPr lang="uk-UA" sz="2500" kern="1200" dirty="0"/>
        </a:p>
      </dsp:txBody>
      <dsp:txXfrm>
        <a:off x="50" y="994141"/>
        <a:ext cx="4878999" cy="2161687"/>
      </dsp:txXfrm>
    </dsp:sp>
    <dsp:sp modelId="{9C427BBE-0308-4F86-A4A3-2848557FFF7F}">
      <dsp:nvSpPr>
        <dsp:cNvPr id="0" name=""/>
        <dsp:cNvSpPr/>
      </dsp:nvSpPr>
      <dsp:spPr>
        <a:xfrm>
          <a:off x="5562109" y="43216"/>
          <a:ext cx="4878999" cy="950924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500" kern="1200" dirty="0" smtClean="0"/>
            <a:t>🔹 </a:t>
          </a:r>
          <a:r>
            <a:rPr lang="uk-UA" sz="2500" b="1" kern="1200" dirty="0" smtClean="0"/>
            <a:t>Громадянська освіта</a:t>
          </a:r>
          <a:endParaRPr lang="uk-UA" sz="2500" kern="1200" dirty="0"/>
        </a:p>
      </dsp:txBody>
      <dsp:txXfrm>
        <a:off x="5562109" y="43216"/>
        <a:ext cx="4878999" cy="950924"/>
      </dsp:txXfrm>
    </dsp:sp>
    <dsp:sp modelId="{9A70A416-8E30-4D9C-9084-990AD1A73CC0}">
      <dsp:nvSpPr>
        <dsp:cNvPr id="0" name=""/>
        <dsp:cNvSpPr/>
      </dsp:nvSpPr>
      <dsp:spPr>
        <a:xfrm>
          <a:off x="5562109" y="994141"/>
          <a:ext cx="4878999" cy="2161687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noProof="0" smtClean="0"/>
            <a:t>Навчання громадян їхнім правам та можливостям.</a:t>
          </a:r>
          <a:endParaRPr lang="uk-UA" sz="2500" kern="1200" noProof="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500" kern="1200" smtClean="0"/>
            <a:t>Волонтерські ініціативи та соціальні проєкти.</a:t>
          </a:r>
          <a:endParaRPr lang="uk-UA" sz="2500" kern="1200" dirty="0"/>
        </a:p>
      </dsp:txBody>
      <dsp:txXfrm>
        <a:off x="5562109" y="994141"/>
        <a:ext cx="4878999" cy="2161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8E503-5011-4CA4-BE85-C857F1FE1265}">
      <dsp:nvSpPr>
        <dsp:cNvPr id="0" name=""/>
        <dsp:cNvSpPr/>
      </dsp:nvSpPr>
      <dsp:spPr>
        <a:xfrm>
          <a:off x="0" y="297560"/>
          <a:ext cx="8136904" cy="71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333248" rIns="63151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наявність різних класів, соціальних груп і статусів.</a:t>
          </a:r>
          <a:endParaRPr lang="uk-UA" sz="1800" kern="1200" noProof="0" dirty="0"/>
        </a:p>
      </dsp:txBody>
      <dsp:txXfrm>
        <a:off x="0" y="297560"/>
        <a:ext cx="8136904" cy="718200"/>
      </dsp:txXfrm>
    </dsp:sp>
    <dsp:sp modelId="{A06E15EF-766F-4717-BA46-B7BD1BF45E0D}">
      <dsp:nvSpPr>
        <dsp:cNvPr id="0" name=""/>
        <dsp:cNvSpPr/>
      </dsp:nvSpPr>
      <dsp:spPr>
        <a:xfrm>
          <a:off x="406845" y="61400"/>
          <a:ext cx="5695832" cy="472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Соціальна диференціація</a:t>
          </a:r>
          <a:endParaRPr lang="uk-UA" sz="2000" kern="1200" noProof="0" dirty="0"/>
        </a:p>
      </dsp:txBody>
      <dsp:txXfrm>
        <a:off x="429902" y="84457"/>
        <a:ext cx="5649718" cy="426206"/>
      </dsp:txXfrm>
    </dsp:sp>
    <dsp:sp modelId="{E37F0E79-07CA-4786-A630-7985E05E5F16}">
      <dsp:nvSpPr>
        <dsp:cNvPr id="0" name=""/>
        <dsp:cNvSpPr/>
      </dsp:nvSpPr>
      <dsp:spPr>
        <a:xfrm>
          <a:off x="0" y="1338320"/>
          <a:ext cx="8136904" cy="98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333248" rIns="63151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як вертикальної (кар'єрне зростання), так і горизонтальної (зміна місця проживання, міграція).</a:t>
          </a:r>
          <a:endParaRPr lang="uk-UA" sz="1800" kern="1200" noProof="0" dirty="0"/>
        </a:p>
      </dsp:txBody>
      <dsp:txXfrm>
        <a:off x="0" y="1338320"/>
        <a:ext cx="8136904" cy="982799"/>
      </dsp:txXfrm>
    </dsp:sp>
    <dsp:sp modelId="{DEA66C44-4F0A-43EC-974A-C975ABC7CFFA}">
      <dsp:nvSpPr>
        <dsp:cNvPr id="0" name=""/>
        <dsp:cNvSpPr/>
      </dsp:nvSpPr>
      <dsp:spPr>
        <a:xfrm>
          <a:off x="406845" y="1102160"/>
          <a:ext cx="5695832" cy="472320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tint val="50000"/>
                <a:satMod val="300000"/>
              </a:schemeClr>
            </a:gs>
            <a:gs pos="35000">
              <a:schemeClr val="accent4">
                <a:hueOff val="-1116192"/>
                <a:satOff val="6725"/>
                <a:lumOff val="539"/>
                <a:alphaOff val="0"/>
                <a:tint val="37000"/>
                <a:satMod val="30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Високий рівень мобільності</a:t>
          </a:r>
          <a:endParaRPr lang="uk-UA" sz="2000" kern="1200" noProof="0" dirty="0"/>
        </a:p>
      </dsp:txBody>
      <dsp:txXfrm>
        <a:off x="429902" y="1125217"/>
        <a:ext cx="5649718" cy="426206"/>
      </dsp:txXfrm>
    </dsp:sp>
    <dsp:sp modelId="{2F5D3C53-1276-4FB7-81A1-AFCBF60A54C0}">
      <dsp:nvSpPr>
        <dsp:cNvPr id="0" name=""/>
        <dsp:cNvSpPr/>
      </dsp:nvSpPr>
      <dsp:spPr>
        <a:xfrm>
          <a:off x="0" y="2643680"/>
          <a:ext cx="8136904" cy="71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333248" rIns="63151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освіта, охорона здоров'я, культура, бізнес, громадські організації.</a:t>
          </a:r>
          <a:endParaRPr lang="uk-UA" sz="1800" kern="1200" noProof="0" dirty="0"/>
        </a:p>
      </dsp:txBody>
      <dsp:txXfrm>
        <a:off x="0" y="2643680"/>
        <a:ext cx="8136904" cy="718200"/>
      </dsp:txXfrm>
    </dsp:sp>
    <dsp:sp modelId="{5AC65543-F07D-41C6-B163-E4CA703CF7A8}">
      <dsp:nvSpPr>
        <dsp:cNvPr id="0" name=""/>
        <dsp:cNvSpPr/>
      </dsp:nvSpPr>
      <dsp:spPr>
        <a:xfrm>
          <a:off x="406845" y="2407520"/>
          <a:ext cx="5695832" cy="472320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tint val="50000"/>
                <a:satMod val="300000"/>
              </a:schemeClr>
            </a:gs>
            <a:gs pos="35000">
              <a:schemeClr val="accent4">
                <a:hueOff val="-2232385"/>
                <a:satOff val="13449"/>
                <a:lumOff val="1078"/>
                <a:alphaOff val="0"/>
                <a:tint val="37000"/>
                <a:satMod val="30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Розвинена система соціальних інститутів</a:t>
          </a:r>
          <a:endParaRPr lang="uk-UA" sz="2000" kern="1200" noProof="0" dirty="0"/>
        </a:p>
      </dsp:txBody>
      <dsp:txXfrm>
        <a:off x="429902" y="2430577"/>
        <a:ext cx="5649718" cy="426206"/>
      </dsp:txXfrm>
    </dsp:sp>
    <dsp:sp modelId="{4506C70C-171D-41F3-8963-A3F4A2667519}">
      <dsp:nvSpPr>
        <dsp:cNvPr id="0" name=""/>
        <dsp:cNvSpPr/>
      </dsp:nvSpPr>
      <dsp:spPr>
        <a:xfrm>
          <a:off x="0" y="3684440"/>
          <a:ext cx="8136904" cy="982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333248" rIns="63151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значна частина зайнята в сфері послуг, промисловості, управлінні та науці.</a:t>
          </a:r>
          <a:endParaRPr lang="uk-UA" sz="1800" kern="1200" noProof="0" dirty="0"/>
        </a:p>
      </dsp:txBody>
      <dsp:txXfrm>
        <a:off x="0" y="3684440"/>
        <a:ext cx="8136904" cy="982799"/>
      </dsp:txXfrm>
    </dsp:sp>
    <dsp:sp modelId="{105AA320-B12E-462C-AFA5-F3EFEC3A9E5C}">
      <dsp:nvSpPr>
        <dsp:cNvPr id="0" name=""/>
        <dsp:cNvSpPr/>
      </dsp:nvSpPr>
      <dsp:spPr>
        <a:xfrm>
          <a:off x="406845" y="3448280"/>
          <a:ext cx="5695832" cy="472320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tint val="50000"/>
                <a:satMod val="300000"/>
              </a:schemeClr>
            </a:gs>
            <a:gs pos="35000">
              <a:schemeClr val="accent4">
                <a:hueOff val="-3348577"/>
                <a:satOff val="20174"/>
                <a:lumOff val="1617"/>
                <a:alphaOff val="0"/>
                <a:tint val="37000"/>
                <a:satMod val="30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Професійна структура</a:t>
          </a:r>
          <a:endParaRPr lang="uk-UA" sz="2000" kern="1200" noProof="0" dirty="0"/>
        </a:p>
      </dsp:txBody>
      <dsp:txXfrm>
        <a:off x="429902" y="3471337"/>
        <a:ext cx="5649718" cy="426206"/>
      </dsp:txXfrm>
    </dsp:sp>
    <dsp:sp modelId="{0A827117-086C-419B-81A3-BEB437759618}">
      <dsp:nvSpPr>
        <dsp:cNvPr id="0" name=""/>
        <dsp:cNvSpPr/>
      </dsp:nvSpPr>
      <dsp:spPr>
        <a:xfrm>
          <a:off x="0" y="4989800"/>
          <a:ext cx="8136904" cy="718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1514" tIns="333248" rIns="631514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міста часто є центрами змішання різних традицій та </a:t>
          </a:r>
          <a:r>
            <a:rPr lang="ru-RU" sz="1800" kern="1200" dirty="0" smtClean="0"/>
            <a:t>субкультур.</a:t>
          </a:r>
          <a:endParaRPr lang="ru-RU" sz="1800" kern="1200" dirty="0"/>
        </a:p>
      </dsp:txBody>
      <dsp:txXfrm>
        <a:off x="0" y="4989800"/>
        <a:ext cx="8136904" cy="718200"/>
      </dsp:txXfrm>
    </dsp:sp>
    <dsp:sp modelId="{1712C5D1-BD4F-41B9-AFB1-F70208D78997}">
      <dsp:nvSpPr>
        <dsp:cNvPr id="0" name=""/>
        <dsp:cNvSpPr/>
      </dsp:nvSpPr>
      <dsp:spPr>
        <a:xfrm>
          <a:off x="406845" y="4753640"/>
          <a:ext cx="5695832" cy="47232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tint val="50000"/>
                <a:satMod val="300000"/>
              </a:schemeClr>
            </a:gs>
            <a:gs pos="35000">
              <a:schemeClr val="accent4">
                <a:hueOff val="-4464770"/>
                <a:satOff val="26899"/>
                <a:lumOff val="2156"/>
                <a:alphaOff val="0"/>
                <a:tint val="37000"/>
                <a:satMod val="30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Культурна та </a:t>
          </a:r>
          <a:r>
            <a:rPr lang="uk-UA" sz="2000" b="1" kern="1200" noProof="0" dirty="0" smtClean="0"/>
            <a:t>етнічна різноманітність</a:t>
          </a:r>
          <a:endParaRPr lang="uk-UA" sz="2000" kern="1200" noProof="0" dirty="0"/>
        </a:p>
      </dsp:txBody>
      <dsp:txXfrm>
        <a:off x="429902" y="4776697"/>
        <a:ext cx="5649718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84B33-21C9-4B8D-8FCA-4227BCBFCF98}">
      <dsp:nvSpPr>
        <dsp:cNvPr id="0" name=""/>
        <dsp:cNvSpPr/>
      </dsp:nvSpPr>
      <dsp:spPr>
        <a:xfrm>
          <a:off x="5448" y="1318579"/>
          <a:ext cx="2593026" cy="1786595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CECF96-5152-49B9-9F33-4647FD4FFCF2}">
      <dsp:nvSpPr>
        <dsp:cNvPr id="0" name=""/>
        <dsp:cNvSpPr/>
      </dsp:nvSpPr>
      <dsp:spPr>
        <a:xfrm>
          <a:off x="5448" y="3105175"/>
          <a:ext cx="2593026" cy="962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Елітні групи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політична, економічна, культурна еліта міста.</a:t>
          </a:r>
          <a:endParaRPr lang="uk-UA" sz="1800" kern="1200" noProof="0" dirty="0"/>
        </a:p>
      </dsp:txBody>
      <dsp:txXfrm>
        <a:off x="5448" y="3105175"/>
        <a:ext cx="2593026" cy="962012"/>
      </dsp:txXfrm>
    </dsp:sp>
    <dsp:sp modelId="{D0FF9696-0507-472D-9310-603F777E100B}">
      <dsp:nvSpPr>
        <dsp:cNvPr id="0" name=""/>
        <dsp:cNvSpPr/>
      </dsp:nvSpPr>
      <dsp:spPr>
        <a:xfrm>
          <a:off x="2857887" y="1318579"/>
          <a:ext cx="2593026" cy="1786595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4178CA4-B7D9-46D3-8787-14AD2A919F0D}">
      <dsp:nvSpPr>
        <dsp:cNvPr id="0" name=""/>
        <dsp:cNvSpPr/>
      </dsp:nvSpPr>
      <dsp:spPr>
        <a:xfrm>
          <a:off x="2857887" y="3105175"/>
          <a:ext cx="2593026" cy="962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Середній клас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 підприємці, службовці, освітяни, науковці, працівники креативних індустрій.</a:t>
          </a:r>
          <a:endParaRPr lang="uk-UA" sz="1800" kern="1200" dirty="0"/>
        </a:p>
      </dsp:txBody>
      <dsp:txXfrm>
        <a:off x="2857887" y="3105175"/>
        <a:ext cx="2593026" cy="962012"/>
      </dsp:txXfrm>
    </dsp:sp>
    <dsp:sp modelId="{0ADBE70E-1DB3-44AD-AB04-C9E26970BD77}">
      <dsp:nvSpPr>
        <dsp:cNvPr id="0" name=""/>
        <dsp:cNvSpPr/>
      </dsp:nvSpPr>
      <dsp:spPr>
        <a:xfrm>
          <a:off x="5710325" y="1318579"/>
          <a:ext cx="2593026" cy="1786595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7E18F8-727B-4234-B46A-9C1987A3883E}">
      <dsp:nvSpPr>
        <dsp:cNvPr id="0" name=""/>
        <dsp:cNvSpPr/>
      </dsp:nvSpPr>
      <dsp:spPr>
        <a:xfrm>
          <a:off x="5710325" y="3105175"/>
          <a:ext cx="2593026" cy="962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noProof="0" dirty="0" smtClean="0"/>
            <a:t>Робітничий клас</a:t>
          </a:r>
          <a:endParaRPr lang="uk-UA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noProof="0" dirty="0" smtClean="0"/>
            <a:t>працівники заводів, будівництва, </a:t>
          </a:r>
          <a:r>
            <a:rPr lang="ru-RU" sz="1800" kern="1200" dirty="0" smtClean="0"/>
            <a:t>транспорту.</a:t>
          </a:r>
          <a:endParaRPr lang="ru-RU" sz="1800" kern="1200" dirty="0"/>
        </a:p>
      </dsp:txBody>
      <dsp:txXfrm>
        <a:off x="5710325" y="3105175"/>
        <a:ext cx="2593026" cy="962012"/>
      </dsp:txXfrm>
    </dsp:sp>
    <dsp:sp modelId="{C535FD5F-F6EA-4494-BEC8-8E52F20FF776}">
      <dsp:nvSpPr>
        <dsp:cNvPr id="0" name=""/>
        <dsp:cNvSpPr/>
      </dsp:nvSpPr>
      <dsp:spPr>
        <a:xfrm>
          <a:off x="8562764" y="1318579"/>
          <a:ext cx="2593026" cy="1786595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99E547-F76A-430A-B704-0835FA36FCE7}">
      <dsp:nvSpPr>
        <dsp:cNvPr id="0" name=""/>
        <dsp:cNvSpPr/>
      </dsp:nvSpPr>
      <dsp:spPr>
        <a:xfrm>
          <a:off x="8562764" y="3105175"/>
          <a:ext cx="2593026" cy="962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/>
            <a:t>Маргінальні групи</a:t>
          </a:r>
          <a:endParaRPr lang="uk-UA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800" kern="1200" dirty="0" smtClean="0"/>
            <a:t>безробітні, бездомні, нелегальні мігранти.</a:t>
          </a:r>
          <a:endParaRPr lang="uk-UA" sz="1800" kern="1200" dirty="0"/>
        </a:p>
      </dsp:txBody>
      <dsp:txXfrm>
        <a:off x="8562764" y="3105175"/>
        <a:ext cx="2593026" cy="9620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84B33-21C9-4B8D-8FCA-4227BCBFCF98}">
      <dsp:nvSpPr>
        <dsp:cNvPr id="0" name=""/>
        <dsp:cNvSpPr/>
      </dsp:nvSpPr>
      <dsp:spPr>
        <a:xfrm>
          <a:off x="2098" y="837137"/>
          <a:ext cx="3328971" cy="229366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CECF96-5152-49B9-9F33-4647FD4FFCF2}">
      <dsp:nvSpPr>
        <dsp:cNvPr id="0" name=""/>
        <dsp:cNvSpPr/>
      </dsp:nvSpPr>
      <dsp:spPr>
        <a:xfrm>
          <a:off x="2098" y="3130798"/>
          <a:ext cx="3328971" cy="123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Етнічні громади</a:t>
          </a:r>
          <a:endParaRPr lang="uk-UA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представники різних національностей, які мешкають у містах (наприклад, китайські квартали, єврейські громади).</a:t>
          </a:r>
          <a:endParaRPr lang="uk-UA" sz="2000" kern="1200" noProof="0" dirty="0"/>
        </a:p>
      </dsp:txBody>
      <dsp:txXfrm>
        <a:off x="2098" y="3130798"/>
        <a:ext cx="3328971" cy="1235048"/>
      </dsp:txXfrm>
    </dsp:sp>
    <dsp:sp modelId="{241D6DFA-2484-4B9A-8DA6-1E648964AC78}">
      <dsp:nvSpPr>
        <dsp:cNvPr id="0" name=""/>
        <dsp:cNvSpPr/>
      </dsp:nvSpPr>
      <dsp:spPr>
        <a:xfrm>
          <a:off x="3664106" y="837137"/>
          <a:ext cx="3328971" cy="229366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019C287-748D-488D-8571-35AA2A4945AD}">
      <dsp:nvSpPr>
        <dsp:cNvPr id="0" name=""/>
        <dsp:cNvSpPr/>
      </dsp:nvSpPr>
      <dsp:spPr>
        <a:xfrm>
          <a:off x="3664106" y="3130798"/>
          <a:ext cx="3328971" cy="123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noProof="0" dirty="0" smtClean="0"/>
            <a:t>Мовні групи</a:t>
          </a:r>
          <a:endParaRPr lang="uk-UA" sz="20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особливо характерні для мегаполісів із багатокультурним населенням.</a:t>
          </a:r>
          <a:endParaRPr lang="uk-UA" sz="2000" kern="1200" noProof="0" dirty="0"/>
        </a:p>
      </dsp:txBody>
      <dsp:txXfrm>
        <a:off x="3664106" y="3130798"/>
        <a:ext cx="3328971" cy="1235048"/>
      </dsp:txXfrm>
    </dsp:sp>
    <dsp:sp modelId="{54B5AAA8-D71F-4234-B145-CC67B3642E2A}">
      <dsp:nvSpPr>
        <dsp:cNvPr id="0" name=""/>
        <dsp:cNvSpPr/>
      </dsp:nvSpPr>
      <dsp:spPr>
        <a:xfrm>
          <a:off x="7326114" y="837137"/>
          <a:ext cx="3328971" cy="229366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EB17231-59D2-4AB0-B5AA-CB2D0739DDDA}">
      <dsp:nvSpPr>
        <dsp:cNvPr id="0" name=""/>
        <dsp:cNvSpPr/>
      </dsp:nvSpPr>
      <dsp:spPr>
        <a:xfrm>
          <a:off x="7326114" y="3130798"/>
          <a:ext cx="3328971" cy="123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/>
            <a:t>Релігійні спільноти</a:t>
          </a:r>
          <a:endParaRPr lang="uk-UA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/>
            <a:t>групи, що об'єднані спільною вірою (наприклад, християнські, мусульманські громади).</a:t>
          </a:r>
          <a:endParaRPr lang="uk-UA" sz="2000" kern="1200" dirty="0"/>
        </a:p>
      </dsp:txBody>
      <dsp:txXfrm>
        <a:off x="7326114" y="3130798"/>
        <a:ext cx="3328971" cy="12350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84B33-21C9-4B8D-8FCA-4227BCBFCF98}">
      <dsp:nvSpPr>
        <dsp:cNvPr id="0" name=""/>
        <dsp:cNvSpPr/>
      </dsp:nvSpPr>
      <dsp:spPr>
        <a:xfrm>
          <a:off x="2098" y="837137"/>
          <a:ext cx="3328971" cy="229366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CECF96-5152-49B9-9F33-4647FD4FFCF2}">
      <dsp:nvSpPr>
        <dsp:cNvPr id="0" name=""/>
        <dsp:cNvSpPr/>
      </dsp:nvSpPr>
      <dsp:spPr>
        <a:xfrm>
          <a:off x="2098" y="3130798"/>
          <a:ext cx="3328971" cy="123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Молодіжні субкультури</a:t>
          </a:r>
          <a:endParaRPr lang="uk-UA" sz="2200" kern="1200" noProof="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noProof="0" dirty="0" err="1" smtClean="0"/>
            <a:t>хіпстери</a:t>
          </a:r>
          <a:r>
            <a:rPr lang="uk-UA" sz="2200" kern="1200" noProof="0" dirty="0" smtClean="0"/>
            <a:t>, панки, </a:t>
          </a:r>
          <a:r>
            <a:rPr lang="uk-UA" sz="2200" kern="1200" noProof="0" dirty="0" err="1" smtClean="0"/>
            <a:t>геймери</a:t>
          </a:r>
          <a:r>
            <a:rPr lang="uk-UA" sz="2200" kern="1200" noProof="0" dirty="0" smtClean="0"/>
            <a:t>, </a:t>
          </a:r>
          <a:r>
            <a:rPr lang="uk-UA" sz="2200" kern="1200" noProof="0" dirty="0" err="1" smtClean="0"/>
            <a:t>косплеєри</a:t>
          </a:r>
          <a:r>
            <a:rPr lang="uk-UA" sz="2200" kern="1200" noProof="0" dirty="0" smtClean="0"/>
            <a:t>.</a:t>
          </a:r>
          <a:endParaRPr lang="uk-UA" sz="2200" kern="1200" noProof="0" dirty="0"/>
        </a:p>
      </dsp:txBody>
      <dsp:txXfrm>
        <a:off x="2098" y="3130798"/>
        <a:ext cx="3328971" cy="1235048"/>
      </dsp:txXfrm>
    </dsp:sp>
    <dsp:sp modelId="{4BCCF1BD-542D-499C-94F3-06EF9E2935D3}">
      <dsp:nvSpPr>
        <dsp:cNvPr id="0" name=""/>
        <dsp:cNvSpPr/>
      </dsp:nvSpPr>
      <dsp:spPr>
        <a:xfrm>
          <a:off x="3664106" y="837137"/>
          <a:ext cx="3328971" cy="229366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E498E18-B817-4446-8393-F253F70C4B36}">
      <dsp:nvSpPr>
        <dsp:cNvPr id="0" name=""/>
        <dsp:cNvSpPr/>
      </dsp:nvSpPr>
      <dsp:spPr>
        <a:xfrm>
          <a:off x="3664106" y="3130798"/>
          <a:ext cx="3328971" cy="123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Альтернативні спільноти</a:t>
          </a:r>
          <a:endParaRPr lang="uk-UA" sz="2200" kern="1200" noProof="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noProof="0" dirty="0" smtClean="0"/>
            <a:t> </a:t>
          </a:r>
          <a:r>
            <a:rPr lang="uk-UA" sz="2200" kern="1200" noProof="0" dirty="0" err="1" smtClean="0"/>
            <a:t>екоактивісти</a:t>
          </a:r>
          <a:r>
            <a:rPr lang="uk-UA" sz="2200" kern="1200" noProof="0" dirty="0" smtClean="0"/>
            <a:t>, урбаністи, велосипедисти.</a:t>
          </a:r>
          <a:endParaRPr lang="uk-UA" sz="2200" kern="1200" noProof="0" dirty="0"/>
        </a:p>
      </dsp:txBody>
      <dsp:txXfrm>
        <a:off x="3664106" y="3130798"/>
        <a:ext cx="3328971" cy="1235048"/>
      </dsp:txXfrm>
    </dsp:sp>
    <dsp:sp modelId="{62CD7D00-B0A9-4DD2-BD3A-630558DE495E}">
      <dsp:nvSpPr>
        <dsp:cNvPr id="0" name=""/>
        <dsp:cNvSpPr/>
      </dsp:nvSpPr>
      <dsp:spPr>
        <a:xfrm>
          <a:off x="7326114" y="837137"/>
          <a:ext cx="3328971" cy="229366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A3EF078-6AD0-45C8-9DD7-59B934DAA12C}">
      <dsp:nvSpPr>
        <dsp:cNvPr id="0" name=""/>
        <dsp:cNvSpPr/>
      </dsp:nvSpPr>
      <dsp:spPr>
        <a:xfrm>
          <a:off x="7326114" y="3130798"/>
          <a:ext cx="3328971" cy="12350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b="1" kern="1200" noProof="0" dirty="0" smtClean="0"/>
            <a:t>Цифрові групи</a:t>
          </a:r>
          <a:endParaRPr lang="uk-UA" sz="2200" kern="1200" noProof="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kern="1200" noProof="0" dirty="0" smtClean="0"/>
            <a:t> </a:t>
          </a:r>
          <a:r>
            <a:rPr lang="uk-UA" sz="2200" kern="1200" noProof="0" dirty="0" err="1" smtClean="0"/>
            <a:t>блогери</a:t>
          </a:r>
          <a:r>
            <a:rPr lang="uk-UA" sz="2200" kern="1200" noProof="0" dirty="0" smtClean="0"/>
            <a:t>, </a:t>
          </a:r>
          <a:r>
            <a:rPr lang="uk-UA" sz="2200" kern="1200" noProof="0" dirty="0" err="1" smtClean="0"/>
            <a:t>айтішники</a:t>
          </a:r>
          <a:r>
            <a:rPr lang="uk-UA" sz="2200" kern="1200" noProof="0" dirty="0" smtClean="0"/>
            <a:t>, онлайн-спільноти.</a:t>
          </a:r>
          <a:endParaRPr lang="uk-UA" sz="2200" kern="1200" noProof="0" dirty="0"/>
        </a:p>
      </dsp:txBody>
      <dsp:txXfrm>
        <a:off x="7326114" y="3130798"/>
        <a:ext cx="3328971" cy="12350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684B33-21C9-4B8D-8FCA-4227BCBFCF98}">
      <dsp:nvSpPr>
        <dsp:cNvPr id="0" name=""/>
        <dsp:cNvSpPr/>
      </dsp:nvSpPr>
      <dsp:spPr>
        <a:xfrm>
          <a:off x="657686" y="1469"/>
          <a:ext cx="4276947" cy="2946817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ECECF96-5152-49B9-9F33-4647FD4FFCF2}">
      <dsp:nvSpPr>
        <dsp:cNvPr id="0" name=""/>
        <dsp:cNvSpPr/>
      </dsp:nvSpPr>
      <dsp:spPr>
        <a:xfrm>
          <a:off x="657686" y="2948286"/>
          <a:ext cx="4276947" cy="158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300" b="1" kern="1200" noProof="0" dirty="0" smtClean="0"/>
            <a:t>Активні громадяни</a:t>
          </a:r>
          <a:endParaRPr lang="uk-UA" sz="2300" kern="1200" noProof="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noProof="0" dirty="0" smtClean="0"/>
            <a:t>члени громадських організацій, волонтери, активісти.</a:t>
          </a:r>
          <a:endParaRPr lang="uk-UA" sz="2300" kern="1200" noProof="0" dirty="0"/>
        </a:p>
      </dsp:txBody>
      <dsp:txXfrm>
        <a:off x="657686" y="2948286"/>
        <a:ext cx="4276947" cy="1586747"/>
      </dsp:txXfrm>
    </dsp:sp>
    <dsp:sp modelId="{C388DD4A-2518-4398-AA4B-2A4A83909997}">
      <dsp:nvSpPr>
        <dsp:cNvPr id="0" name=""/>
        <dsp:cNvSpPr/>
      </dsp:nvSpPr>
      <dsp:spPr>
        <a:xfrm>
          <a:off x="5362509" y="1469"/>
          <a:ext cx="4276947" cy="2946817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6E5ADE5-5E78-4C9D-85AF-0658F9212643}">
      <dsp:nvSpPr>
        <dsp:cNvPr id="0" name=""/>
        <dsp:cNvSpPr/>
      </dsp:nvSpPr>
      <dsp:spPr>
        <a:xfrm>
          <a:off x="5362509" y="2948286"/>
          <a:ext cx="4276947" cy="1586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b="1" kern="1200" noProof="0" dirty="0" smtClean="0"/>
            <a:t>Пасивні жителі</a:t>
          </a:r>
          <a:endParaRPr lang="uk-UA" sz="2600" kern="1200" noProof="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noProof="0" dirty="0" smtClean="0"/>
            <a:t>люди, які майже не беруть участь у соціальному житті міста.</a:t>
          </a:r>
          <a:endParaRPr lang="uk-UA" sz="2000" kern="1200" noProof="0" dirty="0"/>
        </a:p>
      </dsp:txBody>
      <dsp:txXfrm>
        <a:off x="5362509" y="2948286"/>
        <a:ext cx="4276947" cy="15867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E39D6-3A7B-4CF3-BDE0-FCEB23EB681D}">
      <dsp:nvSpPr>
        <dsp:cNvPr id="0" name=""/>
        <dsp:cNvSpPr/>
      </dsp:nvSpPr>
      <dsp:spPr>
        <a:xfrm>
          <a:off x="3250" y="63361"/>
          <a:ext cx="3168964" cy="87405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/>
            <a:t>Територіальні спільноти:</a:t>
          </a:r>
          <a:r>
            <a:rPr lang="uk-UA" sz="2400" kern="1200" dirty="0" smtClean="0"/>
            <a:t> </a:t>
          </a:r>
          <a:endParaRPr lang="uk-UA" sz="2400" b="1" kern="1200" dirty="0"/>
        </a:p>
      </dsp:txBody>
      <dsp:txXfrm>
        <a:off x="3250" y="63361"/>
        <a:ext cx="3168964" cy="874056"/>
      </dsp:txXfrm>
    </dsp:sp>
    <dsp:sp modelId="{41E648FF-8A7B-4A3D-82BD-9128F2491CE0}">
      <dsp:nvSpPr>
        <dsp:cNvPr id="0" name=""/>
        <dsp:cNvSpPr/>
      </dsp:nvSpPr>
      <dsp:spPr>
        <a:xfrm>
          <a:off x="3250" y="937418"/>
          <a:ext cx="3168964" cy="242863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smtClean="0"/>
            <a:t>Районні, квартальні об'єднання.</a:t>
          </a:r>
          <a:endParaRPr lang="uk-UA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b="0" i="1" kern="1200" dirty="0" smtClean="0"/>
            <a:t>Приклад: ОСББ, локальні </a:t>
          </a:r>
          <a:r>
            <a:rPr lang="uk-UA" sz="2100" b="0" i="1" kern="1200" dirty="0" smtClean="0"/>
            <a:t>ініціативи.</a:t>
          </a:r>
          <a:endParaRPr lang="uk-UA" sz="2100" b="0" i="1" kern="1200" dirty="0"/>
        </a:p>
      </dsp:txBody>
      <dsp:txXfrm>
        <a:off x="3250" y="937418"/>
        <a:ext cx="3168964" cy="2428633"/>
      </dsp:txXfrm>
    </dsp:sp>
    <dsp:sp modelId="{05504F0A-B37B-4E7B-8F69-5A1E7255C80C}">
      <dsp:nvSpPr>
        <dsp:cNvPr id="0" name=""/>
        <dsp:cNvSpPr/>
      </dsp:nvSpPr>
      <dsp:spPr>
        <a:xfrm>
          <a:off x="3615869" y="63361"/>
          <a:ext cx="3168964" cy="874056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Інтересні спільноти:</a:t>
          </a:r>
          <a:r>
            <a:rPr lang="uk-UA" sz="2100" kern="1200" dirty="0" smtClean="0"/>
            <a:t> </a:t>
          </a:r>
          <a:endParaRPr lang="uk-UA" sz="2100" kern="1200" dirty="0"/>
        </a:p>
      </dsp:txBody>
      <dsp:txXfrm>
        <a:off x="3615869" y="63361"/>
        <a:ext cx="3168964" cy="874056"/>
      </dsp:txXfrm>
    </dsp:sp>
    <dsp:sp modelId="{B42F0376-CA98-455D-9C5D-E8DBAAAD5950}">
      <dsp:nvSpPr>
        <dsp:cNvPr id="0" name=""/>
        <dsp:cNvSpPr/>
      </dsp:nvSpPr>
      <dsp:spPr>
        <a:xfrm>
          <a:off x="3615869" y="937418"/>
          <a:ext cx="3168964" cy="2428633"/>
        </a:xfrm>
        <a:prstGeom prst="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smtClean="0"/>
            <a:t>Групи за хобі, професійні об'єднання.</a:t>
          </a:r>
          <a:endParaRPr lang="uk-UA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i="1" kern="1200" dirty="0" smtClean="0"/>
            <a:t>Приклад: клуби, громадські організації, спільнота лікарів, викладачів, юристів.</a:t>
          </a:r>
          <a:endParaRPr lang="uk-UA" sz="2100" i="1" kern="1200" dirty="0"/>
        </a:p>
      </dsp:txBody>
      <dsp:txXfrm>
        <a:off x="3615869" y="937418"/>
        <a:ext cx="3168964" cy="2428633"/>
      </dsp:txXfrm>
    </dsp:sp>
    <dsp:sp modelId="{389F01DF-EFF4-4093-99B0-FDA26DAE8A6D}">
      <dsp:nvSpPr>
        <dsp:cNvPr id="0" name=""/>
        <dsp:cNvSpPr/>
      </dsp:nvSpPr>
      <dsp:spPr>
        <a:xfrm>
          <a:off x="7228489" y="63361"/>
          <a:ext cx="3168964" cy="874056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1" kern="1200" dirty="0" smtClean="0"/>
            <a:t>Мультикультурні спільноти:</a:t>
          </a:r>
          <a:r>
            <a:rPr lang="uk-UA" sz="2100" kern="1200" dirty="0" smtClean="0"/>
            <a:t> </a:t>
          </a:r>
          <a:endParaRPr lang="uk-UA" sz="2100" kern="1200" dirty="0"/>
        </a:p>
      </dsp:txBody>
      <dsp:txXfrm>
        <a:off x="7228489" y="63361"/>
        <a:ext cx="3168964" cy="874056"/>
      </dsp:txXfrm>
    </dsp:sp>
    <dsp:sp modelId="{33B679C5-804D-4F41-9A89-EEBE74744D30}">
      <dsp:nvSpPr>
        <dsp:cNvPr id="0" name=""/>
        <dsp:cNvSpPr/>
      </dsp:nvSpPr>
      <dsp:spPr>
        <a:xfrm>
          <a:off x="7228489" y="937418"/>
          <a:ext cx="3168964" cy="2428633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smtClean="0"/>
            <a:t>Етнічні та релігійні групи.</a:t>
          </a:r>
          <a:endParaRPr lang="uk-UA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i="1" kern="1200" dirty="0" smtClean="0"/>
            <a:t>Приклад: Чайна-</a:t>
          </a:r>
          <a:r>
            <a:rPr lang="uk-UA" sz="2100" i="1" kern="1200" dirty="0" err="1" smtClean="0"/>
            <a:t>таун</a:t>
          </a:r>
          <a:r>
            <a:rPr lang="uk-UA" sz="2100" i="1" kern="1200" dirty="0" smtClean="0"/>
            <a:t> у Нью-Йорку, арабські квартали в Парижі, діаспори, культурні товариства</a:t>
          </a:r>
          <a:endParaRPr lang="uk-UA" sz="2100" i="1" kern="1200" dirty="0"/>
        </a:p>
      </dsp:txBody>
      <dsp:txXfrm>
        <a:off x="7228489" y="937418"/>
        <a:ext cx="3168964" cy="242863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53892-69FE-4401-9F49-BCC9E7A74D39}">
      <dsp:nvSpPr>
        <dsp:cNvPr id="0" name=""/>
        <dsp:cNvSpPr/>
      </dsp:nvSpPr>
      <dsp:spPr>
        <a:xfrm>
          <a:off x="0" y="0"/>
          <a:ext cx="8856984" cy="9994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noProof="0" dirty="0" smtClean="0"/>
            <a:t>Економічний статус</a:t>
          </a:r>
          <a:r>
            <a:rPr lang="uk-UA" sz="2800" kern="1200" noProof="0" dirty="0" smtClean="0"/>
            <a:t> – рівень доходів, власність, доступ до фінансових ресурсів</a:t>
          </a:r>
          <a:r>
            <a:rPr lang="ru-RU" sz="2800" kern="1200" dirty="0" smtClean="0"/>
            <a:t>.</a:t>
          </a:r>
          <a:endParaRPr lang="uk-UA" sz="2800" kern="1200" dirty="0"/>
        </a:p>
      </dsp:txBody>
      <dsp:txXfrm>
        <a:off x="1871339" y="0"/>
        <a:ext cx="6985644" cy="999427"/>
      </dsp:txXfrm>
    </dsp:sp>
    <dsp:sp modelId="{99FCFCF3-6942-4EE9-A19F-FD9CF9821381}">
      <dsp:nvSpPr>
        <dsp:cNvPr id="0" name=""/>
        <dsp:cNvSpPr/>
      </dsp:nvSpPr>
      <dsp:spPr>
        <a:xfrm>
          <a:off x="99942" y="99942"/>
          <a:ext cx="1771396" cy="7995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2E9469A-DF3B-4A8C-8115-C850694F3FFB}">
      <dsp:nvSpPr>
        <dsp:cNvPr id="0" name=""/>
        <dsp:cNvSpPr/>
      </dsp:nvSpPr>
      <dsp:spPr>
        <a:xfrm>
          <a:off x="0" y="1099370"/>
          <a:ext cx="8856984" cy="9994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noProof="0" dirty="0" smtClean="0"/>
            <a:t>Професійний статус</a:t>
          </a:r>
          <a:r>
            <a:rPr lang="uk-UA" sz="2800" kern="1200" noProof="0" dirty="0" smtClean="0"/>
            <a:t> – престижність і затребуваність професії.</a:t>
          </a:r>
          <a:endParaRPr lang="uk-UA" sz="2800" kern="1200" noProof="0" dirty="0"/>
        </a:p>
      </dsp:txBody>
      <dsp:txXfrm>
        <a:off x="1871339" y="1099370"/>
        <a:ext cx="6985644" cy="999427"/>
      </dsp:txXfrm>
    </dsp:sp>
    <dsp:sp modelId="{418B66C8-906A-42A7-99BB-4187A62BD4FA}">
      <dsp:nvSpPr>
        <dsp:cNvPr id="0" name=""/>
        <dsp:cNvSpPr/>
      </dsp:nvSpPr>
      <dsp:spPr>
        <a:xfrm>
          <a:off x="99942" y="1199312"/>
          <a:ext cx="1771396" cy="7995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19FF60-2130-4654-8F72-25CC7F3CDBB3}">
      <dsp:nvSpPr>
        <dsp:cNvPr id="0" name=""/>
        <dsp:cNvSpPr/>
      </dsp:nvSpPr>
      <dsp:spPr>
        <a:xfrm>
          <a:off x="0" y="2224805"/>
          <a:ext cx="8856984" cy="9994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noProof="0" dirty="0" smtClean="0"/>
            <a:t>Освітній рівень</a:t>
          </a:r>
          <a:r>
            <a:rPr lang="uk-UA" sz="2800" kern="1200" noProof="0" dirty="0" smtClean="0"/>
            <a:t> – доступ до якісної освіти та можливості професійного розвитку.</a:t>
          </a:r>
          <a:endParaRPr lang="uk-UA" sz="2800" kern="1200" noProof="0" dirty="0"/>
        </a:p>
      </dsp:txBody>
      <dsp:txXfrm>
        <a:off x="1871339" y="2224805"/>
        <a:ext cx="6985644" cy="999427"/>
      </dsp:txXfrm>
    </dsp:sp>
    <dsp:sp modelId="{55A16BB0-FA5C-4990-866B-9338C773B93D}">
      <dsp:nvSpPr>
        <dsp:cNvPr id="0" name=""/>
        <dsp:cNvSpPr/>
      </dsp:nvSpPr>
      <dsp:spPr>
        <a:xfrm>
          <a:off x="99942" y="2298683"/>
          <a:ext cx="1771396" cy="7995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954E2D-53E9-4C29-B317-D49511853E90}">
      <dsp:nvSpPr>
        <dsp:cNvPr id="0" name=""/>
        <dsp:cNvSpPr/>
      </dsp:nvSpPr>
      <dsp:spPr>
        <a:xfrm>
          <a:off x="0" y="3298110"/>
          <a:ext cx="8856984" cy="9994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noProof="0" dirty="0" smtClean="0"/>
            <a:t>Влада та вплив</a:t>
          </a:r>
          <a:r>
            <a:rPr lang="uk-UA" sz="2800" kern="1200" noProof="0" dirty="0" smtClean="0"/>
            <a:t> – політичні, управлінські та адміністративні позиції.</a:t>
          </a:r>
          <a:endParaRPr lang="uk-UA" sz="2800" kern="1200" noProof="0" dirty="0"/>
        </a:p>
      </dsp:txBody>
      <dsp:txXfrm>
        <a:off x="1871339" y="3298110"/>
        <a:ext cx="6985644" cy="999427"/>
      </dsp:txXfrm>
    </dsp:sp>
    <dsp:sp modelId="{9E0B3E36-DA7F-44DA-8F86-F0B6D589C2C5}">
      <dsp:nvSpPr>
        <dsp:cNvPr id="0" name=""/>
        <dsp:cNvSpPr/>
      </dsp:nvSpPr>
      <dsp:spPr>
        <a:xfrm>
          <a:off x="99942" y="3398053"/>
          <a:ext cx="1771396" cy="7995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93F21B-106C-4BD1-9F18-1EC3013ED551}">
      <dsp:nvSpPr>
        <dsp:cNvPr id="0" name=""/>
        <dsp:cNvSpPr/>
      </dsp:nvSpPr>
      <dsp:spPr>
        <a:xfrm>
          <a:off x="0" y="4397480"/>
          <a:ext cx="8856984" cy="9994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noProof="0" dirty="0" smtClean="0"/>
            <a:t>Стиль життя</a:t>
          </a:r>
          <a:r>
            <a:rPr lang="uk-UA" sz="2800" kern="1200" noProof="0" dirty="0" smtClean="0"/>
            <a:t> – культурні уподобання, соціальна активність, зв’язки.</a:t>
          </a:r>
          <a:endParaRPr lang="uk-UA" sz="2800" kern="1200" noProof="0" dirty="0"/>
        </a:p>
      </dsp:txBody>
      <dsp:txXfrm>
        <a:off x="1871339" y="4397480"/>
        <a:ext cx="6985644" cy="999427"/>
      </dsp:txXfrm>
    </dsp:sp>
    <dsp:sp modelId="{74A8E2CE-C4C9-4B28-9A85-279447F0F431}">
      <dsp:nvSpPr>
        <dsp:cNvPr id="0" name=""/>
        <dsp:cNvSpPr/>
      </dsp:nvSpPr>
      <dsp:spPr>
        <a:xfrm>
          <a:off x="99942" y="4497423"/>
          <a:ext cx="1771396" cy="7995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053892-69FE-4401-9F49-BCC9E7A74D39}">
      <dsp:nvSpPr>
        <dsp:cNvPr id="0" name=""/>
        <dsp:cNvSpPr/>
      </dsp:nvSpPr>
      <dsp:spPr>
        <a:xfrm>
          <a:off x="0" y="0"/>
          <a:ext cx="10369152" cy="17101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dirty="0" smtClean="0"/>
            <a:t>Соціальна сегрегація:</a:t>
          </a:r>
          <a:r>
            <a:rPr lang="uk-UA" sz="2700" kern="1200" dirty="0" smtClean="0"/>
            <a:t> </a:t>
          </a:r>
          <a:endParaRPr lang="uk-UA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smtClean="0"/>
            <a:t>Розділення міських районів за рівнем доходів (елітні райони, трущоби).</a:t>
          </a:r>
          <a:endParaRPr lang="uk-UA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smtClean="0"/>
            <a:t>Приклади: фавели в Ріо-де-Жанейро, "золоті" квартали в Лондоні.</a:t>
          </a:r>
          <a:endParaRPr lang="uk-UA" sz="2100" kern="1200"/>
        </a:p>
      </dsp:txBody>
      <dsp:txXfrm>
        <a:off x="2244849" y="0"/>
        <a:ext cx="8124302" cy="1710189"/>
      </dsp:txXfrm>
    </dsp:sp>
    <dsp:sp modelId="{99FCFCF3-6942-4EE9-A19F-FD9CF9821381}">
      <dsp:nvSpPr>
        <dsp:cNvPr id="0" name=""/>
        <dsp:cNvSpPr/>
      </dsp:nvSpPr>
      <dsp:spPr>
        <a:xfrm>
          <a:off x="171018" y="171018"/>
          <a:ext cx="2073830" cy="1368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CB967E-DD19-40B8-889E-DA4498A931D2}">
      <dsp:nvSpPr>
        <dsp:cNvPr id="0" name=""/>
        <dsp:cNvSpPr/>
      </dsp:nvSpPr>
      <dsp:spPr>
        <a:xfrm>
          <a:off x="0" y="1881208"/>
          <a:ext cx="10369152" cy="17101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dirty="0" smtClean="0"/>
            <a:t>Просторові прояви нерівності:</a:t>
          </a:r>
          <a:r>
            <a:rPr lang="uk-UA" sz="2700" kern="1200" dirty="0" smtClean="0"/>
            <a:t> </a:t>
          </a:r>
          <a:endParaRPr lang="uk-UA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smtClean="0"/>
            <a:t>Доступність інфраструктури (транспорт, школи, лікарні).</a:t>
          </a:r>
          <a:endParaRPr lang="uk-UA" sz="2100" kern="120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smtClean="0"/>
            <a:t>Екологічні проблеми в районах із низьким доходом.</a:t>
          </a:r>
          <a:endParaRPr lang="uk-UA" sz="2100" kern="1200"/>
        </a:p>
      </dsp:txBody>
      <dsp:txXfrm>
        <a:off x="2244849" y="1881208"/>
        <a:ext cx="8124302" cy="1710189"/>
      </dsp:txXfrm>
    </dsp:sp>
    <dsp:sp modelId="{A613EC39-720D-4789-83AA-43C33F3F0904}">
      <dsp:nvSpPr>
        <dsp:cNvPr id="0" name=""/>
        <dsp:cNvSpPr/>
      </dsp:nvSpPr>
      <dsp:spPr>
        <a:xfrm>
          <a:off x="171018" y="2052227"/>
          <a:ext cx="2073830" cy="1368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5948A81-5F0E-4586-BE52-30A437EEB92B}">
      <dsp:nvSpPr>
        <dsp:cNvPr id="0" name=""/>
        <dsp:cNvSpPr/>
      </dsp:nvSpPr>
      <dsp:spPr>
        <a:xfrm>
          <a:off x="0" y="3762417"/>
          <a:ext cx="10369152" cy="17101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700" b="1" kern="1200" dirty="0" err="1" smtClean="0"/>
            <a:t>Геттоїзація</a:t>
          </a:r>
          <a:r>
            <a:rPr lang="uk-UA" sz="2700" b="1" kern="1200" dirty="0" smtClean="0"/>
            <a:t>:</a:t>
          </a:r>
          <a:r>
            <a:rPr lang="uk-UA" sz="2700" kern="1200" dirty="0" smtClean="0"/>
            <a:t> </a:t>
          </a:r>
          <a:endParaRPr lang="uk-UA" sz="27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100" kern="1200" dirty="0" smtClean="0"/>
            <a:t>Формування етнічних або соціальних гетто.</a:t>
          </a:r>
          <a:endParaRPr lang="uk-UA" sz="2100" kern="1200" dirty="0"/>
        </a:p>
      </dsp:txBody>
      <dsp:txXfrm>
        <a:off x="2244849" y="3762417"/>
        <a:ext cx="8124302" cy="1710189"/>
      </dsp:txXfrm>
    </dsp:sp>
    <dsp:sp modelId="{AC70FD7E-1217-4B99-970C-8AFBB22356BC}">
      <dsp:nvSpPr>
        <dsp:cNvPr id="0" name=""/>
        <dsp:cNvSpPr/>
      </dsp:nvSpPr>
      <dsp:spPr>
        <a:xfrm>
          <a:off x="171018" y="3933436"/>
          <a:ext cx="2073830" cy="136815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02.04.2025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19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425498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02.04.2025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02.04.2025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02.04.2025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02.04.2025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02.04.2025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02.04.2025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02.04.2025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10" Type="http://schemas.openxmlformats.org/officeDocument/2006/relationships/image" Target="../media/image32.png"/><Relationship Id="rId4" Type="http://schemas.openxmlformats.org/officeDocument/2006/relationships/diagramLayout" Target="../diagrams/layout12.xml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10" Type="http://schemas.openxmlformats.org/officeDocument/2006/relationships/image" Target="../media/image35.png"/><Relationship Id="rId4" Type="http://schemas.openxmlformats.org/officeDocument/2006/relationships/diagramData" Target="../diagrams/data13.xml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6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1384" y="2132856"/>
            <a:ext cx="10617854" cy="221400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Соціологія міста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5.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Міське населення: соціальні групи та спільноти. Соціальна стратифікація</a:t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міста.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653448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559496" y="188640"/>
            <a:ext cx="7992888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критерії стратифікації в містах:</a:t>
            </a:r>
            <a:endParaRPr lang="uk-U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36360760"/>
              </p:ext>
            </p:extLst>
          </p:nvPr>
        </p:nvGraphicFramePr>
        <p:xfrm>
          <a:off x="983432" y="1052737"/>
          <a:ext cx="8856984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6457522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653448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67408" y="116632"/>
            <a:ext cx="1101722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 прояву стратифікації у міському середовищі:</a:t>
            </a:r>
            <a:endParaRPr lang="uk-U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82442179"/>
              </p:ext>
            </p:extLst>
          </p:nvPr>
        </p:nvGraphicFramePr>
        <p:xfrm>
          <a:off x="983432" y="1052736"/>
          <a:ext cx="10369152" cy="5472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0612334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4840" y="-620923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5400" y="10000"/>
            <a:ext cx="1101722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Наслідки соціальної </a:t>
            </a:r>
            <a:r>
              <a:rPr lang="uk-UA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стратифікації</a:t>
            </a:r>
            <a:endParaRPr lang="uk-UA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64352" y="62446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ПОЗИТИВНІ</a:t>
            </a:r>
            <a:endParaRPr lang="uk-UA" sz="2400" b="1" i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09462607"/>
              </p:ext>
            </p:extLst>
          </p:nvPr>
        </p:nvGraphicFramePr>
        <p:xfrm>
          <a:off x="191344" y="624460"/>
          <a:ext cx="8784976" cy="5972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92344" y="1228376"/>
            <a:ext cx="2800806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883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64840" y="-6209231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5400" y="10000"/>
            <a:ext cx="11017224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Наслідки соціальної </a:t>
            </a:r>
            <a:r>
              <a:rPr lang="uk-UA" sz="2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стратифікації</a:t>
            </a:r>
            <a:endParaRPr lang="uk-UA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64352" y="62446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/>
              <a:t>НЕГАТИВНІ</a:t>
            </a:r>
            <a:endParaRPr lang="uk-UA" sz="2400" b="1" i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91928666"/>
              </p:ext>
            </p:extLst>
          </p:nvPr>
        </p:nvGraphicFramePr>
        <p:xfrm>
          <a:off x="191344" y="624460"/>
          <a:ext cx="9073008" cy="6116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6280" y="1556792"/>
            <a:ext cx="345422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491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472952" y="-643609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711624" y="11663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Економічні м</a:t>
            </a:r>
            <a:r>
              <a:rPr lang="uk-UA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еханізми 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подолання соціальної нерівності в місті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12110643"/>
              </p:ext>
            </p:extLst>
          </p:nvPr>
        </p:nvGraphicFramePr>
        <p:xfrm>
          <a:off x="470395" y="2780928"/>
          <a:ext cx="11161240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08" y="1124744"/>
            <a:ext cx="2863222" cy="1746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9404" y="1098974"/>
            <a:ext cx="2863222" cy="1798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1400" y="1191382"/>
            <a:ext cx="2869367" cy="161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98320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56928" y="-636408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3100" r="11209" b="-1494"/>
          <a:stretch/>
        </p:blipFill>
        <p:spPr>
          <a:xfrm>
            <a:off x="356963" y="1003276"/>
            <a:ext cx="3545841" cy="17730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39616" y="172279"/>
            <a:ext cx="7822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Соціальні </a:t>
            </a:r>
            <a:r>
              <a:rPr lang="uk-UA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механізми 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подолання соціальної нерівності в місті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15631240"/>
              </p:ext>
            </p:extLst>
          </p:nvPr>
        </p:nvGraphicFramePr>
        <p:xfrm>
          <a:off x="335360" y="2681630"/>
          <a:ext cx="11377264" cy="4196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1104" y="908720"/>
            <a:ext cx="2528705" cy="20229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/>
          <a:srcRect t="21651" r="5900" b="12201"/>
          <a:stretch/>
        </p:blipFill>
        <p:spPr>
          <a:xfrm>
            <a:off x="8489469" y="931268"/>
            <a:ext cx="2736304" cy="192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254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272" t="5432" r="1474" b="10080"/>
          <a:stretch/>
        </p:blipFill>
        <p:spPr>
          <a:xfrm>
            <a:off x="7320136" y="4375755"/>
            <a:ext cx="2736304" cy="2363172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68896" y="-614806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39616" y="172279"/>
            <a:ext cx="7822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Урбаністичні </a:t>
            </a:r>
            <a:r>
              <a:rPr lang="uk-UA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механізми 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подолання соціальної нерівності в місті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88310315"/>
              </p:ext>
            </p:extLst>
          </p:nvPr>
        </p:nvGraphicFramePr>
        <p:xfrm>
          <a:off x="767408" y="1268760"/>
          <a:ext cx="10441160" cy="319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448" y="4467805"/>
            <a:ext cx="4011201" cy="224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7963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136" y="4467805"/>
            <a:ext cx="2978553" cy="2229660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68896" y="-614806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39616" y="172279"/>
            <a:ext cx="7822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Політичні </a:t>
            </a:r>
            <a:r>
              <a:rPr lang="uk-UA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механізми 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подолання соціальної нерівності в місті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669987338"/>
              </p:ext>
            </p:extLst>
          </p:nvPr>
        </p:nvGraphicFramePr>
        <p:xfrm>
          <a:off x="767408" y="1268760"/>
          <a:ext cx="10441160" cy="319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1464" y="4472353"/>
            <a:ext cx="3991166" cy="226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2170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0115" t="7627" b="10169"/>
          <a:stretch/>
        </p:blipFill>
        <p:spPr>
          <a:xfrm>
            <a:off x="1631504" y="885785"/>
            <a:ext cx="3096344" cy="2534583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68896" y="-614806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39616" y="172279"/>
            <a:ext cx="7822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Культурні та </a:t>
            </a:r>
            <a:r>
              <a:rPr lang="uk-UA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освітні </a:t>
            </a:r>
            <a:r>
              <a:rPr lang="uk-UA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механізми </a:t>
            </a:r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подолання соціальної нерівності в місті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97707418"/>
              </p:ext>
            </p:extLst>
          </p:nvPr>
        </p:nvGraphicFramePr>
        <p:xfrm>
          <a:off x="695400" y="3429000"/>
          <a:ext cx="10441160" cy="3199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2877" y="1011908"/>
            <a:ext cx="3538597" cy="221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0129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392832" y="-686814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07568" y="116632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Практичне завдання: «Картографічний аналіз соціально-економічної стратифікації міста»</a:t>
            </a:r>
            <a:endParaRPr lang="uk-UA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9376" y="982973"/>
            <a:ext cx="103691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Проаналізувати </a:t>
            </a:r>
            <a:r>
              <a:rPr lang="uk-UA" dirty="0"/>
              <a:t>та позначити на карті міста основну інфраструктуру та райони відповідно до рівня престижності.</a:t>
            </a:r>
          </a:p>
          <a:p>
            <a:pPr algn="just"/>
            <a:r>
              <a:rPr lang="uk-UA" b="1" dirty="0" smtClean="0"/>
              <a:t>1. Розподілити </a:t>
            </a:r>
            <a:r>
              <a:rPr lang="uk-UA" b="1" dirty="0"/>
              <a:t>місто на зони за рівнем престижності</a:t>
            </a:r>
            <a:r>
              <a:rPr lang="uk-UA" dirty="0"/>
              <a:t>, використовуючи такі категорії:</a:t>
            </a:r>
          </a:p>
          <a:p>
            <a:pPr lvl="1" algn="just"/>
            <a:r>
              <a:rPr lang="uk-UA" b="1" dirty="0"/>
              <a:t>Елітні райони</a:t>
            </a:r>
            <a:r>
              <a:rPr lang="uk-UA" dirty="0"/>
              <a:t> (житло преміум-класу, високий рівень доходів, бізнес-центри).</a:t>
            </a:r>
          </a:p>
          <a:p>
            <a:pPr lvl="1" algn="just"/>
            <a:r>
              <a:rPr lang="uk-UA" b="1" dirty="0"/>
              <a:t>Середньостатистичні райони</a:t>
            </a:r>
            <a:r>
              <a:rPr lang="uk-UA" dirty="0"/>
              <a:t> (типове житло, стабільний рівень доходу).</a:t>
            </a:r>
          </a:p>
          <a:p>
            <a:pPr lvl="1" algn="just"/>
            <a:r>
              <a:rPr lang="uk-UA" b="1" dirty="0"/>
              <a:t>Робітничі райони</a:t>
            </a:r>
            <a:r>
              <a:rPr lang="uk-UA" dirty="0"/>
              <a:t> (доступне житло, переважно заводські або промислові зони).</a:t>
            </a:r>
          </a:p>
          <a:p>
            <a:pPr lvl="1" algn="just"/>
            <a:r>
              <a:rPr lang="uk-UA" b="1" dirty="0"/>
              <a:t>Депресивні райони</a:t>
            </a:r>
            <a:r>
              <a:rPr lang="uk-UA" dirty="0"/>
              <a:t> (високий рівень безробіття, погана інфраструктура</a:t>
            </a:r>
            <a:r>
              <a:rPr lang="uk-UA" dirty="0" smtClean="0"/>
              <a:t>).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3058235"/>
            <a:ext cx="5078685" cy="3385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360" y="3140968"/>
            <a:ext cx="66967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/>
              <a:t>2. Позначити </a:t>
            </a:r>
            <a:r>
              <a:rPr lang="uk-UA" b="1" dirty="0"/>
              <a:t>на карті ключові об’єкти інфраструктури</a:t>
            </a:r>
            <a:r>
              <a:rPr lang="uk-UA" dirty="0"/>
              <a:t>:</a:t>
            </a:r>
          </a:p>
          <a:p>
            <a:pPr lvl="1" algn="just"/>
            <a:r>
              <a:rPr lang="uk-UA" b="1" dirty="0"/>
              <a:t>Економічні центри</a:t>
            </a:r>
            <a:r>
              <a:rPr lang="uk-UA" dirty="0"/>
              <a:t> (бізнес-центри, великі офіси).</a:t>
            </a:r>
          </a:p>
          <a:p>
            <a:pPr lvl="1" algn="just"/>
            <a:r>
              <a:rPr lang="uk-UA" b="1" dirty="0"/>
              <a:t>Освітні заклади</a:t>
            </a:r>
            <a:r>
              <a:rPr lang="uk-UA" dirty="0"/>
              <a:t> (університети, школи, наукові центри).</a:t>
            </a:r>
          </a:p>
          <a:p>
            <a:pPr lvl="1" algn="just"/>
            <a:r>
              <a:rPr lang="uk-UA" b="1" dirty="0"/>
              <a:t>Медичні заклади</a:t>
            </a:r>
            <a:r>
              <a:rPr lang="uk-UA" dirty="0"/>
              <a:t> (лікарні, поліклініки).</a:t>
            </a:r>
          </a:p>
          <a:p>
            <a:pPr lvl="1" algn="just"/>
            <a:r>
              <a:rPr lang="uk-UA" b="1" dirty="0"/>
              <a:t>Транспортні вузли</a:t>
            </a:r>
            <a:r>
              <a:rPr lang="uk-UA" dirty="0"/>
              <a:t> (залізничні станції, метро, автовокзали).</a:t>
            </a:r>
          </a:p>
          <a:p>
            <a:pPr lvl="1" algn="just"/>
            <a:r>
              <a:rPr lang="uk-UA" b="1" dirty="0"/>
              <a:t>Зони відпочинку</a:t>
            </a:r>
            <a:r>
              <a:rPr lang="uk-UA" dirty="0"/>
              <a:t> (парки, площі, культурні центри).</a:t>
            </a:r>
          </a:p>
          <a:p>
            <a:pPr algn="just"/>
            <a:r>
              <a:rPr lang="uk-UA" b="1" dirty="0" smtClean="0"/>
              <a:t>3. Створити </a:t>
            </a:r>
            <a:r>
              <a:rPr lang="uk-UA" b="1" dirty="0"/>
              <a:t>карту з </a:t>
            </a:r>
            <a:r>
              <a:rPr lang="uk-UA" b="1" dirty="0" smtClean="0"/>
              <a:t>позначками</a:t>
            </a:r>
            <a:r>
              <a:rPr lang="uk-UA" dirty="0" smtClean="0"/>
              <a:t> </a:t>
            </a:r>
            <a:r>
              <a:rPr lang="uk-UA" b="1" dirty="0" smtClean="0"/>
              <a:t>та додати короткий </a:t>
            </a:r>
            <a:r>
              <a:rPr lang="uk-UA" b="1" dirty="0"/>
              <a:t>аналітичний звіт </a:t>
            </a:r>
            <a:r>
              <a:rPr lang="uk-UA" dirty="0"/>
              <a:t>(1–2 сторінки) з поясненням, чому райони мають різний рівень престижності, які фактори на це впливають.</a:t>
            </a:r>
          </a:p>
        </p:txBody>
      </p:sp>
    </p:spTree>
    <p:extLst>
      <p:ext uri="{BB962C8B-B14F-4D97-AF65-F5344CB8AC3E}">
        <p14:creationId xmlns:p14="http://schemas.microsoft.com/office/powerpoint/2010/main" val="105957901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97621" y="-643609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11624" y="232796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Міське населення як соціальна структура </a:t>
            </a:r>
            <a:endParaRPr lang="uk-U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1464" y="1268760"/>
            <a:ext cx="9433048" cy="201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400" b="1" dirty="0"/>
              <a:t>Міське населення як соціальна структура </a:t>
            </a:r>
            <a:r>
              <a:rPr lang="uk-UA" sz="2400" dirty="0"/>
              <a:t>– це складна система, яка включає різні соціальні групи, страти, професійні спільноти та культурні прошарки. </a:t>
            </a:r>
            <a:endParaRPr lang="uk-UA" sz="2400" dirty="0" smtClean="0"/>
          </a:p>
          <a:p>
            <a:pPr algn="just"/>
            <a:r>
              <a:rPr lang="uk-UA" sz="2400" i="1" dirty="0" smtClean="0"/>
              <a:t>Воно </a:t>
            </a:r>
            <a:r>
              <a:rPr lang="uk-UA" sz="2400" i="1" dirty="0"/>
              <a:t>формується під впливом економічних, демографічних, політичних і соціальних факторів.</a:t>
            </a:r>
            <a:endParaRPr lang="uk-UA" sz="2200" i="1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30593140"/>
              </p:ext>
            </p:extLst>
          </p:nvPr>
        </p:nvGraphicFramePr>
        <p:xfrm>
          <a:off x="591815" y="2614393"/>
          <a:ext cx="6624736" cy="422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4152" y="3010333"/>
            <a:ext cx="4186512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7436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05000" y="-573856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847528" y="18864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 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міського населення: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218164"/>
              </p:ext>
            </p:extLst>
          </p:nvPr>
        </p:nvGraphicFramePr>
        <p:xfrm>
          <a:off x="263352" y="899958"/>
          <a:ext cx="8136904" cy="5769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2304" y="3501008"/>
            <a:ext cx="3018855" cy="2902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t="-1" r="9629" b="2054"/>
          <a:stretch/>
        </p:blipFill>
        <p:spPr>
          <a:xfrm>
            <a:off x="8832304" y="904863"/>
            <a:ext cx="3002444" cy="225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0889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977008" y="-586003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75520" y="260648"/>
            <a:ext cx="943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Типологія соціальних груп у міському середовищі:</a:t>
            </a:r>
            <a:endParaRPr lang="uk-UA" sz="2500" i="1" dirty="0">
              <a:solidFill>
                <a:srgbClr val="C00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73859958"/>
              </p:ext>
            </p:extLst>
          </p:nvPr>
        </p:nvGraphicFramePr>
        <p:xfrm>
          <a:off x="335360" y="530271"/>
          <a:ext cx="11161240" cy="5385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9496" y="873555"/>
            <a:ext cx="64087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i="1" dirty="0" smtClean="0"/>
              <a:t>1. За соціальним статусом і професією: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50942478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20824" y="-672177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67608" y="311977"/>
            <a:ext cx="943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Типологія соціальних груп у міському середовищі:</a:t>
            </a:r>
            <a:endParaRPr lang="uk-UA" sz="2500" i="1" dirty="0">
              <a:solidFill>
                <a:srgbClr val="C00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54671786"/>
              </p:ext>
            </p:extLst>
          </p:nvPr>
        </p:nvGraphicFramePr>
        <p:xfrm>
          <a:off x="335360" y="905188"/>
          <a:ext cx="10657184" cy="5202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87488" y="1043587"/>
            <a:ext cx="73448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i="1" dirty="0"/>
              <a:t>2</a:t>
            </a:r>
            <a:r>
              <a:rPr lang="uk-UA" sz="2200" b="1" i="1" dirty="0" smtClean="0"/>
              <a:t>. </a:t>
            </a:r>
            <a:r>
              <a:rPr lang="ru-RU" sz="2200" b="1" i="1" dirty="0"/>
              <a:t>За </a:t>
            </a:r>
            <a:r>
              <a:rPr lang="uk-UA" sz="2200" b="1" i="1" dirty="0" smtClean="0"/>
              <a:t>етнічною та культурною ідентичністю: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251469375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20824" y="-672177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67608" y="311977"/>
            <a:ext cx="943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Типологія соціальних груп у міському середовищі:</a:t>
            </a:r>
            <a:endParaRPr lang="uk-UA" sz="2500" i="1" dirty="0">
              <a:solidFill>
                <a:srgbClr val="C00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1483843"/>
              </p:ext>
            </p:extLst>
          </p:nvPr>
        </p:nvGraphicFramePr>
        <p:xfrm>
          <a:off x="335360" y="905188"/>
          <a:ext cx="10657184" cy="5202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87488" y="1043587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i="1" dirty="0" smtClean="0"/>
              <a:t>3. </a:t>
            </a:r>
            <a:r>
              <a:rPr lang="ru-RU" sz="2200" b="1" i="1" dirty="0"/>
              <a:t>За </a:t>
            </a:r>
            <a:r>
              <a:rPr lang="uk-UA" sz="2200" b="1" i="1" dirty="0" smtClean="0"/>
              <a:t>стилем життя та субкультурною належністю</a:t>
            </a:r>
            <a:r>
              <a:rPr lang="ru-RU" sz="2200" b="1" i="1" dirty="0" smtClean="0"/>
              <a:t>: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63483383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36848" y="-665212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67608" y="311977"/>
            <a:ext cx="943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Типологія соціальних груп у міському середовищі:</a:t>
            </a:r>
            <a:endParaRPr lang="uk-UA" sz="2500" i="1" dirty="0">
              <a:solidFill>
                <a:srgbClr val="C00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07886628"/>
              </p:ext>
            </p:extLst>
          </p:nvPr>
        </p:nvGraphicFramePr>
        <p:xfrm>
          <a:off x="407368" y="1794851"/>
          <a:ext cx="1029714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87488" y="1043587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200" b="1" i="1" dirty="0" smtClean="0"/>
              <a:t>4. </a:t>
            </a:r>
            <a:r>
              <a:rPr lang="ru-RU" sz="2200" b="1" i="1" dirty="0"/>
              <a:t>За </a:t>
            </a:r>
            <a:r>
              <a:rPr lang="uk-UA" sz="2200" b="1" i="1" dirty="0" smtClean="0"/>
              <a:t>рівнем залученості до міського життя</a:t>
            </a:r>
            <a:r>
              <a:rPr lang="ru-RU" sz="2200" b="1" i="1" dirty="0" smtClean="0"/>
              <a:t>: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113704530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21024" y="-650810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15480" y="264032"/>
            <a:ext cx="936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Соціальні спільноти в міському середовищі </a:t>
            </a:r>
            <a:endParaRPr lang="uk-UA" sz="2500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35312" y="1069024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uk-UA" sz="2400" b="1" dirty="0" smtClean="0"/>
              <a:t>Соціальні спільноти - </a:t>
            </a:r>
            <a:r>
              <a:rPr lang="uk-UA" sz="2400" i="1" dirty="0" smtClean="0"/>
              <a:t>групи </a:t>
            </a:r>
            <a:r>
              <a:rPr lang="uk-UA" sz="2400" i="1" dirty="0"/>
              <a:t>людей, які мають спільні інтереси, цінності, культуру або простір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346767618"/>
              </p:ext>
            </p:extLst>
          </p:nvPr>
        </p:nvGraphicFramePr>
        <p:xfrm>
          <a:off x="551384" y="2420888"/>
          <a:ext cx="10400704" cy="3429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91076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431" y="3645024"/>
            <a:ext cx="4997549" cy="3329038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="" xmlns:a16="http://schemas.microsoft.com/office/drawing/2014/main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12912" y="-629208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207568" y="237610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Соціальна</a:t>
            </a:r>
            <a:r>
              <a:rPr lang="uk-UA" sz="2200" b="1" i="1" dirty="0">
                <a:solidFill>
                  <a:srgbClr val="C00000"/>
                </a:solidFill>
              </a:rPr>
              <a:t> </a:t>
            </a:r>
            <a:r>
              <a:rPr lang="uk-U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стратифікація міста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376" y="1124744"/>
            <a:ext cx="7632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2000" b="1" i="1" dirty="0"/>
              <a:t>Соціальна стратифікація міста </a:t>
            </a:r>
            <a:r>
              <a:rPr lang="uk-UA" sz="2000" dirty="0"/>
              <a:t>– це поділ міського населення на групи за рівнем доходів, професійним статусом, освітою, доступом до влади та іншими соціальними характеристиками. </a:t>
            </a:r>
            <a:endParaRPr lang="uk-UA" sz="2000" dirty="0" smtClean="0"/>
          </a:p>
          <a:p>
            <a:pPr algn="just">
              <a:lnSpc>
                <a:spcPct val="150000"/>
              </a:lnSpc>
            </a:pPr>
            <a:r>
              <a:rPr lang="uk-UA" sz="2000" i="1" dirty="0" smtClean="0"/>
              <a:t>Вона </a:t>
            </a:r>
            <a:r>
              <a:rPr lang="uk-UA" sz="2000" i="1" dirty="0"/>
              <a:t>визначає соціальну ієрархію та впливає на рівень життя, можливості та стиль життя міських жителів.</a:t>
            </a:r>
            <a:endParaRPr lang="uk-UA" i="1" u="sng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1124744"/>
            <a:ext cx="316835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8122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7690</TotalTime>
  <Words>1301</Words>
  <Application>Microsoft Office PowerPoint</Application>
  <PresentationFormat>Широкоэкранный</PresentationFormat>
  <Paragraphs>172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George</vt:lpstr>
      <vt:lpstr>Plantagenet Cherokee</vt:lpstr>
      <vt:lpstr>Times New Roman</vt:lpstr>
      <vt:lpstr>Тема Office</vt:lpstr>
      <vt:lpstr>Соціологія міста  Лекція 5. Міське населення: соціальні групи та спільноти. Соціальна стратифікація міста.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Учетная запись Майкрософт</cp:lastModifiedBy>
  <cp:revision>492</cp:revision>
  <dcterms:created xsi:type="dcterms:W3CDTF">2014-05-17T18:57:21Z</dcterms:created>
  <dcterms:modified xsi:type="dcterms:W3CDTF">2025-04-02T21:21:42Z</dcterms:modified>
</cp:coreProperties>
</file>