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8" r:id="rId4"/>
    <p:sldId id="257" r:id="rId5"/>
    <p:sldId id="261" r:id="rId6"/>
    <p:sldId id="262" r:id="rId7"/>
    <p:sldId id="263" r:id="rId8"/>
    <p:sldId id="258" r:id="rId9"/>
    <p:sldId id="269" r:id="rId10"/>
    <p:sldId id="270" r:id="rId11"/>
    <p:sldId id="259" r:id="rId12"/>
    <p:sldId id="260" r:id="rId13"/>
    <p:sldId id="265" r:id="rId14"/>
    <p:sldId id="266" r:id="rId15"/>
    <p:sldId id="267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96" y="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73A0E-184A-4E62-88E3-5574F1D8315D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EC0EE-67EA-4F86-9ED3-DBDE6E4F07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6260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73A0E-184A-4E62-88E3-5574F1D8315D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EC0EE-67EA-4F86-9ED3-DBDE6E4F07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8629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73A0E-184A-4E62-88E3-5574F1D8315D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EC0EE-67EA-4F86-9ED3-DBDE6E4F07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4419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73A0E-184A-4E62-88E3-5574F1D8315D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EC0EE-67EA-4F86-9ED3-DBDE6E4F07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4576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73A0E-184A-4E62-88E3-5574F1D8315D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EC0EE-67EA-4F86-9ED3-DBDE6E4F07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3653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73A0E-184A-4E62-88E3-5574F1D8315D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EC0EE-67EA-4F86-9ED3-DBDE6E4F07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3877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73A0E-184A-4E62-88E3-5574F1D8315D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EC0EE-67EA-4F86-9ED3-DBDE6E4F07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5880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73A0E-184A-4E62-88E3-5574F1D8315D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EC0EE-67EA-4F86-9ED3-DBDE6E4F07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5161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73A0E-184A-4E62-88E3-5574F1D8315D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EC0EE-67EA-4F86-9ED3-DBDE6E4F07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6142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73A0E-184A-4E62-88E3-5574F1D8315D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EC0EE-67EA-4F86-9ED3-DBDE6E4F07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4088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73A0E-184A-4E62-88E3-5574F1D8315D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EC0EE-67EA-4F86-9ED3-DBDE6E4F07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8115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73A0E-184A-4E62-88E3-5574F1D8315D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BEC0EE-67EA-4F86-9ED3-DBDE6E4F07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4231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4800" dirty="0" smtClean="0"/>
              <a:t>ЛЕКЦІЯ </a:t>
            </a:r>
            <a:br>
              <a:rPr lang="uk-UA" sz="4800" dirty="0" smtClean="0"/>
            </a:br>
            <a:r>
              <a:rPr lang="uk-UA" sz="4800" dirty="0" smtClean="0"/>
              <a:t>«НЕФОРМОВАНІ ВОГНЕТРИВИ»</a:t>
            </a:r>
            <a:br>
              <a:rPr lang="uk-UA" sz="4800" dirty="0" smtClean="0"/>
            </a:b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FF0000"/>
                </a:solidFill>
              </a:rPr>
              <a:t>Ілюстративні матеріали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37816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0590" y="95279"/>
            <a:ext cx="5932042" cy="437918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4006" y="276602"/>
            <a:ext cx="5847291" cy="394183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59475" y="4915661"/>
            <a:ext cx="7316135" cy="1034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9810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16864" y="1075813"/>
            <a:ext cx="1094841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6575" algn="just"/>
            <a:r>
              <a:rPr lang="uk-UA" sz="2400" b="1" dirty="0" smtClean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Жаростійкий бетон – </a:t>
            </a:r>
            <a:r>
              <a:rPr lang="uk-UA" sz="2400" dirty="0" smtClean="0">
                <a:effectLst/>
                <a:ea typeface="Times New Roman" panose="02020603050405020304" pitchFamily="18" charset="0"/>
              </a:rPr>
              <a:t>це штучна суміш </a:t>
            </a:r>
            <a:r>
              <a:rPr lang="uk-UA" sz="2400" dirty="0" err="1" smtClean="0">
                <a:effectLst/>
                <a:ea typeface="Times New Roman" panose="02020603050405020304" pitchFamily="18" charset="0"/>
              </a:rPr>
              <a:t>повітрянотвердіючих</a:t>
            </a:r>
            <a:r>
              <a:rPr lang="uk-UA" sz="2400" dirty="0" smtClean="0">
                <a:effectLst/>
                <a:ea typeface="Times New Roman" panose="02020603050405020304" pitchFamily="18" charset="0"/>
              </a:rPr>
              <a:t> або гідравлічних речовин, води і жаростійких заповнювачів, яка спроможна перетворюватись в </a:t>
            </a:r>
            <a:r>
              <a:rPr lang="uk-UA" sz="2400" dirty="0" err="1" smtClean="0">
                <a:effectLst/>
                <a:ea typeface="Times New Roman" panose="02020603050405020304" pitchFamily="18" charset="0"/>
              </a:rPr>
              <a:t>камнеподібне</a:t>
            </a:r>
            <a:r>
              <a:rPr lang="uk-UA" sz="2400" dirty="0" smtClean="0">
                <a:effectLst/>
                <a:ea typeface="Times New Roman" panose="02020603050405020304" pitchFamily="18" charset="0"/>
              </a:rPr>
              <a:t> тіло, вогнетривке не менш ніж 1580 </a:t>
            </a:r>
            <a:r>
              <a:rPr lang="uk-UA" dirty="0" err="1" smtClean="0">
                <a:effectLst/>
                <a:ea typeface="Times New Roman" panose="02020603050405020304" pitchFamily="18" charset="0"/>
              </a:rPr>
              <a:t>о</a:t>
            </a:r>
            <a:r>
              <a:rPr lang="uk-UA" sz="2400" dirty="0" err="1" smtClean="0">
                <a:effectLst/>
                <a:ea typeface="Times New Roman" panose="02020603050405020304" pitchFamily="18" charset="0"/>
              </a:rPr>
              <a:t>С</a:t>
            </a:r>
            <a:r>
              <a:rPr lang="uk-UA" sz="2400" dirty="0" smtClean="0">
                <a:effectLst/>
                <a:ea typeface="Times New Roman" panose="02020603050405020304" pitchFamily="18" charset="0"/>
              </a:rPr>
              <a:t>, а після термічної обробки зберігати в певних межах механічну міцність та інші властивості. </a:t>
            </a:r>
          </a:p>
          <a:p>
            <a:pPr indent="536575" algn="just"/>
            <a:endParaRPr lang="uk-UA" sz="2400" dirty="0" smtClean="0">
              <a:latin typeface="Times New Roman" panose="02020603050405020304" pitchFamily="18" charset="0"/>
            </a:endParaRPr>
          </a:p>
          <a:p>
            <a:r>
              <a:rPr lang="uk-UA" sz="2400" u="sng" dirty="0" smtClean="0"/>
              <a:t>Вогнетривкі бетони класифікують за:</a:t>
            </a:r>
            <a:endParaRPr lang="uk-UA" sz="2400" dirty="0" smtClean="0"/>
          </a:p>
          <a:p>
            <a:pPr lvl="0"/>
            <a:r>
              <a:rPr lang="uk-UA" sz="2400" dirty="0" smtClean="0"/>
              <a:t>	</a:t>
            </a:r>
          </a:p>
          <a:p>
            <a:pPr lvl="0"/>
            <a:r>
              <a:rPr lang="uk-UA" sz="2400" dirty="0" smtClean="0"/>
              <a:t>	- типом виробів – бетонні блоки, бетонні суміші, бетонні маси;</a:t>
            </a:r>
          </a:p>
          <a:p>
            <a:pPr lvl="0"/>
            <a:r>
              <a:rPr lang="uk-UA" sz="2400" dirty="0" smtClean="0"/>
              <a:t>	- хімічним складом;</a:t>
            </a:r>
          </a:p>
          <a:p>
            <a:pPr lvl="0"/>
            <a:r>
              <a:rPr lang="uk-UA" sz="2400" dirty="0" smtClean="0"/>
              <a:t>	- типом в'яжучих:</a:t>
            </a:r>
          </a:p>
          <a:p>
            <a:pPr algn="just"/>
            <a:endParaRPr lang="uk-UA" sz="2400" dirty="0" smtClean="0"/>
          </a:p>
          <a:p>
            <a:pPr algn="just"/>
            <a:r>
              <a:rPr lang="uk-UA" sz="2400" dirty="0" smtClean="0"/>
              <a:t>В'яжуча речовина – це дисперсна система, яка складається з дисперсної фази (вогнетривкого матеріалу крупністю нижче –0,09 мм) і дисперсійного середовища– хімічного в'яжучого.</a:t>
            </a:r>
          </a:p>
          <a:p>
            <a:pPr indent="536575" algn="just"/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2621280" y="195072"/>
            <a:ext cx="6766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 smtClean="0">
                <a:solidFill>
                  <a:srgbClr val="FF0000"/>
                </a:solidFill>
              </a:rPr>
              <a:t>Технологія вогнетривких бетонів</a:t>
            </a:r>
            <a:endParaRPr lang="ru-RU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59976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6811"/>
          </a:xfrm>
        </p:spPr>
        <p:txBody>
          <a:bodyPr>
            <a:normAutofit/>
          </a:bodyPr>
          <a:lstStyle/>
          <a:p>
            <a:pPr algn="ctr"/>
            <a:r>
              <a:rPr lang="uk-UA" sz="4000" b="1" dirty="0" smtClean="0">
                <a:solidFill>
                  <a:srgbClr val="FF0000"/>
                </a:solidFill>
              </a:rPr>
              <a:t>Класифікація в'яжучих речовин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82624"/>
            <a:ext cx="10515600" cy="4994339"/>
          </a:xfrm>
        </p:spPr>
        <p:txBody>
          <a:bodyPr>
            <a:normAutofit fontScale="92500" lnSpcReduction="20000"/>
          </a:bodyPr>
          <a:lstStyle/>
          <a:p>
            <a:pPr marL="0" indent="536575" algn="just">
              <a:buNone/>
            </a:pPr>
            <a:r>
              <a:rPr lang="uk-UA" dirty="0" smtClean="0"/>
              <a:t>В'яжучі матеріали класифікують за механізмом твердіння на 4 групи:</a:t>
            </a:r>
          </a:p>
          <a:p>
            <a:pPr marL="0" indent="536575" algn="just">
              <a:buNone/>
            </a:pPr>
            <a:r>
              <a:rPr lang="uk-UA" dirty="0" smtClean="0"/>
              <a:t>А) гідратаційні в'яжучі:  дисперсійне середовище – вода, і дисперсна фаза – </a:t>
            </a:r>
            <a:r>
              <a:rPr lang="uk-UA" dirty="0" err="1" smtClean="0"/>
              <a:t>високоглиноземистий</a:t>
            </a:r>
            <a:r>
              <a:rPr lang="uk-UA" dirty="0" smtClean="0"/>
              <a:t>, глиноземистий, периклазовий та ін. цементи, напівводяний гіпс, портландцемент та ін. гідравлічні в'яжучі;</a:t>
            </a:r>
          </a:p>
          <a:p>
            <a:pPr marL="0" indent="536575" algn="just"/>
            <a:endParaRPr lang="uk-UA" dirty="0" smtClean="0"/>
          </a:p>
          <a:p>
            <a:pPr marL="0" indent="536575" algn="just">
              <a:buNone/>
            </a:pPr>
            <a:r>
              <a:rPr lang="uk-UA" dirty="0" smtClean="0"/>
              <a:t>Б) полімеризаційні і </a:t>
            </a:r>
            <a:r>
              <a:rPr lang="uk-UA" dirty="0" err="1" smtClean="0"/>
              <a:t>полікристалізаційні</a:t>
            </a:r>
            <a:r>
              <a:rPr lang="uk-UA" dirty="0" smtClean="0"/>
              <a:t> </a:t>
            </a:r>
            <a:r>
              <a:rPr lang="uk-UA" dirty="0" err="1" smtClean="0"/>
              <a:t>вяжучі</a:t>
            </a:r>
            <a:r>
              <a:rPr lang="uk-UA" dirty="0" smtClean="0"/>
              <a:t> - ортофосфорна кислота та її солі, розчинне скло, золі і гелі деяких оксидів, висококонцентровані суспензії оксидів та ін.;</a:t>
            </a:r>
          </a:p>
          <a:p>
            <a:pPr marL="0" indent="536575" algn="just">
              <a:buNone/>
            </a:pPr>
            <a:r>
              <a:rPr lang="uk-UA" dirty="0" smtClean="0"/>
              <a:t> </a:t>
            </a:r>
          </a:p>
          <a:p>
            <a:pPr marL="0" indent="536575" algn="just">
              <a:buNone/>
            </a:pPr>
            <a:r>
              <a:rPr lang="uk-UA" dirty="0" smtClean="0"/>
              <a:t>В) </a:t>
            </a:r>
            <a:r>
              <a:rPr lang="uk-UA" dirty="0" err="1" smtClean="0"/>
              <a:t>коагуляційні</a:t>
            </a:r>
            <a:r>
              <a:rPr lang="uk-UA" dirty="0" smtClean="0"/>
              <a:t> в'яжучі – це вогнетривка глина, бентоніт;</a:t>
            </a:r>
          </a:p>
          <a:p>
            <a:pPr marL="0" indent="536575" algn="just">
              <a:buNone/>
            </a:pPr>
            <a:r>
              <a:rPr lang="uk-UA" dirty="0" smtClean="0"/>
              <a:t> </a:t>
            </a:r>
          </a:p>
          <a:p>
            <a:pPr marL="0" indent="536575" algn="just">
              <a:buNone/>
            </a:pPr>
            <a:r>
              <a:rPr lang="uk-UA" dirty="0" smtClean="0"/>
              <a:t>Г) органічні – смоляні, </a:t>
            </a:r>
            <a:r>
              <a:rPr lang="uk-UA" dirty="0" err="1" smtClean="0"/>
              <a:t>смолопекові</a:t>
            </a:r>
            <a:r>
              <a:rPr lang="uk-UA" dirty="0" smtClean="0"/>
              <a:t>, крохмаль, декстрин, термореактивні структури з органічними </a:t>
            </a:r>
            <a:r>
              <a:rPr lang="uk-UA" dirty="0" err="1" smtClean="0"/>
              <a:t>отвердителями</a:t>
            </a:r>
            <a:r>
              <a:rPr lang="uk-UA" dirty="0" smtClean="0"/>
              <a:t> тощо.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950865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4347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FF0000"/>
                </a:solidFill>
              </a:rPr>
              <a:t>Еволюція складу вогнетривких бетонів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21391" y="1256568"/>
            <a:ext cx="6356841" cy="298624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060448" y="4730496"/>
            <a:ext cx="83027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а – звичайний бетон; б – бетон з низьким вмістом цементу; </a:t>
            </a:r>
          </a:p>
          <a:p>
            <a:pPr algn="ctr"/>
            <a:r>
              <a:rPr lang="uk-UA" dirty="0" smtClean="0"/>
              <a:t>в – бетон з </a:t>
            </a:r>
            <a:r>
              <a:rPr lang="uk-UA" dirty="0" err="1" smtClean="0"/>
              <a:t>ультранизьким</a:t>
            </a:r>
            <a:r>
              <a:rPr lang="uk-UA" dirty="0" smtClean="0"/>
              <a:t> вмістом цементу;</a:t>
            </a:r>
          </a:p>
          <a:p>
            <a:pPr algn="ctr"/>
            <a:endParaRPr lang="uk-UA" dirty="0" smtClean="0"/>
          </a:p>
          <a:p>
            <a:pPr algn="ctr"/>
            <a:r>
              <a:rPr lang="uk-UA" dirty="0" smtClean="0"/>
              <a:t>1 – заповнювач; 2 – цемент; 3 – </a:t>
            </a:r>
            <a:r>
              <a:rPr lang="uk-UA" dirty="0" err="1" smtClean="0"/>
              <a:t>тонкодисперсна</a:t>
            </a:r>
            <a:r>
              <a:rPr lang="uk-UA" dirty="0" smtClean="0"/>
              <a:t> фракція; 4 - </a:t>
            </a:r>
            <a:r>
              <a:rPr lang="uk-UA" dirty="0" err="1" smtClean="0"/>
              <a:t>адгезиви</a:t>
            </a:r>
            <a:r>
              <a:rPr lang="uk-UA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93363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9963"/>
          </a:xfrm>
        </p:spPr>
        <p:txBody>
          <a:bodyPr>
            <a:normAutofit/>
          </a:bodyPr>
          <a:lstStyle/>
          <a:p>
            <a:pPr algn="ctr"/>
            <a:r>
              <a:rPr lang="uk-UA" sz="4000" b="1" dirty="0" smtClean="0">
                <a:solidFill>
                  <a:srgbClr val="FF0000"/>
                </a:solidFill>
              </a:rPr>
              <a:t>Технологія виробництва вогнетривких бетонів</a:t>
            </a:r>
            <a:endParaRPr lang="ru-RU" sz="4000" b="1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93845" y="1170936"/>
            <a:ext cx="7245099" cy="5206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97780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1120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5320" y="411352"/>
            <a:ext cx="10515600" cy="5538343"/>
          </a:xfrm>
        </p:spPr>
        <p:txBody>
          <a:bodyPr>
            <a:normAutofit/>
          </a:bodyPr>
          <a:lstStyle/>
          <a:p>
            <a:pPr marL="0" indent="450850" algn="just">
              <a:buNone/>
            </a:pPr>
            <a:r>
              <a:rPr lang="uk-UA" b="1" dirty="0" smtClean="0">
                <a:solidFill>
                  <a:srgbClr val="FF0000"/>
                </a:solidFill>
              </a:rPr>
              <a:t>Неформовані вогнетриви </a:t>
            </a:r>
            <a:r>
              <a:rPr lang="uk-UA" dirty="0" smtClean="0"/>
              <a:t>– це вогнетривкі суміші або маси, які поставляються споживачу в вихідному (необпаленому) стані. Формування з них футеровки (укладка, виготовлення монолітної футеровки) і термообробку (випал і зміцнення) здійснюють безпосередньо в тепловому агрегаті перед його експлуатацією.</a:t>
            </a:r>
          </a:p>
          <a:p>
            <a:pPr marL="0" indent="450850" algn="just">
              <a:buNone/>
            </a:pPr>
            <a:endParaRPr lang="uk-UA" dirty="0"/>
          </a:p>
          <a:p>
            <a:pPr marL="0" indent="450850" algn="just">
              <a:buNone/>
            </a:pPr>
            <a:r>
              <a:rPr lang="uk-UA" b="1" dirty="0" smtClean="0">
                <a:solidFill>
                  <a:srgbClr val="FF0000"/>
                </a:solidFill>
              </a:rPr>
              <a:t>Переваги виробництва неформованих вогнетривів:</a:t>
            </a:r>
          </a:p>
          <a:p>
            <a:pPr marL="514350" indent="-514350" algn="just">
              <a:buAutoNum type="arabicParenR"/>
            </a:pPr>
            <a:r>
              <a:rPr lang="uk-UA" dirty="0" smtClean="0"/>
              <a:t>Підвищення потужності праці </a:t>
            </a:r>
            <a:r>
              <a:rPr lang="uk-UA" dirty="0" err="1" smtClean="0"/>
              <a:t>вироника</a:t>
            </a:r>
            <a:r>
              <a:rPr lang="uk-UA" dirty="0" smtClean="0"/>
              <a:t> за рахунок </a:t>
            </a:r>
            <a:r>
              <a:rPr lang="uk-UA" dirty="0" err="1" smtClean="0"/>
              <a:t>більшой</a:t>
            </a:r>
            <a:r>
              <a:rPr lang="uk-UA" dirty="0" smtClean="0"/>
              <a:t> автоматизації процесів;</a:t>
            </a:r>
          </a:p>
          <a:p>
            <a:pPr marL="514350" indent="-514350" algn="just">
              <a:buAutoNum type="arabicParenR"/>
            </a:pPr>
            <a:r>
              <a:rPr lang="uk-UA" dirty="0" smtClean="0"/>
              <a:t>Скорочення енерговитрат (в 5-6 разів) і палива (в 10-20 разів);</a:t>
            </a:r>
          </a:p>
          <a:p>
            <a:pPr marL="514350" indent="-514350" algn="just">
              <a:buAutoNum type="arabicParenR"/>
            </a:pPr>
            <a:r>
              <a:rPr lang="uk-UA" dirty="0" smtClean="0"/>
              <a:t>Зменшення складських запасів і строку зберігання;</a:t>
            </a:r>
          </a:p>
          <a:p>
            <a:pPr marL="514350" indent="-514350" algn="just">
              <a:buAutoNum type="arabicParenR"/>
            </a:pPr>
            <a:r>
              <a:rPr lang="uk-UA" dirty="0" smtClean="0"/>
              <a:t>Екологічні переваги.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6172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2184" y="401701"/>
            <a:ext cx="8598408" cy="671195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 smtClean="0">
                <a:solidFill>
                  <a:srgbClr val="FF0000"/>
                </a:solidFill>
                <a:latin typeface="+mn-lt"/>
              </a:rPr>
              <a:t>Переваги використання неформованих вогнетривів:</a:t>
            </a:r>
            <a:br>
              <a:rPr lang="uk-UA" sz="2800" b="1" dirty="0" smtClean="0">
                <a:solidFill>
                  <a:srgbClr val="FF0000"/>
                </a:solidFill>
                <a:latin typeface="+mn-lt"/>
              </a:rPr>
            </a:br>
            <a:endParaRPr lang="ru-RU" sz="2800" b="1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0664" y="1597153"/>
            <a:ext cx="10515600" cy="3913632"/>
          </a:xfrm>
        </p:spPr>
        <p:txBody>
          <a:bodyPr/>
          <a:lstStyle/>
          <a:p>
            <a:pPr marL="514350" indent="-514350">
              <a:buAutoNum type="arabicParenR"/>
            </a:pPr>
            <a:r>
              <a:rPr lang="uk-UA" dirty="0" smtClean="0"/>
              <a:t>Більше варіантів проектування футеровок за формою і розмірами;</a:t>
            </a:r>
          </a:p>
          <a:p>
            <a:pPr marL="514350" indent="-514350">
              <a:buAutoNum type="arabicParenR"/>
            </a:pPr>
            <a:r>
              <a:rPr lang="uk-UA" dirty="0" smtClean="0"/>
              <a:t> Відсутність швів футеровки;</a:t>
            </a:r>
          </a:p>
          <a:p>
            <a:pPr marL="514350" indent="-514350">
              <a:buAutoNum type="arabicParenR"/>
            </a:pPr>
            <a:r>
              <a:rPr lang="uk-UA" dirty="0" smtClean="0"/>
              <a:t>Спрощення ремонтних робіт і економія матеріалів;</a:t>
            </a:r>
          </a:p>
          <a:p>
            <a:pPr marL="514350" indent="-514350">
              <a:buAutoNum type="arabicParenR"/>
            </a:pPr>
            <a:r>
              <a:rPr lang="uk-UA" dirty="0" smtClean="0"/>
              <a:t>Механізація процесу виготовлення футеровок;</a:t>
            </a:r>
          </a:p>
          <a:p>
            <a:pPr marL="514350" indent="-514350">
              <a:buAutoNum type="arabicParenR"/>
            </a:pPr>
            <a:r>
              <a:rPr lang="uk-UA" dirty="0" smtClean="0"/>
              <a:t>Менша теплопровідність футеровки з неформованих вогнетривів.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628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000" b="1" dirty="0" smtClean="0">
                <a:solidFill>
                  <a:srgbClr val="FF0000"/>
                </a:solidFill>
              </a:rPr>
              <a:t>Класифікація неформованих вогнетривів за призначенням</a:t>
            </a:r>
            <a:endParaRPr lang="ru-RU" sz="4000" b="1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73137" y="1690688"/>
            <a:ext cx="7245726" cy="4503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2504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48123" y="585217"/>
            <a:ext cx="7900421" cy="5089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6310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63185" y="536449"/>
            <a:ext cx="7198969" cy="4529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249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92853" y="499873"/>
            <a:ext cx="7692361" cy="4743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20636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59503" y="1938528"/>
            <a:ext cx="8111278" cy="245059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67968" y="463296"/>
            <a:ext cx="95707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solidFill>
                  <a:srgbClr val="FF0000"/>
                </a:solidFill>
              </a:rPr>
              <a:t>Класифікація неформованих вогнетривів за максимальним розміром зерен</a:t>
            </a:r>
            <a:endParaRPr lang="ru-RU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314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000" b="1" dirty="0" smtClean="0">
                <a:solidFill>
                  <a:srgbClr val="FF0000"/>
                </a:solidFill>
              </a:rPr>
              <a:t>КОМПОНЕНТИ ВОГНЕТРИВКИХ </a:t>
            </a:r>
            <a:br>
              <a:rPr lang="uk-UA" sz="4000" b="1" dirty="0" smtClean="0">
                <a:solidFill>
                  <a:srgbClr val="FF0000"/>
                </a:solidFill>
              </a:rPr>
            </a:br>
            <a:r>
              <a:rPr lang="uk-UA" sz="4000" b="1" dirty="0" smtClean="0">
                <a:solidFill>
                  <a:srgbClr val="FF0000"/>
                </a:solidFill>
              </a:rPr>
              <a:t>НЕФОРМОВАНИХ МАС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uk-UA" dirty="0" smtClean="0"/>
              <a:t>Заповнювачі – вогнетривкі матеріали, природні і штучні;</a:t>
            </a:r>
          </a:p>
          <a:p>
            <a:pPr marL="0" indent="0">
              <a:buNone/>
            </a:pPr>
            <a:endParaRPr lang="uk-UA" dirty="0" smtClean="0"/>
          </a:p>
          <a:p>
            <a:pPr marL="514350" indent="-514350">
              <a:buAutoNum type="arabicParenR"/>
            </a:pPr>
            <a:r>
              <a:rPr lang="uk-UA" dirty="0" smtClean="0"/>
              <a:t> Дисперсні складові і спеціальні добавки для регулювання технологічних і реологічних властивостей (спеціальні види глинозему, </a:t>
            </a:r>
            <a:r>
              <a:rPr lang="uk-UA" dirty="0" err="1" smtClean="0"/>
              <a:t>мікрокремнезем</a:t>
            </a:r>
            <a:r>
              <a:rPr lang="uk-UA" dirty="0" smtClean="0"/>
              <a:t> тощо);</a:t>
            </a:r>
          </a:p>
          <a:p>
            <a:pPr marL="0" indent="0">
              <a:buNone/>
            </a:pPr>
            <a:endParaRPr lang="uk-UA" dirty="0" smtClean="0"/>
          </a:p>
          <a:p>
            <a:pPr marL="514350" indent="-514350">
              <a:buAutoNum type="arabicParenR"/>
            </a:pPr>
            <a:r>
              <a:rPr lang="uk-UA" dirty="0" smtClean="0"/>
              <a:t>В'яжучі матеріали різних типів.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51730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346</Words>
  <Application>Microsoft Office PowerPoint</Application>
  <PresentationFormat>Широкоэкранный</PresentationFormat>
  <Paragraphs>48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Тема Office</vt:lpstr>
      <vt:lpstr>ЛЕКЦІЯ  «НЕФОРМОВАНІ ВОГНЕТРИВИ» </vt:lpstr>
      <vt:lpstr>Презентация PowerPoint</vt:lpstr>
      <vt:lpstr>Переваги використання неформованих вогнетривів: </vt:lpstr>
      <vt:lpstr>Класифікація неформованих вогнетривів за призначенням</vt:lpstr>
      <vt:lpstr>Презентация PowerPoint</vt:lpstr>
      <vt:lpstr>Презентация PowerPoint</vt:lpstr>
      <vt:lpstr>Презентация PowerPoint</vt:lpstr>
      <vt:lpstr>Презентация PowerPoint</vt:lpstr>
      <vt:lpstr>КОМПОНЕНТИ ВОГНЕТРИВКИХ  НЕФОРМОВАНИХ МАС</vt:lpstr>
      <vt:lpstr>Презентация PowerPoint</vt:lpstr>
      <vt:lpstr>Презентация PowerPoint</vt:lpstr>
      <vt:lpstr>Класифікація в'яжучих речовин</vt:lpstr>
      <vt:lpstr>Еволюція складу вогнетривких бетонів</vt:lpstr>
      <vt:lpstr>Технологія виробництва вогнетривких бетонів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наталия наталия</dc:creator>
  <cp:lastModifiedBy>наталия наталия</cp:lastModifiedBy>
  <cp:revision>13</cp:revision>
  <dcterms:created xsi:type="dcterms:W3CDTF">2020-10-29T18:13:24Z</dcterms:created>
  <dcterms:modified xsi:type="dcterms:W3CDTF">2020-10-29T19:14:36Z</dcterms:modified>
</cp:coreProperties>
</file>