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dirty="0" smtClean="0"/>
              <a:t>ТОРГІВЛЯ В ІНТЕРНЕТІ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776549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/>
              <a:t>Online </a:t>
            </a:r>
            <a:r>
              <a:rPr lang="ru-RU" sz="5500" dirty="0" err="1" smtClean="0"/>
              <a:t>торгівля</a:t>
            </a:r>
            <a:endParaRPr lang="ru-RU" sz="5500" dirty="0" smtClean="0"/>
          </a:p>
          <a:p>
            <a:r>
              <a:rPr lang="ru-RU" sz="5500" dirty="0" err="1"/>
              <a:t>Бізнес</a:t>
            </a:r>
            <a:r>
              <a:rPr lang="ru-RU" sz="5500" dirty="0"/>
              <a:t> в </a:t>
            </a:r>
            <a:r>
              <a:rPr lang="ru-RU" sz="5500" dirty="0" err="1"/>
              <a:t>Інтернеті</a:t>
            </a:r>
            <a:r>
              <a:rPr lang="ru-RU" sz="5500" dirty="0"/>
              <a:t>: </a:t>
            </a:r>
            <a:r>
              <a:rPr lang="ru-RU" sz="5500" dirty="0" err="1"/>
              <a:t>види</a:t>
            </a:r>
            <a:r>
              <a:rPr lang="ru-RU" sz="5500" dirty="0"/>
              <a:t> та </a:t>
            </a:r>
            <a:r>
              <a:rPr lang="ru-RU" sz="5500" dirty="0" err="1"/>
              <a:t>приклади</a:t>
            </a:r>
            <a:endParaRPr lang="ru-RU" sz="5500" dirty="0" smtClean="0"/>
          </a:p>
          <a:p>
            <a:r>
              <a:rPr lang="ru-RU" sz="5500" dirty="0"/>
              <a:t>Як </a:t>
            </a:r>
            <a:r>
              <a:rPr lang="ru-RU" sz="5500" dirty="0" err="1"/>
              <a:t>продавати</a:t>
            </a:r>
            <a:r>
              <a:rPr lang="ru-RU" sz="5500" dirty="0"/>
              <a:t> в </a:t>
            </a:r>
            <a:r>
              <a:rPr lang="ru-RU" sz="5500" dirty="0" err="1" smtClean="0"/>
              <a:t>інтернеті</a:t>
            </a:r>
            <a:endParaRPr lang="ru-RU" sz="5500" dirty="0" smtClean="0"/>
          </a:p>
          <a:p>
            <a:r>
              <a:rPr lang="ru-RU" sz="5500" dirty="0" err="1" smtClean="0"/>
              <a:t>Законодавча</a:t>
            </a:r>
            <a:r>
              <a:rPr lang="ru-RU" sz="5500" dirty="0" smtClean="0"/>
              <a:t> база </a:t>
            </a:r>
            <a:r>
              <a:rPr lang="ru-RU" sz="5500" dirty="0" err="1" smtClean="0"/>
              <a:t>інтернет</a:t>
            </a:r>
            <a:r>
              <a:rPr lang="ru-RU" sz="5500" dirty="0" smtClean="0"/>
              <a:t> </a:t>
            </a:r>
            <a:r>
              <a:rPr lang="ru-RU" sz="5500" dirty="0" err="1" smtClean="0"/>
              <a:t>торгівлі</a:t>
            </a:r>
            <a:endParaRPr lang="ru-RU" sz="5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0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8351"/>
            <a:ext cx="11704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себе</a:t>
            </a:r>
            <a:endParaRPr lang="ru-RU" dirty="0"/>
          </a:p>
          <a:p>
            <a:r>
              <a:rPr lang="ru-RU" dirty="0" err="1" smtClean="0"/>
              <a:t>Заповнити</a:t>
            </a:r>
            <a:r>
              <a:rPr lang="ru-RU" dirty="0" smtClean="0"/>
              <a:t> </a:t>
            </a:r>
            <a:r>
              <a:rPr lang="ru-RU" dirty="0"/>
              <a:t>шаблон </a:t>
            </a:r>
            <a:r>
              <a:rPr lang="ru-RU" dirty="0" err="1"/>
              <a:t>інформацією</a:t>
            </a:r>
            <a:r>
              <a:rPr lang="ru-RU" dirty="0"/>
              <a:t> про </a:t>
            </a:r>
            <a:r>
              <a:rPr lang="ru-RU" dirty="0" err="1"/>
              <a:t>свій</a:t>
            </a:r>
            <a:r>
              <a:rPr lang="ru-RU" dirty="0"/>
              <a:t> магазин,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та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endParaRPr lang="ru-RU" dirty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до сайту, </a:t>
            </a:r>
            <a:r>
              <a:rPr lang="ru-RU" dirty="0" err="1" smtClean="0"/>
              <a:t>завантажте</a:t>
            </a:r>
            <a:r>
              <a:rPr lang="ru-RU" dirty="0" smtClean="0"/>
              <a:t> у </a:t>
            </a:r>
            <a:r>
              <a:rPr lang="ru-RU" dirty="0" err="1"/>
              <a:t>налаштуваннях</a:t>
            </a:r>
            <a:r>
              <a:rPr lang="ru-RU" dirty="0"/>
              <a:t> у вкладку «</a:t>
            </a:r>
            <a:r>
              <a:rPr lang="ru-RU" dirty="0" err="1"/>
              <a:t>Товари</a:t>
            </a:r>
            <a:r>
              <a:rPr lang="ru-RU" dirty="0"/>
              <a:t>».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13263"/>
            <a:ext cx="4670516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532" y="1613263"/>
            <a:ext cx="5288824" cy="50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5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0"/>
            <a:ext cx="11861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</a:t>
            </a:r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/>
              <a:t>SEO</a:t>
            </a:r>
          </a:p>
          <a:p>
            <a:r>
              <a:rPr lang="ru-RU" dirty="0" smtClean="0"/>
              <a:t>А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час </a:t>
            </a:r>
            <a:r>
              <a:rPr lang="ru-RU" dirty="0" err="1"/>
              <a:t>попрацювати</a:t>
            </a:r>
            <a:r>
              <a:rPr lang="ru-RU" dirty="0"/>
              <a:t> над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збільшити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-магазину! </a:t>
            </a:r>
            <a:r>
              <a:rPr lang="ru-RU" dirty="0" err="1"/>
              <a:t>Пошукова</a:t>
            </a:r>
            <a:r>
              <a:rPr lang="ru-RU" dirty="0"/>
              <a:t> система сама буде </a:t>
            </a:r>
            <a:r>
              <a:rPr lang="ru-RU" dirty="0" err="1"/>
              <a:t>рекомендувати</a:t>
            </a:r>
            <a:r>
              <a:rPr lang="ru-RU" dirty="0"/>
              <a:t> ваш сайт </a:t>
            </a:r>
            <a:r>
              <a:rPr lang="ru-RU" dirty="0" err="1"/>
              <a:t>користувачеві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шукає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 Лише </a:t>
            </a:r>
            <a:r>
              <a:rPr lang="ru-RU" dirty="0" err="1"/>
              <a:t>налаштуйте</a:t>
            </a:r>
            <a:r>
              <a:rPr lang="ru-RU" dirty="0"/>
              <a:t> </a:t>
            </a:r>
            <a:r>
              <a:rPr lang="ru-RU" dirty="0" err="1"/>
              <a:t>пошукову</a:t>
            </a:r>
            <a:r>
              <a:rPr lang="ru-RU" dirty="0"/>
              <a:t> </a:t>
            </a:r>
            <a:r>
              <a:rPr lang="ru-RU" dirty="0" err="1"/>
              <a:t>оптимізацію</a:t>
            </a:r>
            <a:r>
              <a:rPr lang="ru-RU" dirty="0" smtClean="0"/>
              <a:t>:</a:t>
            </a:r>
          </a:p>
          <a:p>
            <a:r>
              <a:rPr lang="ru-RU" dirty="0"/>
              <a:t>Додайте мета-теги.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328"/>
            <a:ext cx="7106194" cy="4165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5245" y="57366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Пропишіть</a:t>
            </a:r>
            <a:r>
              <a:rPr lang="ru-RU" dirty="0"/>
              <a:t> </a:t>
            </a:r>
            <a:r>
              <a:rPr lang="ru-RU" dirty="0" err="1"/>
              <a:t>alt</a:t>
            </a:r>
            <a:r>
              <a:rPr lang="ru-RU" dirty="0"/>
              <a:t>-текст до </a:t>
            </a:r>
            <a:r>
              <a:rPr lang="ru-RU" dirty="0" err="1"/>
              <a:t>зображень</a:t>
            </a:r>
            <a:r>
              <a:rPr lang="ru-RU" dirty="0"/>
              <a:t>.</a:t>
            </a:r>
          </a:p>
          <a:p>
            <a:r>
              <a:rPr lang="ru-RU" dirty="0"/>
              <a:t>    Додайте </a:t>
            </a:r>
            <a:r>
              <a:rPr lang="ru-RU" dirty="0" err="1"/>
              <a:t>канонічні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Проставте</a:t>
            </a:r>
            <a:r>
              <a:rPr lang="ru-RU" dirty="0"/>
              <a:t> тег </a:t>
            </a:r>
            <a:r>
              <a:rPr lang="ru-RU" dirty="0" err="1"/>
              <a:t>nofollow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0" y="223970"/>
            <a:ext cx="11743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/>
              <a:t>поп-ап</a:t>
            </a:r>
          </a:p>
          <a:p>
            <a:r>
              <a:rPr lang="ru-RU" dirty="0" err="1" smtClean="0"/>
              <a:t>Комунікація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клієнтами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для </a:t>
            </a:r>
            <a:r>
              <a:rPr lang="ru-RU" dirty="0" err="1"/>
              <a:t>інтернет</a:t>
            </a:r>
            <a:r>
              <a:rPr lang="ru-RU" dirty="0"/>
              <a:t>-магазину. </a:t>
            </a:r>
            <a:r>
              <a:rPr lang="ru-RU" dirty="0" err="1"/>
              <a:t>Запропонуйте</a:t>
            </a:r>
            <a:r>
              <a:rPr lang="ru-RU" dirty="0"/>
              <a:t> у поп-</a:t>
            </a:r>
            <a:r>
              <a:rPr lang="ru-RU" dirty="0" err="1"/>
              <a:t>апі</a:t>
            </a:r>
            <a:r>
              <a:rPr lang="ru-RU" dirty="0"/>
              <a:t> </a:t>
            </a:r>
            <a:r>
              <a:rPr lang="ru-RU" dirty="0" err="1"/>
              <a:t>знижку</a:t>
            </a:r>
            <a:r>
              <a:rPr lang="ru-RU" dirty="0"/>
              <a:t> в </a:t>
            </a:r>
            <a:r>
              <a:rPr lang="ru-RU" dirty="0" err="1"/>
              <a:t>обмін</a:t>
            </a:r>
            <a:r>
              <a:rPr lang="ru-RU" dirty="0"/>
              <a:t> на </a:t>
            </a:r>
            <a:r>
              <a:rPr lang="en-US" dirty="0"/>
              <a:t>email </a:t>
            </a:r>
            <a:r>
              <a:rPr lang="ru-RU" dirty="0"/>
              <a:t>та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 для </a:t>
            </a:r>
            <a:r>
              <a:rPr lang="ru-RU" dirty="0" err="1"/>
              <a:t>розсилок</a:t>
            </a:r>
            <a:r>
              <a:rPr lang="ru-RU" dirty="0"/>
              <a:t> з </a:t>
            </a:r>
            <a:r>
              <a:rPr lang="ru-RU" dirty="0" err="1"/>
              <a:t>цікавими</a:t>
            </a:r>
            <a:r>
              <a:rPr lang="ru-RU" dirty="0"/>
              <a:t> </a:t>
            </a:r>
            <a:r>
              <a:rPr lang="ru-RU" dirty="0" err="1"/>
              <a:t>пропозиціями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 та </a:t>
            </a:r>
            <a:r>
              <a:rPr lang="ru-RU" dirty="0" err="1"/>
              <a:t>побудувати</a:t>
            </a:r>
            <a:r>
              <a:rPr lang="ru-RU" dirty="0"/>
              <a:t> з ними </a:t>
            </a:r>
            <a:r>
              <a:rPr lang="ru-RU" dirty="0" err="1"/>
              <a:t>довірливі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11234"/>
            <a:ext cx="6667500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2" y="192154"/>
            <a:ext cx="11612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/>
              <a:t>онлайн-чат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клієнтів</a:t>
            </a: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залишитися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висвітлили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. Додайте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онлайн та будьте </a:t>
            </a:r>
            <a:r>
              <a:rPr lang="ru-RU" dirty="0" err="1"/>
              <a:t>завжди</a:t>
            </a:r>
            <a:r>
              <a:rPr lang="ru-RU" dirty="0"/>
              <a:t> на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та </a:t>
            </a:r>
            <a:r>
              <a:rPr lang="ru-RU" dirty="0" err="1"/>
              <a:t>підштовхнути</a:t>
            </a:r>
            <a:r>
              <a:rPr lang="ru-RU" dirty="0"/>
              <a:t> </a:t>
            </a:r>
            <a:r>
              <a:rPr lang="ru-RU" dirty="0" err="1"/>
              <a:t>відвідувача</a:t>
            </a:r>
            <a:r>
              <a:rPr lang="ru-RU" dirty="0"/>
              <a:t> до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!</a:t>
            </a:r>
          </a:p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таких </a:t>
            </a:r>
            <a:r>
              <a:rPr lang="ru-RU" dirty="0" err="1"/>
              <a:t>сервісів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en-US" dirty="0" err="1"/>
              <a:t>LiveChat</a:t>
            </a:r>
            <a:r>
              <a:rPr lang="en-US" dirty="0"/>
              <a:t> — </a:t>
            </a:r>
            <a:r>
              <a:rPr lang="ru-RU" dirty="0"/>
              <a:t>онлайн-чат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 та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прямо на </a:t>
            </a:r>
            <a:r>
              <a:rPr lang="ru-RU" dirty="0" err="1"/>
              <a:t>сайті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en-US" dirty="0"/>
              <a:t>Tawk.to — </a:t>
            </a:r>
            <a:r>
              <a:rPr lang="ru-RU" dirty="0"/>
              <a:t>онлайн-чат для оперативного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персоналізованих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у </a:t>
            </a:r>
            <a:r>
              <a:rPr lang="ru-RU" dirty="0" err="1"/>
              <a:t>режимі</a:t>
            </a:r>
            <a:r>
              <a:rPr lang="ru-RU" dirty="0"/>
              <a:t> реального часу.  </a:t>
            </a:r>
          </a:p>
          <a:p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реагування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замовлення</a:t>
            </a:r>
            <a:endParaRPr lang="ru-RU" dirty="0"/>
          </a:p>
          <a:p>
            <a:r>
              <a:rPr lang="ru-RU" dirty="0" smtClean="0"/>
              <a:t>. </a:t>
            </a:r>
            <a:r>
              <a:rPr lang="ru-RU" dirty="0" err="1"/>
              <a:t>Оповіщення</a:t>
            </a:r>
            <a:r>
              <a:rPr lang="ru-RU" dirty="0"/>
              <a:t> про </a:t>
            </a:r>
            <a:r>
              <a:rPr lang="ru-RU" dirty="0" err="1"/>
              <a:t>замовлення</a:t>
            </a:r>
            <a:r>
              <a:rPr lang="ru-RU" dirty="0"/>
              <a:t> товару </a:t>
            </a:r>
            <a:r>
              <a:rPr lang="ru-RU" dirty="0" err="1"/>
              <a:t>будуть</a:t>
            </a:r>
            <a:r>
              <a:rPr lang="ru-RU" dirty="0"/>
              <a:t> автоматично </a:t>
            </a:r>
            <a:r>
              <a:rPr lang="ru-RU" dirty="0" err="1"/>
              <a:t>надходити</a:t>
            </a:r>
            <a:r>
              <a:rPr lang="ru-RU" dirty="0"/>
              <a:t> на </a:t>
            </a:r>
            <a:r>
              <a:rPr lang="ru-RU" dirty="0" err="1" smtClean="0"/>
              <a:t>електронну</a:t>
            </a:r>
            <a:r>
              <a:rPr lang="ru-RU" dirty="0" smtClean="0"/>
              <a:t> </a:t>
            </a:r>
            <a:r>
              <a:rPr lang="ru-RU" dirty="0" err="1"/>
              <a:t>пошту</a:t>
            </a:r>
            <a:r>
              <a:rPr lang="ru-RU" dirty="0"/>
              <a:t> та </a:t>
            </a:r>
            <a:r>
              <a:rPr lang="ru-RU" dirty="0" err="1"/>
              <a:t>відображатись</a:t>
            </a:r>
            <a:r>
              <a:rPr lang="ru-RU" dirty="0"/>
              <a:t> у </a:t>
            </a:r>
            <a:r>
              <a:rPr lang="ru-RU" dirty="0" err="1"/>
              <a:t>налаштуваннях</a:t>
            </a:r>
            <a:r>
              <a:rPr lang="ru-RU" dirty="0"/>
              <a:t> </a:t>
            </a:r>
            <a:r>
              <a:rPr lang="ru-RU" dirty="0" err="1"/>
              <a:t>облікового</a:t>
            </a:r>
            <a:r>
              <a:rPr lang="ru-RU" dirty="0"/>
              <a:t> </a:t>
            </a:r>
            <a:r>
              <a:rPr lang="ru-RU" dirty="0" err="1"/>
              <a:t>запису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73" y="3331475"/>
            <a:ext cx="6667500" cy="33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7" y="383569"/>
            <a:ext cx="1145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8. </a:t>
            </a:r>
            <a:r>
              <a:rPr lang="ru-RU" dirty="0" err="1"/>
              <a:t>Слідкуйте</a:t>
            </a:r>
            <a:r>
              <a:rPr lang="ru-RU" dirty="0"/>
              <a:t> за </a:t>
            </a:r>
            <a:r>
              <a:rPr lang="ru-RU" dirty="0" err="1"/>
              <a:t>активністю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700212"/>
            <a:ext cx="66675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5" y="163681"/>
            <a:ext cx="118741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продавати</a:t>
            </a:r>
            <a:r>
              <a:rPr lang="ru-RU" dirty="0"/>
              <a:t>?</a:t>
            </a:r>
          </a:p>
          <a:p>
            <a:r>
              <a:rPr lang="ru-RU" dirty="0" smtClean="0"/>
              <a:t>Ну </a:t>
            </a:r>
            <a:r>
              <a:rPr lang="ru-RU" dirty="0"/>
              <a:t>а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 smtClean="0"/>
              <a:t>ирішили</a:t>
            </a:r>
            <a:r>
              <a:rPr lang="ru-RU" dirty="0" smtClean="0"/>
              <a:t> </a:t>
            </a:r>
            <a:r>
              <a:rPr lang="ru-RU" dirty="0" err="1"/>
              <a:t>перепродавати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у великих </a:t>
            </a:r>
            <a:r>
              <a:rPr lang="ru-RU" dirty="0" err="1"/>
              <a:t>кількостях</a:t>
            </a:r>
            <a:r>
              <a:rPr lang="ru-RU" dirty="0"/>
              <a:t>, але не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бренд, </a:t>
            </a:r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маркетплейси</a:t>
            </a:r>
            <a:r>
              <a:rPr lang="ru-RU" dirty="0"/>
              <a:t>:</a:t>
            </a:r>
          </a:p>
          <a:p>
            <a:r>
              <a:rPr lang="ru-RU" b="1" dirty="0"/>
              <a:t>OLX</a:t>
            </a:r>
          </a:p>
          <a:p>
            <a:r>
              <a:rPr lang="ru-RU" dirty="0" smtClean="0"/>
              <a:t>Для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бізнес-акаунту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/>
              <a:t>Сплатити</a:t>
            </a:r>
            <a:r>
              <a:rPr lang="ru-RU" dirty="0"/>
              <a:t> пакет у </a:t>
            </a:r>
            <a:r>
              <a:rPr lang="ru-RU" dirty="0" err="1"/>
              <a:t>відповідній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Оформити</a:t>
            </a:r>
            <a:r>
              <a:rPr lang="ru-RU" dirty="0"/>
              <a:t> </a:t>
            </a:r>
            <a:r>
              <a:rPr lang="ru-RU" dirty="0" err="1"/>
              <a:t>обліковий</a:t>
            </a:r>
            <a:r>
              <a:rPr lang="ru-RU" dirty="0"/>
              <a:t> </a:t>
            </a:r>
            <a:r>
              <a:rPr lang="ru-RU" dirty="0" err="1"/>
              <a:t>запис</a:t>
            </a:r>
            <a:r>
              <a:rPr lang="ru-RU" dirty="0"/>
              <a:t>: </a:t>
            </a:r>
            <a:r>
              <a:rPr lang="ru-RU" dirty="0" err="1"/>
              <a:t>додати</a:t>
            </a:r>
            <a:r>
              <a:rPr lang="ru-RU" dirty="0"/>
              <a:t> логотип, </a:t>
            </a:r>
            <a:r>
              <a:rPr lang="ru-RU" dirty="0" err="1"/>
              <a:t>контакти</a:t>
            </a:r>
            <a:r>
              <a:rPr lang="ru-RU" dirty="0"/>
              <a:t> та </a:t>
            </a:r>
            <a:r>
              <a:rPr lang="ru-RU" dirty="0" err="1"/>
              <a:t>опис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Завантажити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 smtClean="0"/>
              <a:t>.</a:t>
            </a:r>
          </a:p>
          <a:p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en-US" dirty="0"/>
              <a:t>OLX:</a:t>
            </a:r>
          </a:p>
          <a:p>
            <a:r>
              <a:rPr lang="en-US" dirty="0" smtClean="0"/>
              <a:t>    </a:t>
            </a:r>
            <a:r>
              <a:rPr lang="ru-RU" dirty="0" err="1"/>
              <a:t>Аналізуйте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в них </a:t>
            </a:r>
            <a:r>
              <a:rPr lang="ru-RU" dirty="0" err="1"/>
              <a:t>оголошення</a:t>
            </a:r>
            <a:r>
              <a:rPr lang="ru-RU" dirty="0"/>
              <a:t>?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фотографій</a:t>
            </a:r>
            <a:r>
              <a:rPr lang="ru-RU" dirty="0"/>
              <a:t>?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та яку </a:t>
            </a:r>
            <a:r>
              <a:rPr lang="ru-RU" dirty="0" err="1"/>
              <a:t>локацію</a:t>
            </a:r>
            <a:r>
              <a:rPr lang="ru-RU" dirty="0"/>
              <a:t> вони </a:t>
            </a:r>
            <a:r>
              <a:rPr lang="ru-RU" dirty="0" err="1"/>
              <a:t>використовують</a:t>
            </a:r>
            <a:r>
              <a:rPr lang="ru-RU" dirty="0"/>
              <a:t>?</a:t>
            </a:r>
          </a:p>
          <a:p>
            <a:r>
              <a:rPr lang="ru-RU" dirty="0"/>
              <a:t>    </a:t>
            </a:r>
            <a:r>
              <a:rPr lang="ru-RU" dirty="0" err="1"/>
              <a:t>Слідкуйте</a:t>
            </a:r>
            <a:r>
              <a:rPr lang="ru-RU" dirty="0"/>
              <a:t> за попитом </a:t>
            </a:r>
            <a:r>
              <a:rPr lang="ru-RU" dirty="0" err="1"/>
              <a:t>клієнтів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використовуйте</a:t>
            </a:r>
            <a:r>
              <a:rPr lang="ru-RU" dirty="0"/>
              <a:t> </a:t>
            </a:r>
            <a:r>
              <a:rPr lang="ru-RU" dirty="0" err="1"/>
              <a:t>розділ</a:t>
            </a:r>
            <a:r>
              <a:rPr lang="ru-RU" dirty="0"/>
              <a:t> «</a:t>
            </a:r>
            <a:r>
              <a:rPr lang="ru-RU" dirty="0" err="1"/>
              <a:t>Популярні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» з </a:t>
            </a:r>
            <a:r>
              <a:rPr lang="ru-RU" dirty="0" err="1"/>
              <a:t>фільтрами</a:t>
            </a:r>
            <a:r>
              <a:rPr lang="ru-RU" dirty="0"/>
              <a:t> за </a:t>
            </a:r>
            <a:r>
              <a:rPr lang="ru-RU" dirty="0" err="1"/>
              <a:t>категоріями</a:t>
            </a:r>
            <a:r>
              <a:rPr lang="ru-RU" dirty="0"/>
              <a:t> та </a:t>
            </a:r>
            <a:r>
              <a:rPr lang="ru-RU" dirty="0" err="1"/>
              <a:t>регіонами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Розповідайте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. І в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, і в </a:t>
            </a:r>
            <a:r>
              <a:rPr lang="ru-RU" dirty="0" err="1"/>
              <a:t>описі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додавайте </a:t>
            </a:r>
            <a:r>
              <a:rPr lang="ru-RU" dirty="0" err="1"/>
              <a:t>детальну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.</a:t>
            </a:r>
          </a:p>
          <a:p>
            <a:r>
              <a:rPr lang="ru-RU" dirty="0"/>
              <a:t>    Додайте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. Таким чином вони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на перших </a:t>
            </a:r>
            <a:r>
              <a:rPr lang="ru-RU" dirty="0" err="1"/>
              <a:t>сторінках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Користуйтесь</a:t>
            </a:r>
            <a:r>
              <a:rPr lang="ru-RU" dirty="0"/>
              <a:t> </a:t>
            </a:r>
            <a:r>
              <a:rPr lang="ru-RU" dirty="0" err="1"/>
              <a:t>послугою</a:t>
            </a:r>
            <a:r>
              <a:rPr lang="ru-RU" dirty="0"/>
              <a:t> </a:t>
            </a:r>
            <a:r>
              <a:rPr lang="en-US" dirty="0"/>
              <a:t>OLX-</a:t>
            </a:r>
            <a:r>
              <a:rPr lang="ru-RU" dirty="0"/>
              <a:t>Доставки.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викличе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.</a:t>
            </a:r>
          </a:p>
          <a:p>
            <a:r>
              <a:rPr lang="ru-RU" b="1" dirty="0" smtClean="0"/>
              <a:t>Розетка</a:t>
            </a:r>
            <a:endParaRPr lang="ru-RU" b="1" dirty="0"/>
          </a:p>
          <a:p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/>
              <a:t>стати </a:t>
            </a:r>
            <a:r>
              <a:rPr lang="ru-RU" dirty="0" err="1"/>
              <a:t>продавцем</a:t>
            </a:r>
            <a:r>
              <a:rPr lang="ru-RU" dirty="0"/>
              <a:t> на </a:t>
            </a:r>
            <a:r>
              <a:rPr lang="en-US" dirty="0" err="1"/>
              <a:t>Rozetka</a:t>
            </a:r>
            <a:r>
              <a:rPr lang="en-US" dirty="0"/>
              <a:t>, </a:t>
            </a:r>
            <a:r>
              <a:rPr lang="ru-RU" dirty="0" err="1"/>
              <a:t>потрібно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/>
              <a:t>Заповнити</a:t>
            </a:r>
            <a:r>
              <a:rPr lang="ru-RU" dirty="0"/>
              <a:t> анкету </a:t>
            </a:r>
            <a:r>
              <a:rPr lang="ru-RU" dirty="0" err="1"/>
              <a:t>продавця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та </a:t>
            </a:r>
            <a:r>
              <a:rPr lang="ru-RU" dirty="0" err="1"/>
              <a:t>заповнити</a:t>
            </a:r>
            <a:r>
              <a:rPr lang="ru-RU" dirty="0"/>
              <a:t> анкету, яку </a:t>
            </a:r>
            <a:r>
              <a:rPr lang="ru-RU" dirty="0" err="1"/>
              <a:t>надішле</a:t>
            </a:r>
            <a:r>
              <a:rPr lang="ru-RU" dirty="0"/>
              <a:t> менеджер.</a:t>
            </a:r>
          </a:p>
          <a:p>
            <a:r>
              <a:rPr lang="ru-RU" dirty="0"/>
              <a:t>    </a:t>
            </a:r>
            <a:r>
              <a:rPr lang="ru-RU" dirty="0" err="1"/>
              <a:t>Відредагувати</a:t>
            </a:r>
            <a:r>
              <a:rPr lang="ru-RU" dirty="0"/>
              <a:t> контент,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підходив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формат </a:t>
            </a:r>
            <a:r>
              <a:rPr lang="ru-RU" dirty="0" err="1"/>
              <a:t>маркетплейсу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291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160836"/>
            <a:ext cx="119960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en-US" dirty="0" err="1"/>
              <a:t>Rozetka</a:t>
            </a:r>
            <a:r>
              <a:rPr lang="en-US" dirty="0"/>
              <a:t>:</a:t>
            </a:r>
          </a:p>
          <a:p>
            <a:r>
              <a:rPr lang="en-US" dirty="0" smtClean="0"/>
              <a:t>    </a:t>
            </a:r>
            <a:r>
              <a:rPr lang="ru-RU" dirty="0"/>
              <a:t>Додайте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фотографії</a:t>
            </a:r>
            <a:r>
              <a:rPr lang="ru-RU" dirty="0"/>
              <a:t> та </a:t>
            </a:r>
            <a:r>
              <a:rPr lang="ru-RU" dirty="0" err="1"/>
              <a:t>відеоогляди</a:t>
            </a:r>
            <a:r>
              <a:rPr lang="ru-RU" dirty="0"/>
              <a:t> товару.</a:t>
            </a:r>
          </a:p>
          <a:p>
            <a:r>
              <a:rPr lang="ru-RU" dirty="0"/>
              <a:t>    </a:t>
            </a:r>
            <a:r>
              <a:rPr lang="ru-RU" dirty="0" err="1"/>
              <a:t>Діліться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базовою характеристикою </a:t>
            </a:r>
            <a:r>
              <a:rPr lang="ru-RU" dirty="0" err="1"/>
              <a:t>продукції</a:t>
            </a:r>
            <a:r>
              <a:rPr lang="ru-RU" dirty="0"/>
              <a:t>. Вам треба </a:t>
            </a:r>
            <a:r>
              <a:rPr lang="ru-RU" dirty="0" err="1"/>
              <a:t>зацікавити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та </a:t>
            </a:r>
            <a:r>
              <a:rPr lang="ru-RU" dirty="0" err="1"/>
              <a:t>виділитися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Переглядайте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та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відповідайте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.</a:t>
            </a:r>
          </a:p>
          <a:p>
            <a:r>
              <a:rPr lang="en-US" dirty="0" smtClean="0"/>
              <a:t>Prom</a:t>
            </a:r>
            <a:endParaRPr lang="en-US" dirty="0"/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потрібно</a:t>
            </a:r>
            <a:r>
              <a:rPr lang="ru-RU" dirty="0"/>
              <a:t> для продажу на </a:t>
            </a:r>
            <a:r>
              <a:rPr lang="en-US" dirty="0"/>
              <a:t>Prom:</a:t>
            </a:r>
          </a:p>
          <a:p>
            <a:r>
              <a:rPr lang="en-US" dirty="0" smtClean="0"/>
              <a:t>    </a:t>
            </a:r>
            <a:r>
              <a:rPr lang="ru-RU" dirty="0" err="1"/>
              <a:t>Зареєструватись</a:t>
            </a:r>
            <a:r>
              <a:rPr lang="ru-RU" dirty="0"/>
              <a:t> на </a:t>
            </a:r>
            <a:r>
              <a:rPr lang="ru-RU" dirty="0" err="1"/>
              <a:t>маркетплейсі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реєстраційні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</a:p>
          <a:p>
            <a:r>
              <a:rPr lang="ru-RU" dirty="0"/>
              <a:t>    Пройти </a:t>
            </a:r>
            <a:r>
              <a:rPr lang="ru-RU" dirty="0" err="1"/>
              <a:t>модерацію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магазину та всю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Завантажити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dirty="0" err="1"/>
              <a:t>Вибрати</a:t>
            </a:r>
            <a:r>
              <a:rPr lang="ru-RU" dirty="0"/>
              <a:t> та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оплати та доставки.</a:t>
            </a:r>
          </a:p>
          <a:p>
            <a:r>
              <a:rPr lang="ru-RU" dirty="0"/>
              <a:t>    </a:t>
            </a:r>
            <a:r>
              <a:rPr lang="ru-RU" dirty="0" err="1"/>
              <a:t>Налаштувати</a:t>
            </a:r>
            <a:r>
              <a:rPr lang="ru-RU" dirty="0"/>
              <a:t> дизайн сайту</a:t>
            </a:r>
            <a:r>
              <a:rPr lang="ru-RU" dirty="0" smtClean="0"/>
              <a:t>.</a:t>
            </a:r>
          </a:p>
          <a:p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en-US" dirty="0"/>
              <a:t>Prom:</a:t>
            </a:r>
          </a:p>
          <a:p>
            <a:r>
              <a:rPr lang="en-US" dirty="0" smtClean="0"/>
              <a:t>   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перспективну</a:t>
            </a:r>
            <a:r>
              <a:rPr lang="ru-RU" dirty="0"/>
              <a:t> </a:t>
            </a:r>
            <a:r>
              <a:rPr lang="ru-RU" dirty="0" err="1"/>
              <a:t>нішу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en-US" dirty="0"/>
              <a:t>Google Trends.</a:t>
            </a:r>
          </a:p>
          <a:p>
            <a:r>
              <a:rPr lang="en-US" dirty="0"/>
              <a:t>    </a:t>
            </a:r>
            <a:r>
              <a:rPr lang="ru-RU" dirty="0" err="1"/>
              <a:t>Використовуйте</a:t>
            </a:r>
            <a:r>
              <a:rPr lang="ru-RU" dirty="0"/>
              <a:t> рекламу </a:t>
            </a:r>
            <a:r>
              <a:rPr lang="ru-RU" dirty="0" err="1"/>
              <a:t>всередині</a:t>
            </a:r>
            <a:r>
              <a:rPr lang="ru-RU" dirty="0"/>
              <a:t> каталогу — </a:t>
            </a:r>
            <a:r>
              <a:rPr lang="en-US" dirty="0" err="1"/>
              <a:t>ProSale</a:t>
            </a:r>
            <a:r>
              <a:rPr lang="en-US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підняти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топ </a:t>
            </a:r>
            <a:r>
              <a:rPr lang="ru-RU" dirty="0" err="1"/>
              <a:t>видачі</a:t>
            </a:r>
            <a:r>
              <a:rPr lang="ru-RU" dirty="0"/>
              <a:t> каталогу.</a:t>
            </a:r>
          </a:p>
          <a:p>
            <a:r>
              <a:rPr lang="ru-RU" dirty="0"/>
              <a:t>    </a:t>
            </a:r>
            <a:r>
              <a:rPr lang="ru-RU" dirty="0" err="1"/>
              <a:t>Надайте</a:t>
            </a:r>
            <a:r>
              <a:rPr lang="ru-RU" dirty="0"/>
              <a:t>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сервіс</a:t>
            </a:r>
            <a:r>
              <a:rPr lang="ru-RU" dirty="0"/>
              <a:t>.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відповідайте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,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того ж дня і будьте </a:t>
            </a:r>
            <a:r>
              <a:rPr lang="ru-RU" dirty="0" err="1"/>
              <a:t>ввічливими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0338"/>
            <a:ext cx="116651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Основним</a:t>
            </a:r>
            <a:r>
              <a:rPr lang="ru-RU" dirty="0"/>
              <a:t> законом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 є 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комерцію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03.09.2015 р. № 675-</a:t>
            </a:r>
            <a:r>
              <a:rPr lang="en-US" dirty="0"/>
              <a:t>VIII (</a:t>
            </a:r>
            <a:r>
              <a:rPr lang="ru-RU" dirty="0" err="1"/>
              <a:t>далі</a:t>
            </a:r>
            <a:r>
              <a:rPr lang="ru-RU" dirty="0"/>
              <a:t> – Закон № 675).</a:t>
            </a:r>
          </a:p>
          <a:p>
            <a:endParaRPr lang="ru-RU" dirty="0"/>
          </a:p>
          <a:p>
            <a:r>
              <a:rPr lang="ru-RU" dirty="0" err="1"/>
              <a:t>Відповідно</a:t>
            </a:r>
            <a:r>
              <a:rPr lang="ru-RU" dirty="0"/>
              <a:t> до норм </a:t>
            </a:r>
            <a:r>
              <a:rPr lang="ru-RU" dirty="0" err="1"/>
              <a:t>цього</a:t>
            </a:r>
            <a:r>
              <a:rPr lang="ru-RU" dirty="0"/>
              <a:t> Закону </a:t>
            </a:r>
            <a:r>
              <a:rPr lang="ru-RU" dirty="0" err="1"/>
              <a:t>інтернет</a:t>
            </a:r>
            <a:r>
              <a:rPr lang="ru-RU" dirty="0"/>
              <a:t>-магазин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для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товару,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шляхом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правочину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товару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дистанційно</a:t>
            </a:r>
            <a:r>
              <a:rPr lang="ru-RU" dirty="0"/>
              <a:t>. </a:t>
            </a:r>
            <a:r>
              <a:rPr lang="ru-RU" dirty="0" err="1"/>
              <a:t>Укладається</a:t>
            </a:r>
            <a:r>
              <a:rPr lang="ru-RU" dirty="0"/>
              <a:t>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з </a:t>
            </a:r>
            <a:r>
              <a:rPr lang="ru-RU" dirty="0" err="1"/>
              <a:t>описом</a:t>
            </a:r>
            <a:r>
              <a:rPr lang="ru-RU" dirty="0"/>
              <a:t> товару, </a:t>
            </a:r>
            <a:r>
              <a:rPr lang="ru-RU" dirty="0" err="1"/>
              <a:t>наданням</a:t>
            </a:r>
            <a:r>
              <a:rPr lang="ru-RU" dirty="0"/>
              <a:t> доступу до </a:t>
            </a:r>
            <a:r>
              <a:rPr lang="ru-RU" dirty="0" err="1"/>
              <a:t>каталогів</a:t>
            </a:r>
            <a:r>
              <a:rPr lang="ru-RU" dirty="0"/>
              <a:t>, </a:t>
            </a:r>
            <a:r>
              <a:rPr lang="ru-RU" dirty="0" err="1"/>
              <a:t>фотографій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інформаційно-телекомунікаційних</a:t>
            </a:r>
            <a:r>
              <a:rPr lang="ru-RU" dirty="0"/>
              <a:t> систем,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з товаром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товару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укладення</a:t>
            </a:r>
            <a:r>
              <a:rPr lang="ru-RU" dirty="0"/>
              <a:t> такого договору (</a:t>
            </a:r>
            <a:r>
              <a:rPr lang="ru-RU" dirty="0" err="1"/>
              <a:t>пп</a:t>
            </a:r>
            <a:r>
              <a:rPr lang="ru-RU" dirty="0"/>
              <a:t>. 14 ч. 1 ст. 3 Закону № 675).</a:t>
            </a:r>
          </a:p>
          <a:p>
            <a:r>
              <a:rPr lang="ru-RU" dirty="0" err="1"/>
              <a:t>Дозволені</a:t>
            </a:r>
            <a:r>
              <a:rPr lang="ru-RU" dirty="0"/>
              <a:t> </a:t>
            </a:r>
            <a:r>
              <a:rPr lang="ru-RU" dirty="0" err="1"/>
              <a:t>КВЕДи</a:t>
            </a:r>
            <a:endParaRPr lang="ru-RU" dirty="0"/>
          </a:p>
          <a:p>
            <a:r>
              <a:rPr lang="ru-RU" dirty="0" err="1" smtClean="0"/>
              <a:t>Розглянемо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КВЕДи</a:t>
            </a:r>
            <a:r>
              <a:rPr lang="ru-RU" dirty="0"/>
              <a:t> повинен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dirty="0" err="1" smtClean="0"/>
              <a:t>КВЕДи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коди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– </a:t>
            </a:r>
            <a:r>
              <a:rPr lang="ru-RU" dirty="0" err="1"/>
              <a:t>обираються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 (</a:t>
            </a:r>
            <a:r>
              <a:rPr lang="ru-RU" dirty="0" err="1"/>
              <a:t>ФОПом</a:t>
            </a:r>
            <a:r>
              <a:rPr lang="ru-RU" dirty="0"/>
              <a:t>) при </a:t>
            </a:r>
            <a:r>
              <a:rPr lang="ru-RU" dirty="0" err="1"/>
              <a:t>реєстрації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коди</a:t>
            </a:r>
            <a:r>
              <a:rPr lang="ru-RU" dirty="0"/>
              <a:t> </a:t>
            </a:r>
            <a:r>
              <a:rPr lang="ru-RU" dirty="0" err="1"/>
              <a:t>закріплені</a:t>
            </a:r>
            <a:r>
              <a:rPr lang="ru-RU" dirty="0"/>
              <a:t> у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класифікаторі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«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ДК 009:2010», </a:t>
            </a:r>
            <a:r>
              <a:rPr lang="ru-RU" dirty="0" err="1"/>
              <a:t>затвердженому</a:t>
            </a:r>
            <a:r>
              <a:rPr lang="ru-RU" dirty="0"/>
              <a:t> наказом </a:t>
            </a:r>
            <a:r>
              <a:rPr lang="ru-RU" dirty="0" err="1"/>
              <a:t>Держспоживстандарту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11.10.2010 № 457.</a:t>
            </a:r>
          </a:p>
          <a:p>
            <a:r>
              <a:rPr lang="ru-RU" dirty="0" err="1" smtClean="0"/>
              <a:t>Зазвичай</a:t>
            </a:r>
            <a:r>
              <a:rPr lang="ru-RU" dirty="0"/>
              <a:t>,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КВЕД та </a:t>
            </a:r>
            <a:r>
              <a:rPr lang="ru-RU" dirty="0" err="1"/>
              <a:t>додаткові</a:t>
            </a:r>
            <a:r>
              <a:rPr lang="ru-RU" dirty="0"/>
              <a:t>.</a:t>
            </a:r>
          </a:p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КВЕДом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-магазину є 47.91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 </a:t>
            </a:r>
            <a:r>
              <a:rPr lang="ru-RU" dirty="0" err="1"/>
              <a:t>поштового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мережу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  <a:p>
            <a:r>
              <a:rPr lang="ru-RU" dirty="0" err="1" smtClean="0"/>
              <a:t>Однак</a:t>
            </a:r>
            <a:r>
              <a:rPr lang="ru-RU" dirty="0"/>
              <a:t>, </a:t>
            </a:r>
            <a:r>
              <a:rPr lang="ru-RU" dirty="0" err="1"/>
              <a:t>скоріш</a:t>
            </a:r>
            <a:r>
              <a:rPr lang="ru-RU" dirty="0"/>
              <a:t> за все, одного </a:t>
            </a:r>
            <a:r>
              <a:rPr lang="ru-RU" dirty="0" err="1"/>
              <a:t>КВЕДу</a:t>
            </a:r>
            <a:r>
              <a:rPr lang="ru-RU" dirty="0"/>
              <a:t> буде </a:t>
            </a:r>
            <a:r>
              <a:rPr lang="ru-RU" dirty="0" err="1"/>
              <a:t>недостатньо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0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39" y="-169817"/>
            <a:ext cx="9522823" cy="7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88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РРО (ПРРО)</a:t>
            </a:r>
          </a:p>
          <a:p>
            <a:r>
              <a:rPr lang="ru-RU" dirty="0" smtClean="0"/>
              <a:t>РРО </a:t>
            </a:r>
            <a:r>
              <a:rPr lang="ru-RU" dirty="0"/>
              <a:t>(ПРРО)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розумінні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реєстраторів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06.07.1995 р. № 265/95-ВР (</a:t>
            </a:r>
            <a:r>
              <a:rPr lang="ru-RU" dirty="0" err="1"/>
              <a:t>далі</a:t>
            </a:r>
            <a:r>
              <a:rPr lang="ru-RU" dirty="0"/>
              <a:t> –Закон № 265).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готівку</a:t>
            </a:r>
            <a:r>
              <a:rPr lang="ru-RU" dirty="0"/>
              <a:t>, </a:t>
            </a:r>
            <a:r>
              <a:rPr lang="ru-RU" dirty="0" err="1"/>
              <a:t>платіжні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видає</a:t>
            </a:r>
            <a:r>
              <a:rPr lang="ru-RU" dirty="0"/>
              <a:t>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за </a:t>
            </a:r>
            <a:r>
              <a:rPr lang="ru-RU" dirty="0" err="1"/>
              <a:t>повернутий</a:t>
            </a:r>
            <a:r>
              <a:rPr lang="ru-RU" dirty="0"/>
              <a:t> </a:t>
            </a:r>
            <a:r>
              <a:rPr lang="ru-RU" dirty="0" err="1"/>
              <a:t>покупцем</a:t>
            </a:r>
            <a:r>
              <a:rPr lang="ru-RU" dirty="0"/>
              <a:t> товар (</a:t>
            </a:r>
            <a:r>
              <a:rPr lang="ru-RU" dirty="0" err="1"/>
              <a:t>ненадану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), а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платіжної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– </a:t>
            </a:r>
            <a:r>
              <a:rPr lang="ru-RU" dirty="0" err="1"/>
              <a:t>оформляє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розрахункові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оплати в </a:t>
            </a:r>
            <a:r>
              <a:rPr lang="ru-RU" dirty="0" err="1"/>
              <a:t>безготівковій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товару (</a:t>
            </a:r>
            <a:r>
              <a:rPr lang="ru-RU" dirty="0" err="1"/>
              <a:t>послуги</a:t>
            </a:r>
            <a:r>
              <a:rPr lang="ru-RU" dirty="0"/>
              <a:t>) банком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перерахування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банк </a:t>
            </a:r>
            <a:r>
              <a:rPr lang="ru-RU" dirty="0" err="1"/>
              <a:t>покупця</a:t>
            </a:r>
            <a:r>
              <a:rPr lang="ru-RU" dirty="0"/>
              <a:t> при </a:t>
            </a:r>
            <a:r>
              <a:rPr lang="ru-RU" dirty="0" err="1"/>
              <a:t>поверненні</a:t>
            </a:r>
            <a:r>
              <a:rPr lang="ru-RU" dirty="0"/>
              <a:t> товару (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), –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є </a:t>
            </a:r>
            <a:r>
              <a:rPr lang="ru-RU" dirty="0" err="1"/>
              <a:t>розрахунковими</a:t>
            </a:r>
            <a:r>
              <a:rPr lang="ru-RU" dirty="0"/>
              <a:t>.</a:t>
            </a:r>
          </a:p>
          <a:p>
            <a:r>
              <a:rPr lang="ru-RU" dirty="0" err="1" smtClean="0"/>
              <a:t>Тобто</a:t>
            </a:r>
            <a:r>
              <a:rPr lang="ru-RU" dirty="0"/>
              <a:t>, 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при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при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/ </a:t>
            </a:r>
            <a:r>
              <a:rPr lang="ru-RU" dirty="0" err="1"/>
              <a:t>послуг</a:t>
            </a:r>
            <a:r>
              <a:rPr lang="ru-RU" dirty="0"/>
              <a:t> в </a:t>
            </a:r>
            <a:r>
              <a:rPr lang="ru-RU" dirty="0" err="1"/>
              <a:t>інтернет-магазині</a:t>
            </a:r>
            <a:r>
              <a:rPr lang="ru-RU" dirty="0"/>
              <a:t> РРО (ПРРО)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.</a:t>
            </a:r>
          </a:p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/>
              <a:t>, оператор </a:t>
            </a:r>
            <a:r>
              <a:rPr lang="ru-RU" dirty="0" err="1"/>
              <a:t>платіжної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умов </a:t>
            </a:r>
            <a:r>
              <a:rPr lang="ru-RU" dirty="0" err="1"/>
              <a:t>електронного</a:t>
            </a:r>
            <a:r>
              <a:rPr lang="ru-RU" dirty="0"/>
              <a:t> договору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покупцеві</a:t>
            </a:r>
            <a:r>
              <a:rPr lang="ru-RU" dirty="0"/>
              <a:t> (</a:t>
            </a:r>
            <a:r>
              <a:rPr lang="ru-RU" dirty="0" err="1"/>
              <a:t>замовнику</a:t>
            </a:r>
            <a:r>
              <a:rPr lang="ru-RU" dirty="0"/>
              <a:t>, </a:t>
            </a:r>
            <a:r>
              <a:rPr lang="ru-RU" dirty="0" err="1"/>
              <a:t>споживачу</a:t>
            </a:r>
            <a:r>
              <a:rPr lang="ru-RU" dirty="0"/>
              <a:t>) </a:t>
            </a:r>
            <a:r>
              <a:rPr lang="ru-RU" dirty="0" err="1"/>
              <a:t>електронний</a:t>
            </a:r>
            <a:r>
              <a:rPr lang="ru-RU" dirty="0"/>
              <a:t> документ, </a:t>
            </a:r>
            <a:r>
              <a:rPr lang="ru-RU" dirty="0" err="1"/>
              <a:t>квитанцію</a:t>
            </a:r>
            <a:r>
              <a:rPr lang="ru-RU" dirty="0"/>
              <a:t>, </a:t>
            </a:r>
            <a:r>
              <a:rPr lang="ru-RU" dirty="0" err="1"/>
              <a:t>товарний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касовий</a:t>
            </a:r>
            <a:r>
              <a:rPr lang="ru-RU" dirty="0"/>
              <a:t> чек, квиток, талон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документ,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</a:t>
            </a:r>
            <a:r>
              <a:rPr lang="ru-RU" dirty="0"/>
              <a:t> факт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розрахунку</a:t>
            </a:r>
            <a:r>
              <a:rPr lang="ru-RU" dirty="0"/>
              <a:t> (ч. 3 ст. 13 Закону № 675</a:t>
            </a:r>
            <a:r>
              <a:rPr lang="ru-RU" dirty="0" smtClean="0"/>
              <a:t>).</a:t>
            </a:r>
          </a:p>
          <a:p>
            <a:r>
              <a:rPr lang="ru-RU" dirty="0"/>
              <a:t> Коло </a:t>
            </a:r>
            <a:r>
              <a:rPr lang="ru-RU" dirty="0" err="1"/>
              <a:t>обов’язків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продавцем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реєстратора</a:t>
            </a:r>
            <a:r>
              <a:rPr lang="ru-RU" dirty="0"/>
              <a:t> </a:t>
            </a:r>
            <a:r>
              <a:rPr lang="ru-RU" dirty="0" err="1"/>
              <a:t>розрахункових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/</a:t>
            </a:r>
            <a:r>
              <a:rPr lang="ru-RU" dirty="0" err="1"/>
              <a:t>програмних</a:t>
            </a:r>
            <a:r>
              <a:rPr lang="ru-RU" dirty="0"/>
              <a:t> РРО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на </a:t>
            </a:r>
            <a:r>
              <a:rPr lang="ru-RU" dirty="0" err="1"/>
              <a:t>перевезення</a:t>
            </a:r>
            <a:r>
              <a:rPr lang="ru-RU" dirty="0"/>
              <a:t> (доставку)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укладені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продавцями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перевізниками</a:t>
            </a:r>
            <a:r>
              <a:rPr lang="ru-RU" dirty="0"/>
              <a:t>/</a:t>
            </a:r>
            <a:r>
              <a:rPr lang="ru-RU" dirty="0" err="1"/>
              <a:t>кур’єрами</a:t>
            </a:r>
            <a:r>
              <a:rPr lang="ru-RU" dirty="0"/>
              <a:t>/</a:t>
            </a:r>
            <a:r>
              <a:rPr lang="ru-RU" dirty="0" err="1"/>
              <a:t>експедиторами</a:t>
            </a:r>
            <a:r>
              <a:rPr lang="ru-RU" dirty="0"/>
              <a:t>/</a:t>
            </a:r>
            <a:r>
              <a:rPr lang="ru-RU" dirty="0" err="1"/>
              <a:t>логістичними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та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участь </a:t>
            </a:r>
            <a:r>
              <a:rPr lang="ru-RU" dirty="0" err="1"/>
              <a:t>сторін</a:t>
            </a:r>
            <a:r>
              <a:rPr lang="ru-RU" dirty="0"/>
              <a:t> договору у </a:t>
            </a:r>
            <a:r>
              <a:rPr lang="ru-RU" dirty="0" err="1"/>
              <a:t>правовідносинах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товарів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1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-396669"/>
            <a:ext cx="12192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dirty="0"/>
              <a:t>Online </a:t>
            </a:r>
            <a:r>
              <a:rPr lang="ru-RU" dirty="0" err="1"/>
              <a:t>торгівля</a:t>
            </a:r>
            <a:endParaRPr lang="ru-RU" dirty="0"/>
          </a:p>
          <a:p>
            <a:r>
              <a:rPr lang="ru-RU" dirty="0" smtClean="0"/>
              <a:t>О</a:t>
            </a:r>
            <a:r>
              <a:rPr lang="en-US" dirty="0" err="1"/>
              <a:t>nline</a:t>
            </a:r>
            <a:r>
              <a:rPr lang="en-US" dirty="0"/>
              <a:t> </a:t>
            </a:r>
            <a:r>
              <a:rPr lang="ru-RU" dirty="0" err="1"/>
              <a:t>торгівля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продаж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 Даний вид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і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мережа </a:t>
            </a:r>
            <a:r>
              <a:rPr lang="ru-RU" dirty="0" err="1"/>
              <a:t>інтернет</a:t>
            </a:r>
            <a:r>
              <a:rPr lang="ru-RU" dirty="0"/>
              <a:t> стала доступна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користувачам</a:t>
            </a:r>
            <a:r>
              <a:rPr lang="ru-RU" dirty="0"/>
              <a:t>. </a:t>
            </a:r>
            <a:r>
              <a:rPr lang="ru-RU" dirty="0" err="1"/>
              <a:t>Перспективи</a:t>
            </a:r>
            <a:r>
              <a:rPr lang="ru-RU" dirty="0"/>
              <a:t> такого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однозначні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для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орендувати</a:t>
            </a:r>
            <a:r>
              <a:rPr lang="ru-RU" dirty="0"/>
              <a:t>,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магазин, </a:t>
            </a:r>
            <a:r>
              <a:rPr lang="ru-RU" dirty="0" err="1"/>
              <a:t>що</a:t>
            </a:r>
            <a:r>
              <a:rPr lang="ru-RU" dirty="0"/>
              <a:t> само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затратно</a:t>
            </a:r>
            <a:r>
              <a:rPr lang="ru-RU" dirty="0"/>
              <a:t>, то для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комерції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сайт, </a:t>
            </a:r>
            <a:r>
              <a:rPr lang="ru-RU" dirty="0" err="1"/>
              <a:t>який</a:t>
            </a:r>
            <a:r>
              <a:rPr lang="ru-RU" dirty="0"/>
              <a:t> і буде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своєрідною</a:t>
            </a:r>
            <a:r>
              <a:rPr lang="ru-RU" dirty="0"/>
              <a:t> </a:t>
            </a:r>
            <a:r>
              <a:rPr lang="ru-RU" dirty="0" err="1"/>
              <a:t>торговим</a:t>
            </a:r>
            <a:r>
              <a:rPr lang="ru-RU" dirty="0"/>
              <a:t> </a:t>
            </a:r>
            <a:r>
              <a:rPr lang="ru-RU" dirty="0" err="1"/>
              <a:t>майданчиком</a:t>
            </a:r>
            <a:r>
              <a:rPr lang="ru-RU" dirty="0"/>
              <a:t>. </a:t>
            </a:r>
            <a:r>
              <a:rPr lang="ru-RU" dirty="0" err="1"/>
              <a:t>Специфіка</a:t>
            </a:r>
            <a:r>
              <a:rPr lang="ru-RU" dirty="0"/>
              <a:t> таких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структуризації</a:t>
            </a:r>
            <a:r>
              <a:rPr lang="ru-RU" dirty="0"/>
              <a:t> і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можливостях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товару і </a:t>
            </a:r>
            <a:r>
              <a:rPr lang="ru-RU" dirty="0" err="1"/>
              <a:t>його</a:t>
            </a:r>
            <a:r>
              <a:rPr lang="ru-RU" dirty="0"/>
              <a:t> оплати,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зручними</a:t>
            </a:r>
            <a:r>
              <a:rPr lang="ru-RU" dirty="0"/>
              <a:t> для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з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/>
              <a:t>даний</a:t>
            </a:r>
            <a:r>
              <a:rPr lang="ru-RU" dirty="0"/>
              <a:t> момент о</a:t>
            </a:r>
            <a:r>
              <a:rPr lang="en-US" dirty="0" err="1"/>
              <a:t>nline</a:t>
            </a:r>
            <a:r>
              <a:rPr lang="en-US" dirty="0"/>
              <a:t> </a:t>
            </a:r>
            <a:r>
              <a:rPr lang="ru-RU" dirty="0" err="1"/>
              <a:t>торгівля</a:t>
            </a:r>
            <a:r>
              <a:rPr lang="ru-RU" dirty="0"/>
              <a:t> активно </a:t>
            </a:r>
            <a:r>
              <a:rPr lang="ru-RU" dirty="0" err="1"/>
              <a:t>розвивається</a:t>
            </a:r>
            <a:r>
              <a:rPr lang="ru-RU" dirty="0"/>
              <a:t>, і при </a:t>
            </a:r>
            <a:r>
              <a:rPr lang="ru-RU" dirty="0" err="1"/>
              <a:t>бажанні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товар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замовити</a:t>
            </a:r>
            <a:r>
              <a:rPr lang="ru-RU" dirty="0"/>
              <a:t> будь-яку </a:t>
            </a:r>
            <a:r>
              <a:rPr lang="ru-RU" dirty="0" err="1"/>
              <a:t>послугу</a:t>
            </a:r>
            <a:r>
              <a:rPr lang="ru-RU" dirty="0"/>
              <a:t>.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продаються</a:t>
            </a:r>
            <a:r>
              <a:rPr lang="ru-RU" dirty="0"/>
              <a:t> як </a:t>
            </a:r>
            <a:r>
              <a:rPr lang="ru-RU" dirty="0" err="1"/>
              <a:t>будматеріали</a:t>
            </a:r>
            <a:r>
              <a:rPr lang="ru-RU" dirty="0"/>
              <a:t> оптом, так і </a:t>
            </a:r>
            <a:r>
              <a:rPr lang="ru-RU" dirty="0" err="1"/>
              <a:t>одяг</a:t>
            </a:r>
            <a:r>
              <a:rPr lang="ru-RU" dirty="0"/>
              <a:t>, </a:t>
            </a:r>
            <a:r>
              <a:rPr lang="ru-RU" dirty="0" err="1"/>
              <a:t>взуття</a:t>
            </a:r>
            <a:r>
              <a:rPr lang="ru-RU" dirty="0"/>
              <a:t> та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в </a:t>
            </a:r>
            <a:r>
              <a:rPr lang="ru-RU" dirty="0" err="1"/>
              <a:t>роздріб</a:t>
            </a:r>
            <a:r>
              <a:rPr lang="ru-RU" dirty="0"/>
              <a:t>. </a:t>
            </a:r>
            <a:r>
              <a:rPr lang="ru-RU" dirty="0" err="1"/>
              <a:t>Зручність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на будь-</a:t>
            </a:r>
            <a:r>
              <a:rPr lang="ru-RU" dirty="0" err="1"/>
              <a:t>який</a:t>
            </a:r>
            <a:r>
              <a:rPr lang="ru-RU" dirty="0"/>
              <a:t> товар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приклавши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, і </a:t>
            </a:r>
            <a:r>
              <a:rPr lang="ru-RU" dirty="0" err="1"/>
              <a:t>зусиль</a:t>
            </a:r>
            <a:r>
              <a:rPr lang="ru-RU" dirty="0"/>
              <a:t>. </a:t>
            </a:r>
            <a:r>
              <a:rPr lang="ru-RU" dirty="0" err="1"/>
              <a:t>Специфіка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в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географічна</a:t>
            </a:r>
            <a:r>
              <a:rPr lang="ru-RU" dirty="0"/>
              <a:t> </a:t>
            </a:r>
            <a:r>
              <a:rPr lang="ru-RU" dirty="0" err="1"/>
              <a:t>прив'язаність</a:t>
            </a:r>
            <a:r>
              <a:rPr lang="ru-RU" dirty="0"/>
              <a:t> до точки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сайт </a:t>
            </a:r>
            <a:r>
              <a:rPr lang="ru-RU" dirty="0" err="1"/>
              <a:t>працює</a:t>
            </a:r>
            <a:r>
              <a:rPr lang="ru-RU" dirty="0"/>
              <a:t> 24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добу</a:t>
            </a:r>
            <a:r>
              <a:rPr lang="ru-RU" dirty="0"/>
              <a:t>, в той час як </a:t>
            </a:r>
            <a:r>
              <a:rPr lang="ru-RU" dirty="0" err="1"/>
              <a:t>звичайний</a:t>
            </a:r>
            <a:r>
              <a:rPr lang="ru-RU" dirty="0"/>
              <a:t> магазин </a:t>
            </a:r>
            <a:r>
              <a:rPr lang="ru-RU" dirty="0" err="1"/>
              <a:t>функціонує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час,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з-за таких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на </a:t>
            </a:r>
            <a:r>
              <a:rPr lang="ru-RU" dirty="0" err="1"/>
              <a:t>відвідування</a:t>
            </a:r>
            <a:r>
              <a:rPr lang="ru-RU" dirty="0"/>
              <a:t> магазину </a:t>
            </a:r>
            <a:r>
              <a:rPr lang="ru-RU" dirty="0" err="1"/>
              <a:t>вихідний</a:t>
            </a:r>
            <a:r>
              <a:rPr lang="ru-RU" dirty="0"/>
              <a:t> день,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дуже</a:t>
            </a:r>
            <a:r>
              <a:rPr lang="ru-RU" dirty="0"/>
              <a:t> для них </a:t>
            </a:r>
            <a:r>
              <a:rPr lang="ru-RU" dirty="0" err="1"/>
              <a:t>зручно</a:t>
            </a:r>
            <a:r>
              <a:rPr lang="ru-RU" dirty="0"/>
              <a:t>. </a:t>
            </a:r>
            <a:r>
              <a:rPr lang="ru-RU" dirty="0" err="1"/>
              <a:t>Купити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час дня і </a:t>
            </a:r>
            <a:r>
              <a:rPr lang="ru-RU" dirty="0" err="1"/>
              <a:t>ночі</a:t>
            </a:r>
            <a:r>
              <a:rPr lang="ru-RU" dirty="0"/>
              <a:t>. </a:t>
            </a:r>
            <a:r>
              <a:rPr lang="ru-RU" dirty="0" err="1"/>
              <a:t>Власне</a:t>
            </a:r>
            <a:r>
              <a:rPr lang="ru-RU" dirty="0"/>
              <a:t>, заявки </a:t>
            </a:r>
            <a:r>
              <a:rPr lang="ru-RU" dirty="0" err="1"/>
              <a:t>фіксуються</a:t>
            </a:r>
            <a:r>
              <a:rPr lang="ru-RU" dirty="0"/>
              <a:t> в автоматичному </a:t>
            </a:r>
            <a:r>
              <a:rPr lang="ru-RU" dirty="0" err="1"/>
              <a:t>режимі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магазинах.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обслуговує</a:t>
            </a:r>
            <a:r>
              <a:rPr lang="ru-RU" dirty="0"/>
              <a:t> </a:t>
            </a:r>
            <a:r>
              <a:rPr lang="ru-RU" dirty="0" err="1"/>
              <a:t>обмежену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.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система </a:t>
            </a:r>
            <a:r>
              <a:rPr lang="en-US" dirty="0" err="1"/>
              <a:t>SoftERP</a:t>
            </a:r>
            <a:r>
              <a:rPr lang="en-US" dirty="0"/>
              <a:t>. </a:t>
            </a:r>
            <a:r>
              <a:rPr lang="ru-RU" dirty="0" err="1"/>
              <a:t>Функціонуюча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, вона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автоматизує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а й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та оперативного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При такому </a:t>
            </a:r>
            <a:r>
              <a:rPr lang="ru-RU" dirty="0" err="1"/>
              <a:t>програмному</a:t>
            </a:r>
            <a:r>
              <a:rPr lang="ru-RU" dirty="0"/>
              <a:t> </a:t>
            </a:r>
            <a:r>
              <a:rPr lang="ru-RU" dirty="0" err="1"/>
              <a:t>забезпеченні</a:t>
            </a:r>
            <a:r>
              <a:rPr lang="ru-RU" dirty="0"/>
              <a:t> о</a:t>
            </a:r>
            <a:r>
              <a:rPr lang="en-US" dirty="0" err="1"/>
              <a:t>nline</a:t>
            </a:r>
            <a:r>
              <a:rPr lang="en-US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максимально </a:t>
            </a:r>
            <a:r>
              <a:rPr lang="ru-RU" dirty="0" err="1"/>
              <a:t>ефективною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товарообіг</a:t>
            </a:r>
            <a:r>
              <a:rPr lang="ru-RU" dirty="0"/>
              <a:t> і </a:t>
            </a:r>
            <a:r>
              <a:rPr lang="ru-RU" dirty="0" err="1"/>
              <a:t>рентабельність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довіру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шляхом </a:t>
            </a:r>
            <a:r>
              <a:rPr lang="ru-RU" dirty="0" err="1"/>
              <a:t>чіткого</a:t>
            </a:r>
            <a:r>
              <a:rPr lang="ru-RU" dirty="0"/>
              <a:t> і </a:t>
            </a:r>
            <a:r>
              <a:rPr lang="ru-RU" dirty="0" err="1"/>
              <a:t>своєчасного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514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283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Так, при </a:t>
            </a:r>
            <a:r>
              <a:rPr lang="ru-RU" dirty="0" err="1"/>
              <a:t>відправці</a:t>
            </a:r>
            <a:r>
              <a:rPr lang="ru-RU" dirty="0"/>
              <a:t> </a:t>
            </a:r>
            <a:r>
              <a:rPr lang="ru-RU" dirty="0" err="1"/>
              <a:t>продавцями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будь-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експедитором</a:t>
            </a:r>
            <a:r>
              <a:rPr lang="ru-RU" dirty="0"/>
              <a:t> (</a:t>
            </a:r>
            <a:r>
              <a:rPr lang="ru-RU" dirty="0" err="1"/>
              <a:t>логістичною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)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статусу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кур’єра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перевізника</a:t>
            </a:r>
            <a:r>
              <a:rPr lang="ru-RU" dirty="0"/>
              <a:t>, не є </a:t>
            </a:r>
            <a:r>
              <a:rPr lang="ru-RU" dirty="0" err="1"/>
              <a:t>учасником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-продажу, не </a:t>
            </a:r>
            <a:r>
              <a:rPr lang="ru-RU" dirty="0" err="1"/>
              <a:t>передає</a:t>
            </a:r>
            <a:r>
              <a:rPr lang="ru-RU" dirty="0"/>
              <a:t> право </a:t>
            </a:r>
            <a:r>
              <a:rPr lang="ru-RU" dirty="0" err="1"/>
              <a:t>власності</a:t>
            </a:r>
            <a:r>
              <a:rPr lang="ru-RU" dirty="0"/>
              <a:t> на товар та не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розрахунку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договору про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фіскальний</a:t>
            </a:r>
            <a:r>
              <a:rPr lang="ru-RU" dirty="0"/>
              <a:t> </a:t>
            </a:r>
            <a:r>
              <a:rPr lang="ru-RU" dirty="0" err="1"/>
              <a:t>касовий</a:t>
            </a:r>
            <a:r>
              <a:rPr lang="ru-RU" dirty="0"/>
              <a:t> чек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сформований</a:t>
            </a:r>
            <a:r>
              <a:rPr lang="ru-RU" dirty="0"/>
              <a:t> до </a:t>
            </a:r>
            <a:r>
              <a:rPr lang="ru-RU" dirty="0" err="1"/>
              <a:t>відправки</a:t>
            </a:r>
            <a:r>
              <a:rPr lang="ru-RU" dirty="0"/>
              <a:t> товару та </a:t>
            </a:r>
            <a:r>
              <a:rPr lang="ru-RU" dirty="0" err="1"/>
              <a:t>вкладений</a:t>
            </a:r>
            <a:r>
              <a:rPr lang="ru-RU" dirty="0"/>
              <a:t> </a:t>
            </a:r>
            <a:r>
              <a:rPr lang="ru-RU" dirty="0" err="1"/>
              <a:t>продавцем</a:t>
            </a:r>
            <a:r>
              <a:rPr lang="ru-RU" dirty="0"/>
              <a:t> у коробку з товаром,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надісланий</a:t>
            </a:r>
            <a:r>
              <a:rPr lang="ru-RU" dirty="0"/>
              <a:t> </a:t>
            </a:r>
            <a:r>
              <a:rPr lang="ru-RU" dirty="0" err="1"/>
              <a:t>покупцеві</a:t>
            </a:r>
            <a:r>
              <a:rPr lang="ru-RU" dirty="0"/>
              <a:t> при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експедитору</a:t>
            </a:r>
            <a:r>
              <a:rPr lang="ru-RU" dirty="0"/>
              <a:t> (</a:t>
            </a:r>
            <a:r>
              <a:rPr lang="ru-RU" dirty="0" err="1"/>
              <a:t>логістичній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).</a:t>
            </a:r>
          </a:p>
          <a:p>
            <a:r>
              <a:rPr lang="ru-RU" dirty="0" smtClean="0"/>
              <a:t>При </a:t>
            </a:r>
            <a:r>
              <a:rPr lang="ru-RU" dirty="0" err="1"/>
              <a:t>формуванні</a:t>
            </a:r>
            <a:r>
              <a:rPr lang="ru-RU" dirty="0"/>
              <a:t> чеку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зазначений</a:t>
            </a:r>
            <a:r>
              <a:rPr lang="ru-RU" dirty="0"/>
              <a:t> вид оплати в кредит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відстрочення</a:t>
            </a:r>
            <a:r>
              <a:rPr lang="ru-RU" dirty="0"/>
              <a:t> оплати (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платника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) та </a:t>
            </a:r>
            <a:r>
              <a:rPr lang="ru-RU" dirty="0" err="1"/>
              <a:t>зазначена</a:t>
            </a:r>
            <a:r>
              <a:rPr lang="ru-RU" dirty="0"/>
              <a:t> форма оплати – </a:t>
            </a:r>
            <a:r>
              <a:rPr lang="ru-RU" dirty="0" err="1"/>
              <a:t>безготівкова</a:t>
            </a:r>
            <a:r>
              <a:rPr lang="ru-RU" dirty="0"/>
              <a:t>, так як </a:t>
            </a:r>
            <a:r>
              <a:rPr lang="ru-RU" dirty="0" err="1"/>
              <a:t>відповідно</a:t>
            </a:r>
            <a:r>
              <a:rPr lang="ru-RU" dirty="0"/>
              <a:t> до договору, </a:t>
            </a:r>
            <a:r>
              <a:rPr lang="ru-RU" dirty="0" err="1"/>
              <a:t>який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паралельно</a:t>
            </a:r>
            <a:r>
              <a:rPr lang="ru-RU" dirty="0"/>
              <a:t> </a:t>
            </a:r>
            <a:r>
              <a:rPr lang="ru-RU" dirty="0" err="1"/>
              <a:t>укладається</a:t>
            </a:r>
            <a:r>
              <a:rPr lang="ru-RU" dirty="0"/>
              <a:t> з банком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небанківським</a:t>
            </a:r>
            <a:r>
              <a:rPr lang="ru-RU" dirty="0"/>
              <a:t>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посередником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належні</a:t>
            </a:r>
            <a:r>
              <a:rPr lang="ru-RU" dirty="0"/>
              <a:t> </a:t>
            </a:r>
            <a:r>
              <a:rPr lang="ru-RU" dirty="0" err="1"/>
              <a:t>продавцю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покупця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товар,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 буде </a:t>
            </a:r>
            <a:r>
              <a:rPr lang="ru-RU" dirty="0" err="1"/>
              <a:t>перераховувати</a:t>
            </a:r>
            <a:r>
              <a:rPr lang="ru-RU" dirty="0"/>
              <a:t> на </a:t>
            </a:r>
            <a:r>
              <a:rPr lang="ru-RU" dirty="0" err="1"/>
              <a:t>поточний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такого </a:t>
            </a:r>
            <a:r>
              <a:rPr lang="ru-RU" dirty="0" err="1"/>
              <a:t>продавця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зазначеної</a:t>
            </a:r>
            <a:r>
              <a:rPr lang="ru-RU" dirty="0"/>
              <a:t> в </a:t>
            </a:r>
            <a:r>
              <a:rPr lang="ru-RU" dirty="0" err="1"/>
              <a:t>фіскальному</a:t>
            </a:r>
            <a:r>
              <a:rPr lang="ru-RU" dirty="0"/>
              <a:t> </a:t>
            </a:r>
            <a:r>
              <a:rPr lang="ru-RU" dirty="0" err="1"/>
              <a:t>касовому</a:t>
            </a:r>
            <a:r>
              <a:rPr lang="ru-RU" dirty="0"/>
              <a:t> чеку, як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підприємцю</a:t>
            </a:r>
            <a:r>
              <a:rPr lang="ru-RU" dirty="0"/>
              <a:t> – </a:t>
            </a:r>
            <a:r>
              <a:rPr lang="ru-RU" dirty="0" err="1"/>
              <a:t>суб’єкту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а не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без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, як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.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фіскальний</a:t>
            </a:r>
            <a:r>
              <a:rPr lang="ru-RU" dirty="0"/>
              <a:t> </a:t>
            </a:r>
            <a:r>
              <a:rPr lang="ru-RU" dirty="0" err="1"/>
              <a:t>касовий</a:t>
            </a:r>
            <a:r>
              <a:rPr lang="ru-RU" dirty="0"/>
              <a:t> чек такому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посереднику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/>
              <a:t>.</a:t>
            </a:r>
          </a:p>
          <a:p>
            <a:r>
              <a:rPr lang="ru-RU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експедитор</a:t>
            </a:r>
            <a:r>
              <a:rPr lang="ru-RU" dirty="0"/>
              <a:t> не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післяплату</a:t>
            </a:r>
            <a:r>
              <a:rPr lang="ru-RU" dirty="0"/>
              <a:t> за </a:t>
            </a:r>
            <a:r>
              <a:rPr lang="ru-RU" dirty="0" err="1"/>
              <a:t>поштове</a:t>
            </a:r>
            <a:r>
              <a:rPr lang="ru-RU" dirty="0"/>
              <a:t> </a:t>
            </a:r>
            <a:r>
              <a:rPr lang="ru-RU" dirty="0" err="1"/>
              <a:t>відправлення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відділенні</a:t>
            </a:r>
            <a:r>
              <a:rPr lang="ru-RU" dirty="0"/>
              <a:t>, а так само як і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за </a:t>
            </a:r>
            <a:r>
              <a:rPr lang="ru-RU" dirty="0" err="1"/>
              <a:t>послуги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по факту є </a:t>
            </a:r>
            <a:r>
              <a:rPr lang="ru-RU" dirty="0" err="1"/>
              <a:t>третьою</a:t>
            </a:r>
            <a:r>
              <a:rPr lang="ru-RU" dirty="0"/>
              <a:t> стороною </a:t>
            </a:r>
            <a:r>
              <a:rPr lang="ru-RU" dirty="0" err="1"/>
              <a:t>відносин</a:t>
            </a:r>
            <a:r>
              <a:rPr lang="ru-RU" dirty="0"/>
              <a:t>, не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купівлею-продажем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як </a:t>
            </a:r>
            <a:r>
              <a:rPr lang="ru-RU" dirty="0" err="1"/>
              <a:t>продавцю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так і </a:t>
            </a:r>
            <a:r>
              <a:rPr lang="ru-RU" dirty="0" err="1"/>
              <a:t>експедитору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небанківський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посередник</a:t>
            </a:r>
            <a:r>
              <a:rPr lang="ru-RU" dirty="0"/>
              <a:t> </a:t>
            </a:r>
            <a:r>
              <a:rPr lang="ru-RU" dirty="0" err="1"/>
              <a:t>зобов’язаний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фіскальні</a:t>
            </a:r>
            <a:r>
              <a:rPr lang="ru-RU" dirty="0"/>
              <a:t> </a:t>
            </a:r>
            <a:r>
              <a:rPr lang="ru-RU" dirty="0" err="1"/>
              <a:t>касові</a:t>
            </a:r>
            <a:r>
              <a:rPr lang="ru-RU" dirty="0"/>
              <a:t> чеки на </a:t>
            </a:r>
            <a:r>
              <a:rPr lang="ru-RU" dirty="0" err="1"/>
              <a:t>переказ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як </a:t>
            </a:r>
            <a:r>
              <a:rPr lang="ru-RU" dirty="0" err="1"/>
              <a:t>окрему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, в межах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ліцензованої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отримує</a:t>
            </a:r>
            <a:r>
              <a:rPr lang="ru-RU" dirty="0"/>
              <a:t>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комісійну</a:t>
            </a:r>
            <a:r>
              <a:rPr lang="ru-RU" dirty="0"/>
              <a:t> </a:t>
            </a:r>
            <a:r>
              <a:rPr lang="ru-RU" dirty="0" err="1"/>
              <a:t>винагороду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696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7565" y="153297"/>
            <a:ext cx="121876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Інтернет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бізнес-середовище</a:t>
            </a:r>
            <a:r>
              <a:rPr lang="ru-RU" dirty="0"/>
              <a:t> </a:t>
            </a:r>
            <a:r>
              <a:rPr lang="ru-RU" dirty="0" err="1"/>
              <a:t>привабливий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оффлайном</a:t>
            </a:r>
            <a:r>
              <a:rPr lang="ru-RU" dirty="0"/>
              <a:t> порогом </a:t>
            </a:r>
            <a:r>
              <a:rPr lang="ru-RU" dirty="0" err="1"/>
              <a:t>входження</a:t>
            </a:r>
            <a:r>
              <a:rPr lang="ru-RU" dirty="0"/>
              <a:t> для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, але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широкий спектр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прив’язки</a:t>
            </a:r>
            <a:r>
              <a:rPr lang="ru-RU" dirty="0"/>
              <a:t> до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Вести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можете не </a:t>
            </a:r>
            <a:r>
              <a:rPr lang="ru-RU" dirty="0" err="1"/>
              <a:t>тільки</a:t>
            </a:r>
            <a:r>
              <a:rPr lang="ru-RU" dirty="0"/>
              <a:t> з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а й </a:t>
            </a:r>
            <a:r>
              <a:rPr lang="ru-RU" dirty="0" err="1"/>
              <a:t>навіть</a:t>
            </a:r>
            <a:r>
              <a:rPr lang="ru-RU" dirty="0"/>
              <a:t> з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опрацьовані</a:t>
            </a:r>
            <a:r>
              <a:rPr lang="ru-RU" dirty="0"/>
              <a:t>, а робота з </a:t>
            </a:r>
            <a:r>
              <a:rPr lang="ru-RU" dirty="0" err="1"/>
              <a:t>дзвінками</a:t>
            </a:r>
            <a:r>
              <a:rPr lang="ru-RU" dirty="0"/>
              <a:t> і </a:t>
            </a:r>
            <a:r>
              <a:rPr lang="ru-RU" dirty="0" err="1"/>
              <a:t>відправка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делеговані</a:t>
            </a:r>
            <a:r>
              <a:rPr lang="ru-RU" dirty="0"/>
              <a:t> </a:t>
            </a:r>
            <a:r>
              <a:rPr lang="ru-RU" dirty="0" err="1"/>
              <a:t>досвідченим</a:t>
            </a:r>
            <a:r>
              <a:rPr lang="ru-RU" dirty="0"/>
              <a:t> </a:t>
            </a:r>
            <a:r>
              <a:rPr lang="ru-RU" dirty="0" err="1"/>
              <a:t>співробітникам</a:t>
            </a:r>
            <a:r>
              <a:rPr lang="ru-RU" dirty="0"/>
              <a:t>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вагомий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себе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цілому</a:t>
            </a:r>
            <a:r>
              <a:rPr lang="ru-RU" dirty="0"/>
              <a:t>,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4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діяльності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dirty="0" err="1"/>
              <a:t>торгівля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продаж </a:t>
            </a:r>
            <a:r>
              <a:rPr lang="ru-RU" dirty="0" err="1"/>
              <a:t>товарів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бізнес</a:t>
            </a:r>
            <a:r>
              <a:rPr lang="ru-RU" dirty="0"/>
              <a:t> на </a:t>
            </a:r>
            <a:r>
              <a:rPr lang="ru-RU" dirty="0" err="1"/>
              <a:t>трафіку</a:t>
            </a:r>
            <a:r>
              <a:rPr lang="ru-RU" dirty="0"/>
              <a:t> (сайтах</a:t>
            </a:r>
            <a:r>
              <a:rPr lang="ru-RU" dirty="0" smtClean="0"/>
              <a:t>).</a:t>
            </a:r>
          </a:p>
          <a:p>
            <a:r>
              <a:rPr lang="ru-RU" dirty="0" err="1"/>
              <a:t>Інтернет</a:t>
            </a:r>
            <a:r>
              <a:rPr lang="ru-RU" dirty="0"/>
              <a:t> </a:t>
            </a:r>
            <a:r>
              <a:rPr lang="ru-RU" dirty="0" err="1"/>
              <a:t>магазини</a:t>
            </a:r>
            <a:r>
              <a:rPr lang="ru-RU" dirty="0"/>
              <a:t>. Той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класичний</a:t>
            </a:r>
            <a:r>
              <a:rPr lang="ru-RU" dirty="0"/>
              <a:t> магазин, </a:t>
            </a:r>
            <a:r>
              <a:rPr lang="ru-RU" dirty="0" err="1"/>
              <a:t>тільки</a:t>
            </a:r>
            <a:r>
              <a:rPr lang="ru-RU" dirty="0"/>
              <a:t> практично вся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онлайн-</a:t>
            </a:r>
            <a:r>
              <a:rPr lang="ru-RU" dirty="0" err="1"/>
              <a:t>середовища</a:t>
            </a:r>
            <a:r>
              <a:rPr lang="ru-RU" dirty="0"/>
              <a:t>. Сайт </a:t>
            </a:r>
            <a:r>
              <a:rPr lang="ru-RU" dirty="0" err="1"/>
              <a:t>інтернет</a:t>
            </a:r>
            <a:r>
              <a:rPr lang="ru-RU" dirty="0"/>
              <a:t>-магазину повинен </a:t>
            </a:r>
            <a:r>
              <a:rPr lang="ru-RU" dirty="0" err="1"/>
              <a:t>містити</a:t>
            </a:r>
            <a:r>
              <a:rPr lang="ru-RU" dirty="0"/>
              <a:t> каталог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відвідувачеві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 продукту,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сподобався</a:t>
            </a:r>
            <a:r>
              <a:rPr lang="ru-RU" dirty="0"/>
              <a:t>. </a:t>
            </a:r>
            <a:r>
              <a:rPr lang="ru-RU" dirty="0" err="1"/>
              <a:t>Решта</a:t>
            </a:r>
            <a:r>
              <a:rPr lang="ru-RU" dirty="0"/>
              <a:t> </a:t>
            </a:r>
            <a:r>
              <a:rPr lang="ru-RU" dirty="0" err="1"/>
              <a:t>опцій</a:t>
            </a:r>
            <a:r>
              <a:rPr lang="ru-RU" dirty="0"/>
              <a:t> та </a:t>
            </a:r>
            <a:r>
              <a:rPr lang="ru-RU" dirty="0" err="1"/>
              <a:t>можливостей</a:t>
            </a:r>
            <a:r>
              <a:rPr lang="ru-RU" dirty="0"/>
              <a:t> – на </a:t>
            </a:r>
            <a:r>
              <a:rPr lang="ru-RU" dirty="0" err="1"/>
              <a:t>розсуд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реаліях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практично все.</a:t>
            </a:r>
          </a:p>
          <a:p>
            <a:r>
              <a:rPr lang="ru-RU" dirty="0" smtClean="0"/>
              <a:t>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-магазину.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в </a:t>
            </a:r>
            <a:r>
              <a:rPr lang="ru-RU" dirty="0" err="1"/>
              <a:t>оренді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, </a:t>
            </a:r>
            <a:r>
              <a:rPr lang="ru-RU" dirty="0" err="1"/>
              <a:t>доступність</a:t>
            </a:r>
            <a:r>
              <a:rPr lang="ru-RU" dirty="0"/>
              <a:t> в будь-</a:t>
            </a:r>
            <a:r>
              <a:rPr lang="ru-RU" dirty="0" err="1"/>
              <a:t>який</a:t>
            </a:r>
            <a:r>
              <a:rPr lang="ru-RU" dirty="0"/>
              <a:t> час </a:t>
            </a:r>
            <a:r>
              <a:rPr lang="ru-RU" dirty="0" err="1"/>
              <a:t>доби</a:t>
            </a:r>
            <a:r>
              <a:rPr lang="ru-RU" dirty="0"/>
              <a:t> і </a:t>
            </a:r>
            <a:r>
              <a:rPr lang="ru-RU" dirty="0" err="1"/>
              <a:t>величезна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–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аргументи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такого виду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  <a:r>
              <a:rPr lang="ru-RU" dirty="0" err="1"/>
              <a:t>Поріг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тут </a:t>
            </a:r>
            <a:r>
              <a:rPr lang="ru-RU" dirty="0" err="1"/>
              <a:t>визначається</a:t>
            </a:r>
            <a:r>
              <a:rPr lang="ru-RU" dirty="0"/>
              <a:t> в основному типом товару,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закупівля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чохлів</a:t>
            </a:r>
            <a:r>
              <a:rPr lang="ru-RU" dirty="0"/>
              <a:t> для </a:t>
            </a:r>
            <a:r>
              <a:rPr lang="ru-RU" dirty="0" err="1"/>
              <a:t>телефонів</a:t>
            </a:r>
            <a:r>
              <a:rPr lang="ru-RU" dirty="0"/>
              <a:t> і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елітних</a:t>
            </a:r>
            <a:r>
              <a:rPr lang="ru-RU" dirty="0"/>
              <a:t> </a:t>
            </a:r>
            <a:r>
              <a:rPr lang="ru-RU" dirty="0" err="1"/>
              <a:t>швейцарських</a:t>
            </a:r>
            <a:r>
              <a:rPr lang="ru-RU" dirty="0"/>
              <a:t> </a:t>
            </a:r>
            <a:r>
              <a:rPr lang="ru-RU" dirty="0" err="1"/>
              <a:t>годинників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сильно </a:t>
            </a:r>
            <a:r>
              <a:rPr lang="ru-RU" dirty="0" err="1"/>
              <a:t>відрізнятися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вкладень</a:t>
            </a:r>
            <a:r>
              <a:rPr lang="ru-RU" dirty="0"/>
              <a:t>. За </a:t>
            </a:r>
            <a:r>
              <a:rPr lang="ru-RU" dirty="0" err="1"/>
              <a:t>півроку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 на 200 – 300 тис. </a:t>
            </a:r>
            <a:r>
              <a:rPr lang="ru-RU" dirty="0" err="1"/>
              <a:t>гривень</a:t>
            </a:r>
            <a:r>
              <a:rPr lang="ru-RU" dirty="0"/>
              <a:t> і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підтверджується</a:t>
            </a:r>
            <a:r>
              <a:rPr lang="ru-RU" dirty="0"/>
              <a:t> нашими кейсами.</a:t>
            </a:r>
          </a:p>
          <a:p>
            <a:r>
              <a:rPr lang="ru-RU" dirty="0" err="1" smtClean="0"/>
              <a:t>Лендінги</a:t>
            </a:r>
            <a:r>
              <a:rPr lang="ru-RU" dirty="0"/>
              <a:t>. Як і </a:t>
            </a:r>
            <a:r>
              <a:rPr lang="ru-RU" dirty="0" err="1"/>
              <a:t>інтернет-магазини</a:t>
            </a:r>
            <a:r>
              <a:rPr lang="ru-RU" dirty="0"/>
              <a:t>, </a:t>
            </a:r>
            <a:r>
              <a:rPr lang="ru-RU" dirty="0" err="1"/>
              <a:t>лендінги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з метою продажу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через сайт. </a:t>
            </a:r>
            <a:r>
              <a:rPr lang="ru-RU" dirty="0" err="1"/>
              <a:t>Тільки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перших, </a:t>
            </a:r>
            <a:r>
              <a:rPr lang="ru-RU" dirty="0" err="1"/>
              <a:t>landing</a:t>
            </a:r>
            <a:r>
              <a:rPr lang="ru-RU" dirty="0"/>
              <a:t> </a:t>
            </a:r>
            <a:r>
              <a:rPr lang="ru-RU" dirty="0" err="1"/>
              <a:t>page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і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для продажу </a:t>
            </a:r>
            <a:r>
              <a:rPr lang="ru-RU" dirty="0" err="1"/>
              <a:t>якого-небудь</a:t>
            </a:r>
            <a:r>
              <a:rPr lang="ru-RU" dirty="0"/>
              <a:t> конкретного товару </a:t>
            </a:r>
            <a:r>
              <a:rPr lang="ru-RU" dirty="0" err="1"/>
              <a:t>або</a:t>
            </a:r>
            <a:r>
              <a:rPr lang="ru-RU" dirty="0"/>
              <a:t> нового </a:t>
            </a:r>
            <a:r>
              <a:rPr lang="ru-RU" dirty="0" smtClean="0"/>
              <a:t>продукту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4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589"/>
            <a:ext cx="12070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-магазину, а от як </a:t>
            </a:r>
            <a:r>
              <a:rPr lang="ru-RU" dirty="0" err="1"/>
              <a:t>доповнення</a:t>
            </a:r>
            <a:r>
              <a:rPr lang="ru-RU" dirty="0"/>
              <a:t> – хороший </a:t>
            </a:r>
            <a:r>
              <a:rPr lang="ru-RU" dirty="0" err="1"/>
              <a:t>варіант</a:t>
            </a:r>
            <a:r>
              <a:rPr lang="ru-RU" dirty="0"/>
              <a:t>.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тут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експериментувати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самого товару та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-маркетингу,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тематики,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лендінгів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обіг</a:t>
            </a:r>
            <a:r>
              <a:rPr lang="ru-RU" dirty="0"/>
              <a:t> 100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гривень</a:t>
            </a:r>
            <a:r>
              <a:rPr lang="ru-RU" dirty="0"/>
              <a:t> і </a:t>
            </a:r>
            <a:r>
              <a:rPr lang="ru-RU" dirty="0" err="1"/>
              <a:t>вище</a:t>
            </a:r>
            <a:r>
              <a:rPr lang="ru-RU" dirty="0" smtClean="0"/>
              <a:t>.</a:t>
            </a:r>
          </a:p>
          <a:p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лендінги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і для </a:t>
            </a:r>
            <a:r>
              <a:rPr lang="ru-RU" dirty="0" err="1"/>
              <a:t>генерації</a:t>
            </a:r>
            <a:r>
              <a:rPr lang="ru-RU" dirty="0"/>
              <a:t> заявок на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(</a:t>
            </a:r>
            <a:r>
              <a:rPr lang="ru-RU" dirty="0" err="1"/>
              <a:t>лідів</a:t>
            </a:r>
            <a:r>
              <a:rPr lang="ru-RU" dirty="0"/>
              <a:t>)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Продажі</a:t>
            </a:r>
            <a:r>
              <a:rPr lang="ru-RU" b="1" dirty="0" smtClean="0"/>
              <a:t> </a:t>
            </a:r>
            <a:r>
              <a:rPr lang="ru-RU" b="1" dirty="0"/>
              <a:t>в </a:t>
            </a:r>
            <a:r>
              <a:rPr lang="ru-RU" b="1" dirty="0" err="1"/>
              <a:t>соціальних</a:t>
            </a:r>
            <a:r>
              <a:rPr lang="ru-RU" b="1" dirty="0"/>
              <a:t> мережах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повноцінного</a:t>
            </a:r>
            <a:r>
              <a:rPr lang="ru-RU" dirty="0"/>
              <a:t> сайту </a:t>
            </a:r>
            <a:r>
              <a:rPr lang="ru-RU" dirty="0" err="1"/>
              <a:t>інтернет</a:t>
            </a:r>
            <a:r>
              <a:rPr lang="ru-RU" dirty="0"/>
              <a:t>-магазину,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функціоналом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, </a:t>
            </a:r>
            <a:r>
              <a:rPr lang="ru-RU" dirty="0" err="1"/>
              <a:t>зважаючи</a:t>
            </a:r>
            <a:r>
              <a:rPr lang="ru-RU" dirty="0"/>
              <a:t> на свою </a:t>
            </a:r>
            <a:r>
              <a:rPr lang="ru-RU" dirty="0" err="1"/>
              <a:t>безкоштовність</a:t>
            </a:r>
            <a:r>
              <a:rPr lang="ru-RU" dirty="0"/>
              <a:t>. Суть такого </a:t>
            </a:r>
            <a:r>
              <a:rPr lang="ru-RU" dirty="0" err="1"/>
              <a:t>підходу</a:t>
            </a:r>
            <a:r>
              <a:rPr lang="ru-RU" dirty="0"/>
              <a:t> –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спільноти</a:t>
            </a:r>
            <a:r>
              <a:rPr lang="ru-RU" dirty="0"/>
              <a:t>, </a:t>
            </a:r>
            <a:r>
              <a:rPr lang="ru-RU" dirty="0" err="1"/>
              <a:t>роботі</a:t>
            </a:r>
            <a:r>
              <a:rPr lang="ru-RU" dirty="0"/>
              <a:t> над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і </a:t>
            </a:r>
            <a:r>
              <a:rPr lang="ru-RU" dirty="0" err="1"/>
              <a:t>пропозицією</a:t>
            </a:r>
            <a:r>
              <a:rPr lang="ru-RU" dirty="0"/>
              <a:t> товару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далеко не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нішах</a:t>
            </a:r>
            <a:r>
              <a:rPr lang="ru-RU" dirty="0"/>
              <a:t>, але все ж </a:t>
            </a:r>
            <a:r>
              <a:rPr lang="ru-RU" dirty="0" err="1"/>
              <a:t>працює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продаж </a:t>
            </a:r>
            <a:r>
              <a:rPr lang="ru-RU" dirty="0" err="1"/>
              <a:t>одягу</a:t>
            </a:r>
            <a:r>
              <a:rPr lang="ru-RU" dirty="0"/>
              <a:t> та </a:t>
            </a:r>
            <a:r>
              <a:rPr lang="ru-RU" dirty="0" err="1"/>
              <a:t>аксесуарів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добре, а от </a:t>
            </a:r>
            <a:r>
              <a:rPr lang="ru-RU" dirty="0" err="1"/>
              <a:t>продавати</a:t>
            </a:r>
            <a:r>
              <a:rPr lang="ru-RU" dirty="0"/>
              <a:t> так само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автозапчастини</a:t>
            </a:r>
            <a:r>
              <a:rPr lang="ru-RU" dirty="0"/>
              <a:t> через </a:t>
            </a:r>
            <a:r>
              <a:rPr lang="ru-RU" dirty="0" err="1" smtClean="0"/>
              <a:t>Инстаграм</a:t>
            </a:r>
            <a:r>
              <a:rPr lang="ru-RU" dirty="0" smtClean="0"/>
              <a:t>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вийде</a:t>
            </a:r>
            <a:r>
              <a:rPr lang="ru-RU" dirty="0"/>
              <a:t> 🙂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мінусів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в </a:t>
            </a:r>
            <a:r>
              <a:rPr lang="ru-RU" dirty="0" err="1"/>
              <a:t>соцмережах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як ми </a:t>
            </a:r>
            <a:r>
              <a:rPr lang="ru-RU" dirty="0" err="1"/>
              <a:t>вже</a:t>
            </a:r>
            <a:r>
              <a:rPr lang="ru-RU" dirty="0"/>
              <a:t> писали,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налаштувань</a:t>
            </a:r>
            <a:r>
              <a:rPr lang="ru-RU" dirty="0"/>
              <a:t> і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, </a:t>
            </a:r>
            <a:r>
              <a:rPr lang="ru-RU" dirty="0" err="1"/>
              <a:t>складності</a:t>
            </a:r>
            <a:r>
              <a:rPr lang="ru-RU" dirty="0"/>
              <a:t> набору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і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. </a:t>
            </a:r>
            <a:r>
              <a:rPr lang="ru-RU" dirty="0" err="1"/>
              <a:t>Фактично</a:t>
            </a:r>
            <a:r>
              <a:rPr lang="ru-RU" dirty="0"/>
              <a:t>, ваша </a:t>
            </a:r>
            <a:r>
              <a:rPr lang="ru-RU" dirty="0" err="1"/>
              <a:t>сторінка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соцмережі</a:t>
            </a:r>
            <a:r>
              <a:rPr lang="ru-RU" dirty="0"/>
              <a:t> і в будь-</a:t>
            </a:r>
            <a:r>
              <a:rPr lang="ru-RU" dirty="0" err="1"/>
              <a:t>який</a:t>
            </a:r>
            <a:r>
              <a:rPr lang="ru-RU" dirty="0"/>
              <a:t> момент </a:t>
            </a:r>
            <a:r>
              <a:rPr lang="ru-RU" dirty="0" err="1"/>
              <a:t>модератори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прикрити</a:t>
            </a:r>
            <a:r>
              <a:rPr lang="ru-RU" dirty="0"/>
              <a:t>. Ну 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продажі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– </a:t>
            </a:r>
            <a:r>
              <a:rPr lang="ru-RU" dirty="0" err="1"/>
              <a:t>дуже</a:t>
            </a:r>
            <a:r>
              <a:rPr lang="ru-RU" dirty="0"/>
              <a:t> складно </a:t>
            </a:r>
            <a:r>
              <a:rPr lang="ru-RU" dirty="0" err="1"/>
              <a:t>масштабувати</a:t>
            </a:r>
            <a:r>
              <a:rPr lang="ru-RU" dirty="0"/>
              <a:t>.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обіг</a:t>
            </a:r>
            <a:r>
              <a:rPr lang="ru-RU" dirty="0"/>
              <a:t> при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схемі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 30 – 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гривень</a:t>
            </a:r>
            <a:r>
              <a:rPr lang="ru-RU" dirty="0"/>
              <a:t>.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плюсів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, </a:t>
            </a:r>
            <a:r>
              <a:rPr lang="ru-RU" dirty="0" err="1"/>
              <a:t>звичайно</a:t>
            </a:r>
            <a:r>
              <a:rPr lang="ru-RU" dirty="0"/>
              <a:t> ж, </a:t>
            </a:r>
            <a:r>
              <a:rPr lang="ru-RU" dirty="0" err="1"/>
              <a:t>безкоштовність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легкість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все правильно. Таким чином,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провести </a:t>
            </a:r>
            <a:r>
              <a:rPr lang="ru-RU" dirty="0" err="1"/>
              <a:t>експеримент</a:t>
            </a:r>
            <a:r>
              <a:rPr lang="ru-RU" dirty="0"/>
              <a:t> і «</a:t>
            </a:r>
            <a:r>
              <a:rPr lang="ru-RU" dirty="0" err="1"/>
              <a:t>прощупати</a:t>
            </a:r>
            <a:r>
              <a:rPr lang="ru-RU" dirty="0"/>
              <a:t>» </a:t>
            </a:r>
            <a:r>
              <a:rPr lang="ru-RU" dirty="0" err="1"/>
              <a:t>нішу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.</a:t>
            </a:r>
          </a:p>
          <a:p>
            <a:r>
              <a:rPr lang="ru-RU" b="1" dirty="0" err="1" smtClean="0"/>
              <a:t>Сайти</a:t>
            </a:r>
            <a:r>
              <a:rPr lang="ru-RU" b="1" dirty="0" smtClean="0"/>
              <a:t> </a:t>
            </a:r>
            <a:r>
              <a:rPr lang="ru-RU" b="1" dirty="0" err="1"/>
              <a:t>оголошень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площадки активно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найрізноманітніших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продажу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Сайти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в </a:t>
            </a:r>
            <a:r>
              <a:rPr lang="ru-RU" dirty="0" err="1"/>
              <a:t>якості</a:t>
            </a:r>
            <a:r>
              <a:rPr lang="ru-RU" dirty="0"/>
              <a:t> основного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генерації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, так і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, особливо на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такими </a:t>
            </a:r>
            <a:r>
              <a:rPr lang="ru-RU" dirty="0" err="1"/>
              <a:t>сервісами</a:t>
            </a:r>
            <a:r>
              <a:rPr lang="ru-RU" dirty="0"/>
              <a:t> є </a:t>
            </a:r>
            <a:r>
              <a:rPr lang="en-US" dirty="0"/>
              <a:t>OLX.ua </a:t>
            </a:r>
            <a:r>
              <a:rPr lang="ru-RU" dirty="0"/>
              <a:t>для </a:t>
            </a:r>
            <a:r>
              <a:rPr lang="ru-RU" dirty="0" err="1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32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0"/>
            <a:ext cx="1219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Інтернет</a:t>
            </a:r>
            <a:r>
              <a:rPr lang="ru-RU" dirty="0"/>
              <a:t>-магазин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повноцінний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продажу. До того ж, </a:t>
            </a:r>
            <a:r>
              <a:rPr lang="ru-RU" dirty="0" err="1"/>
              <a:t>торгівля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вигідніша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звичний</a:t>
            </a:r>
            <a:r>
              <a:rPr lang="ru-RU" dirty="0"/>
              <a:t> магазин. Не </a:t>
            </a:r>
            <a:r>
              <a:rPr lang="ru-RU" dirty="0" err="1"/>
              <a:t>вірите</a:t>
            </a:r>
            <a:r>
              <a:rPr lang="ru-RU" dirty="0"/>
              <a:t>? Ось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переконливих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:</a:t>
            </a:r>
          </a:p>
          <a:p>
            <a:r>
              <a:rPr lang="ru-RU" dirty="0" smtClean="0"/>
              <a:t>    </a:t>
            </a:r>
            <a:r>
              <a:rPr lang="ru-RU" b="1" dirty="0" err="1"/>
              <a:t>Охоплення</a:t>
            </a:r>
            <a:r>
              <a:rPr lang="ru-RU" b="1" dirty="0"/>
              <a:t> </a:t>
            </a:r>
            <a:r>
              <a:rPr lang="ru-RU" b="1" dirty="0" err="1"/>
              <a:t>потенційних</a:t>
            </a:r>
            <a:r>
              <a:rPr lang="ru-RU" b="1" dirty="0"/>
              <a:t> </a:t>
            </a:r>
            <a:r>
              <a:rPr lang="ru-RU" b="1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Навіщо</a:t>
            </a:r>
            <a:r>
              <a:rPr lang="ru-RU" dirty="0"/>
              <a:t> </a:t>
            </a:r>
            <a:r>
              <a:rPr lang="ru-RU" dirty="0" err="1"/>
              <a:t>обмежуватись</a:t>
            </a:r>
            <a:r>
              <a:rPr lang="ru-RU" dirty="0"/>
              <a:t> </a:t>
            </a:r>
            <a:r>
              <a:rPr lang="ru-RU" dirty="0" err="1"/>
              <a:t>мешканцями</a:t>
            </a:r>
            <a:r>
              <a:rPr lang="ru-RU" dirty="0"/>
              <a:t> одного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району? </a:t>
            </a:r>
            <a:r>
              <a:rPr lang="ru-RU" dirty="0" err="1"/>
              <a:t>Продажі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 з </a:t>
            </a:r>
            <a:r>
              <a:rPr lang="ru-RU" dirty="0" err="1"/>
              <a:t>усієї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!</a:t>
            </a:r>
          </a:p>
          <a:p>
            <a:r>
              <a:rPr lang="ru-RU" dirty="0"/>
              <a:t>    </a:t>
            </a:r>
            <a:r>
              <a:rPr lang="ru-RU" b="1" dirty="0" err="1"/>
              <a:t>Вартість</a:t>
            </a:r>
            <a:r>
              <a:rPr lang="ru-RU" b="1" dirty="0"/>
              <a:t> </a:t>
            </a:r>
            <a:r>
              <a:rPr lang="ru-RU" b="1" dirty="0" err="1"/>
              <a:t>відкриття</a:t>
            </a:r>
            <a:r>
              <a:rPr lang="ru-RU" dirty="0"/>
              <a:t>. </a:t>
            </a:r>
            <a:r>
              <a:rPr lang="ru-RU" dirty="0" err="1"/>
              <a:t>Інтернет</a:t>
            </a:r>
            <a:r>
              <a:rPr lang="ru-RU" dirty="0"/>
              <a:t>-магазин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відкрити</a:t>
            </a:r>
            <a:r>
              <a:rPr lang="ru-RU" dirty="0"/>
              <a:t> за $1000,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на </a:t>
            </a:r>
            <a:r>
              <a:rPr lang="ru-RU" dirty="0" err="1"/>
              <a:t>професійних</a:t>
            </a:r>
            <a:r>
              <a:rPr lang="ru-RU" dirty="0"/>
              <a:t> платформах, </a:t>
            </a:r>
            <a:r>
              <a:rPr lang="ru-RU" dirty="0" err="1"/>
              <a:t>або</a:t>
            </a:r>
            <a:r>
              <a:rPr lang="ru-RU" dirty="0"/>
              <a:t> за $99 на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на </a:t>
            </a:r>
            <a:r>
              <a:rPr lang="ru-RU" dirty="0" err="1"/>
              <a:t>конструкторі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en-US" dirty="0" err="1"/>
              <a:t>Weblium</a:t>
            </a:r>
            <a:r>
              <a:rPr lang="en-US" dirty="0"/>
              <a:t>. </a:t>
            </a:r>
            <a:r>
              <a:rPr lang="ru-RU" dirty="0"/>
              <a:t>Ви навряд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утримувати</a:t>
            </a:r>
            <a:r>
              <a:rPr lang="ru-RU" dirty="0"/>
              <a:t> офлайн-магазин за </a:t>
            </a:r>
            <a:r>
              <a:rPr lang="ru-RU" dirty="0" err="1"/>
              <a:t>таку</a:t>
            </a:r>
            <a:r>
              <a:rPr lang="ru-RU" dirty="0"/>
              <a:t> суму.</a:t>
            </a:r>
          </a:p>
          <a:p>
            <a:r>
              <a:rPr lang="ru-RU" dirty="0"/>
              <a:t>    </a:t>
            </a:r>
            <a:r>
              <a:rPr lang="ru-RU" b="1" dirty="0" err="1"/>
              <a:t>Доступність</a:t>
            </a:r>
            <a:r>
              <a:rPr lang="ru-RU" b="1" dirty="0"/>
              <a:t> 24/7. Онлайн-магазин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! </a:t>
            </a:r>
            <a:r>
              <a:rPr lang="ru-RU" dirty="0" err="1"/>
              <a:t>Імпульсивні</a:t>
            </a:r>
            <a:r>
              <a:rPr lang="ru-RU" dirty="0"/>
              <a:t> покупки (а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)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вагомий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будь-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. І 40% спонтанного </a:t>
            </a:r>
            <a:r>
              <a:rPr lang="ru-RU" dirty="0" err="1"/>
              <a:t>шопінгу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! До того ж, </a:t>
            </a:r>
            <a:r>
              <a:rPr lang="ru-RU" dirty="0" err="1"/>
              <a:t>жодний</a:t>
            </a:r>
            <a:r>
              <a:rPr lang="ru-RU" dirty="0"/>
              <a:t> карантин не стане на </a:t>
            </a:r>
            <a:r>
              <a:rPr lang="ru-RU" dirty="0" err="1"/>
              <a:t>заваді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b="1" dirty="0" err="1"/>
              <a:t>Автоматизація</a:t>
            </a:r>
            <a:r>
              <a:rPr lang="ru-RU" b="1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автоматизувати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додавання</a:t>
            </a:r>
            <a:r>
              <a:rPr lang="ru-RU" dirty="0"/>
              <a:t> товару на сайт до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замовлення</a:t>
            </a:r>
            <a:r>
              <a:rPr lang="ru-RU" dirty="0"/>
              <a:t>. </a:t>
            </a:r>
          </a:p>
          <a:p>
            <a:r>
              <a:rPr lang="ru-RU" dirty="0"/>
              <a:t>    </a:t>
            </a:r>
            <a:r>
              <a:rPr lang="ru-RU" b="1" dirty="0" err="1"/>
              <a:t>Аналітика</a:t>
            </a:r>
            <a:r>
              <a:rPr lang="ru-RU" b="1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відстежити</a:t>
            </a:r>
            <a:r>
              <a:rPr lang="ru-RU" dirty="0"/>
              <a:t> </a:t>
            </a:r>
            <a:r>
              <a:rPr lang="ru-RU" dirty="0" err="1"/>
              <a:t>кожну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відвідувача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та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 smtClean="0"/>
              <a:t>.</a:t>
            </a:r>
          </a:p>
          <a:p>
            <a:r>
              <a:rPr lang="ru-RU" dirty="0" err="1"/>
              <a:t>Торгівля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з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b="1" dirty="0"/>
              <a:t>Косметика</a:t>
            </a:r>
            <a:r>
              <a:rPr lang="ru-RU" dirty="0"/>
              <a:t> — одна з </a:t>
            </a:r>
            <a:r>
              <a:rPr lang="ru-RU" dirty="0" err="1"/>
              <a:t>найпопулярніших</a:t>
            </a:r>
            <a:r>
              <a:rPr lang="ru-RU" dirty="0"/>
              <a:t> </a:t>
            </a:r>
            <a:r>
              <a:rPr lang="ru-RU" dirty="0" err="1"/>
              <a:t>ніш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Радимо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стильний</a:t>
            </a:r>
            <a:r>
              <a:rPr lang="ru-RU" dirty="0"/>
              <a:t> сайт та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відеоогляд</a:t>
            </a:r>
            <a:r>
              <a:rPr lang="ru-RU" dirty="0"/>
              <a:t> продукту.</a:t>
            </a:r>
          </a:p>
          <a:p>
            <a:r>
              <a:rPr lang="ru-RU" dirty="0"/>
              <a:t>    </a:t>
            </a:r>
            <a:r>
              <a:rPr lang="ru-RU" b="1" dirty="0" err="1"/>
              <a:t>Одяг</a:t>
            </a:r>
            <a:r>
              <a:rPr lang="ru-RU" b="1" dirty="0"/>
              <a:t>, </a:t>
            </a:r>
            <a:r>
              <a:rPr lang="ru-RU" b="1" dirty="0" err="1"/>
              <a:t>взуття</a:t>
            </a:r>
            <a:r>
              <a:rPr lang="ru-RU" b="1" dirty="0"/>
              <a:t> та </a:t>
            </a:r>
            <a:r>
              <a:rPr lang="ru-RU" b="1" dirty="0" err="1"/>
              <a:t>аксесуари</a:t>
            </a:r>
            <a:r>
              <a:rPr lang="ru-RU" dirty="0"/>
              <a:t>. </a:t>
            </a:r>
            <a:r>
              <a:rPr lang="ru-RU" dirty="0" err="1"/>
              <a:t>Слідкуйте</a:t>
            </a:r>
            <a:r>
              <a:rPr lang="ru-RU" dirty="0"/>
              <a:t> за новинками та попитом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продавати</a:t>
            </a:r>
            <a:r>
              <a:rPr lang="ru-RU" dirty="0"/>
              <a:t> </a:t>
            </a:r>
            <a:r>
              <a:rPr lang="ru-RU" dirty="0" err="1"/>
              <a:t>актуальний</a:t>
            </a:r>
            <a:r>
              <a:rPr lang="ru-RU" dirty="0"/>
              <a:t> товар.</a:t>
            </a:r>
          </a:p>
          <a:p>
            <a:r>
              <a:rPr lang="ru-RU" b="1" dirty="0"/>
              <a:t>    </a:t>
            </a:r>
            <a:r>
              <a:rPr lang="ru-RU" b="1" dirty="0" err="1"/>
              <a:t>Недорогі</a:t>
            </a:r>
            <a:r>
              <a:rPr lang="ru-RU" b="1" dirty="0"/>
              <a:t> </a:t>
            </a:r>
            <a:r>
              <a:rPr lang="ru-RU" b="1" dirty="0" err="1"/>
              <a:t>товари</a:t>
            </a:r>
            <a:r>
              <a:rPr lang="ru-RU" b="1" dirty="0"/>
              <a:t> для </a:t>
            </a:r>
            <a:r>
              <a:rPr lang="ru-RU" b="1" dirty="0" err="1"/>
              <a:t>домашнього</a:t>
            </a:r>
            <a:r>
              <a:rPr lang="ru-RU" b="1" dirty="0"/>
              <a:t> декору</a:t>
            </a:r>
            <a:r>
              <a:rPr lang="ru-RU" dirty="0"/>
              <a:t>. </a:t>
            </a:r>
            <a:r>
              <a:rPr lang="ru-RU" dirty="0" err="1"/>
              <a:t>Свічки</a:t>
            </a:r>
            <a:r>
              <a:rPr lang="ru-RU" dirty="0"/>
              <a:t>, </a:t>
            </a:r>
            <a:r>
              <a:rPr lang="ru-RU" dirty="0" err="1"/>
              <a:t>пледи</a:t>
            </a:r>
            <a:r>
              <a:rPr lang="ru-RU" dirty="0"/>
              <a:t>, посуд та </a:t>
            </a:r>
            <a:r>
              <a:rPr lang="ru-RU" dirty="0" err="1"/>
              <a:t>сезонний</a:t>
            </a:r>
            <a:r>
              <a:rPr lang="ru-RU" dirty="0"/>
              <a:t> декор </a:t>
            </a:r>
            <a:r>
              <a:rPr lang="ru-RU" dirty="0" err="1"/>
              <a:t>користується</a:t>
            </a:r>
            <a:r>
              <a:rPr lang="ru-RU" dirty="0"/>
              <a:t> </a:t>
            </a:r>
            <a:r>
              <a:rPr lang="ru-RU" dirty="0" err="1"/>
              <a:t>величезною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і часто </a:t>
            </a:r>
            <a:r>
              <a:rPr lang="ru-RU" dirty="0" err="1"/>
              <a:t>купується</a:t>
            </a:r>
            <a:r>
              <a:rPr lang="ru-RU" dirty="0"/>
              <a:t> спонтанно.</a:t>
            </a:r>
          </a:p>
          <a:p>
            <a:r>
              <a:rPr lang="ru-RU" dirty="0"/>
              <a:t>    </a:t>
            </a:r>
            <a:r>
              <a:rPr lang="ru-RU" b="1" dirty="0" err="1"/>
              <a:t>Розумна</a:t>
            </a:r>
            <a:r>
              <a:rPr lang="ru-RU" b="1" dirty="0"/>
              <a:t> </a:t>
            </a:r>
            <a:r>
              <a:rPr lang="ru-RU" b="1" dirty="0" err="1"/>
              <a:t>побутова</a:t>
            </a:r>
            <a:r>
              <a:rPr lang="ru-RU" b="1" dirty="0"/>
              <a:t> </a:t>
            </a:r>
            <a:r>
              <a:rPr lang="ru-RU" b="1" dirty="0" err="1"/>
              <a:t>техніка</a:t>
            </a:r>
            <a:r>
              <a:rPr lang="ru-RU" b="1" dirty="0"/>
              <a:t>, </a:t>
            </a:r>
            <a:r>
              <a:rPr lang="ru-RU" b="1" dirty="0" err="1"/>
              <a:t>смартфони</a:t>
            </a:r>
            <a:r>
              <a:rPr lang="ru-RU" b="1" dirty="0"/>
              <a:t> та </a:t>
            </a:r>
            <a:r>
              <a:rPr lang="ru-RU" b="1" dirty="0" err="1"/>
              <a:t>аксесуари</a:t>
            </a:r>
            <a:r>
              <a:rPr lang="ru-RU" b="1" dirty="0"/>
              <a:t> до них</a:t>
            </a:r>
            <a:r>
              <a:rPr lang="ru-RU" dirty="0"/>
              <a:t>. </a:t>
            </a:r>
            <a:r>
              <a:rPr lang="ru-RU" dirty="0" err="1"/>
              <a:t>Розумні</a:t>
            </a:r>
            <a:r>
              <a:rPr lang="ru-RU" dirty="0"/>
              <a:t> </a:t>
            </a:r>
            <a:r>
              <a:rPr lang="ru-RU" dirty="0" err="1"/>
              <a:t>гаджети</a:t>
            </a:r>
            <a:r>
              <a:rPr lang="ru-RU" dirty="0"/>
              <a:t> зараз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популярні</a:t>
            </a:r>
            <a:r>
              <a:rPr lang="ru-RU" dirty="0"/>
              <a:t>! </a:t>
            </a:r>
            <a:r>
              <a:rPr lang="ru-RU" dirty="0" err="1"/>
              <a:t>Запропонуйте</a:t>
            </a:r>
            <a:r>
              <a:rPr lang="ru-RU" dirty="0"/>
              <a:t> </a:t>
            </a:r>
            <a:r>
              <a:rPr lang="ru-RU" dirty="0" err="1"/>
              <a:t>приємну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недорогу</a:t>
            </a:r>
            <a:r>
              <a:rPr lang="ru-RU" dirty="0"/>
              <a:t> доставку, </a:t>
            </a:r>
            <a:r>
              <a:rPr lang="ru-RU" dirty="0" err="1"/>
              <a:t>щоб</a:t>
            </a:r>
            <a:r>
              <a:rPr lang="ru-RU" dirty="0"/>
              <a:t> бути </a:t>
            </a:r>
            <a:r>
              <a:rPr lang="ru-RU" dirty="0" err="1"/>
              <a:t>конкурентоспроможною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.</a:t>
            </a:r>
          </a:p>
          <a:p>
            <a:r>
              <a:rPr lang="ru-RU" dirty="0"/>
              <a:t>    </a:t>
            </a:r>
            <a:r>
              <a:rPr lang="ru-RU" b="1" dirty="0" err="1"/>
              <a:t>Дитячі</a:t>
            </a:r>
            <a:r>
              <a:rPr lang="ru-RU" b="1" dirty="0"/>
              <a:t> </a:t>
            </a:r>
            <a:r>
              <a:rPr lang="ru-RU" b="1" dirty="0" err="1"/>
              <a:t>товари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попит в </a:t>
            </a:r>
            <a:r>
              <a:rPr lang="ru-RU" dirty="0" err="1"/>
              <a:t>інтернеті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у </a:t>
            </a:r>
            <a:r>
              <a:rPr lang="ru-RU" dirty="0" err="1"/>
              <a:t>заклопотаних</a:t>
            </a:r>
            <a:r>
              <a:rPr lang="ru-RU" dirty="0"/>
              <a:t> </a:t>
            </a:r>
            <a:r>
              <a:rPr lang="ru-RU" dirty="0" err="1"/>
              <a:t>матусь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часу і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ходити</a:t>
            </a:r>
            <a:r>
              <a:rPr lang="ru-RU" dirty="0"/>
              <a:t> на офлайн-</a:t>
            </a:r>
            <a:r>
              <a:rPr lang="ru-RU" dirty="0" err="1"/>
              <a:t>шопінг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4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4502" y="100880"/>
            <a:ext cx="118610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 – в </a:t>
            </a:r>
            <a:r>
              <a:rPr lang="ru-RU" dirty="0" err="1"/>
              <a:t>безкоштовності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широкому </a:t>
            </a:r>
            <a:r>
              <a:rPr lang="ru-RU" dirty="0" err="1"/>
              <a:t>охопленні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ресурсу.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широкого спектру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обіг</a:t>
            </a:r>
            <a:r>
              <a:rPr lang="ru-RU" dirty="0"/>
              <a:t> при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схемі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: 20 – 30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гривень</a:t>
            </a:r>
            <a:r>
              <a:rPr lang="ru-RU" dirty="0"/>
              <a:t>.</a:t>
            </a:r>
          </a:p>
          <a:p>
            <a:r>
              <a:rPr lang="ru-RU" dirty="0" err="1" smtClean="0"/>
              <a:t>Недоліків</a:t>
            </a:r>
            <a:r>
              <a:rPr lang="ru-RU" dirty="0"/>
              <a:t>,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вистачає</a:t>
            </a:r>
            <a:r>
              <a:rPr lang="ru-RU" dirty="0"/>
              <a:t> –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з боку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продавців</a:t>
            </a:r>
            <a:r>
              <a:rPr lang="ru-RU" dirty="0"/>
              <a:t>, </a:t>
            </a:r>
            <a:r>
              <a:rPr lang="ru-RU" dirty="0" err="1"/>
              <a:t>обмежені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і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масштабування</a:t>
            </a:r>
            <a:r>
              <a:rPr lang="ru-RU" dirty="0"/>
              <a:t>. Як і у </a:t>
            </a:r>
            <a:r>
              <a:rPr lang="ru-RU" dirty="0" err="1"/>
              <a:t>випадку</a:t>
            </a:r>
            <a:r>
              <a:rPr lang="ru-RU" dirty="0"/>
              <a:t> з </a:t>
            </a:r>
            <a:r>
              <a:rPr lang="ru-RU" dirty="0" err="1"/>
              <a:t>соціальними</a:t>
            </a:r>
            <a:r>
              <a:rPr lang="ru-RU" dirty="0"/>
              <a:t> мережами, </a:t>
            </a:r>
            <a:r>
              <a:rPr lang="ru-RU" dirty="0" err="1"/>
              <a:t>сервіси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тестування</a:t>
            </a:r>
            <a:r>
              <a:rPr lang="ru-RU" dirty="0"/>
              <a:t> </a:t>
            </a:r>
            <a:r>
              <a:rPr lang="ru-RU" dirty="0" err="1"/>
              <a:t>цікавих</a:t>
            </a:r>
            <a:r>
              <a:rPr lang="ru-RU" dirty="0"/>
              <a:t> тематик і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прийняли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, але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визначилися</a:t>
            </a:r>
            <a:r>
              <a:rPr lang="ru-RU" dirty="0"/>
              <a:t> з </a:t>
            </a:r>
            <a:r>
              <a:rPr lang="ru-RU" dirty="0" err="1"/>
              <a:t>напрямком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Пропозиція</a:t>
            </a:r>
            <a:r>
              <a:rPr lang="ru-RU" b="1" dirty="0"/>
              <a:t> </a:t>
            </a:r>
            <a:r>
              <a:rPr lang="ru-RU" b="1" dirty="0" err="1" smtClean="0"/>
              <a:t>послуг</a:t>
            </a:r>
            <a:endParaRPr lang="ru-RU" b="1" dirty="0" smtClean="0"/>
          </a:p>
          <a:p>
            <a:r>
              <a:rPr lang="ru-RU" b="1" dirty="0"/>
              <a:t>Веб-</a:t>
            </a:r>
            <a:r>
              <a:rPr lang="ru-RU" b="1" dirty="0" err="1"/>
              <a:t>розробка</a:t>
            </a:r>
            <a:r>
              <a:rPr lang="ru-RU" dirty="0"/>
              <a:t>. </a:t>
            </a:r>
            <a:r>
              <a:rPr lang="ru-RU" dirty="0" err="1"/>
              <a:t>Сайти</a:t>
            </a:r>
            <a:r>
              <a:rPr lang="ru-RU" dirty="0"/>
              <a:t> не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по </a:t>
            </a:r>
            <a:r>
              <a:rPr lang="ru-RU" dirty="0" err="1"/>
              <a:t>собі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розробляє</a:t>
            </a:r>
            <a:r>
              <a:rPr lang="ru-RU" dirty="0"/>
              <a:t>.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різними</a:t>
            </a:r>
            <a:r>
              <a:rPr lang="ru-RU" dirty="0"/>
              <a:t> – для себе, для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.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і є </a:t>
            </a:r>
            <a:r>
              <a:rPr lang="ru-RU" dirty="0" err="1"/>
              <a:t>повноцінним</a:t>
            </a:r>
            <a:r>
              <a:rPr lang="ru-RU" dirty="0"/>
              <a:t> </a:t>
            </a:r>
            <a:r>
              <a:rPr lang="ru-RU" dirty="0" err="1"/>
              <a:t>бізнесом</a:t>
            </a:r>
            <a:r>
              <a:rPr lang="ru-RU" dirty="0"/>
              <a:t>, а попит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підтверджується</a:t>
            </a:r>
            <a:r>
              <a:rPr lang="ru-RU" dirty="0"/>
              <a:t> великою </a:t>
            </a:r>
            <a:r>
              <a:rPr lang="ru-RU" dirty="0" err="1"/>
              <a:t>кількістю</a:t>
            </a:r>
            <a:r>
              <a:rPr lang="ru-RU" dirty="0"/>
              <a:t> веб-</a:t>
            </a:r>
            <a:r>
              <a:rPr lang="ru-RU" dirty="0" err="1"/>
              <a:t>студій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не </a:t>
            </a:r>
            <a:r>
              <a:rPr lang="ru-RU" dirty="0" err="1"/>
              <a:t>тільки</a:t>
            </a:r>
            <a:r>
              <a:rPr lang="ru-RU" dirty="0"/>
              <a:t> у великих </a:t>
            </a:r>
            <a:r>
              <a:rPr lang="ru-RU" dirty="0" err="1"/>
              <a:t>мегаполісах</a:t>
            </a:r>
            <a:r>
              <a:rPr lang="ru-RU" dirty="0"/>
              <a:t>, але й невеликих </a:t>
            </a:r>
            <a:r>
              <a:rPr lang="ru-RU" dirty="0" err="1"/>
              <a:t>провінційних</a:t>
            </a:r>
            <a:r>
              <a:rPr lang="ru-RU" dirty="0"/>
              <a:t> </a:t>
            </a:r>
            <a:r>
              <a:rPr lang="ru-RU" dirty="0" err="1"/>
              <a:t>містечках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й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розробників-фрілансерів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не бути </a:t>
            </a:r>
            <a:r>
              <a:rPr lang="ru-RU" dirty="0" err="1"/>
              <a:t>власного</a:t>
            </a:r>
            <a:r>
              <a:rPr lang="ru-RU" dirty="0"/>
              <a:t> сайту, 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вони </a:t>
            </a:r>
            <a:r>
              <a:rPr lang="ru-RU" dirty="0" err="1"/>
              <a:t>отримують</a:t>
            </a:r>
            <a:r>
              <a:rPr lang="ru-RU" dirty="0"/>
              <a:t> за </a:t>
            </a:r>
            <a:r>
              <a:rPr lang="ru-RU" dirty="0" err="1"/>
              <a:t>рекомендаціями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біржах</a:t>
            </a:r>
            <a:r>
              <a:rPr lang="ru-RU" dirty="0" smtClean="0"/>
              <a:t>. </a:t>
            </a: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/>
              <a:t>веб-</a:t>
            </a:r>
            <a:r>
              <a:rPr lang="ru-RU" dirty="0" err="1"/>
              <a:t>розробки</a:t>
            </a:r>
            <a:r>
              <a:rPr lang="ru-RU" dirty="0"/>
              <a:t> як </a:t>
            </a:r>
            <a:r>
              <a:rPr lang="ru-RU" dirty="0" err="1"/>
              <a:t>бізнесу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є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поріг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. Для </a:t>
            </a:r>
            <a:r>
              <a:rPr lang="ru-RU" dirty="0" err="1"/>
              <a:t>кваліфікованого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r>
              <a:rPr lang="ru-RU" dirty="0"/>
              <a:t> та доступу до </a:t>
            </a:r>
            <a:r>
              <a:rPr lang="ru-RU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поширюються</a:t>
            </a:r>
            <a:r>
              <a:rPr lang="ru-RU" dirty="0"/>
              <a:t> абсолютно </a:t>
            </a:r>
            <a:r>
              <a:rPr lang="ru-RU" dirty="0" err="1"/>
              <a:t>безкоштовно</a:t>
            </a:r>
            <a:r>
              <a:rPr lang="ru-RU" dirty="0"/>
              <a:t>, за </a:t>
            </a:r>
            <a:r>
              <a:rPr lang="en-US" dirty="0"/>
              <a:t>freeware-</a:t>
            </a:r>
            <a:r>
              <a:rPr lang="ru-RU" dirty="0" err="1"/>
              <a:t>ліцензією</a:t>
            </a:r>
            <a:r>
              <a:rPr lang="ru-RU" dirty="0"/>
              <a:t>.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– </a:t>
            </a:r>
            <a:r>
              <a:rPr lang="ru-RU" dirty="0" err="1"/>
              <a:t>оренда</a:t>
            </a:r>
            <a:r>
              <a:rPr lang="ru-RU" dirty="0"/>
              <a:t> </a:t>
            </a:r>
            <a:r>
              <a:rPr lang="ru-RU" dirty="0" err="1"/>
              <a:t>офісу</a:t>
            </a:r>
            <a:r>
              <a:rPr lang="ru-RU" dirty="0"/>
              <a:t> і робота в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</a:t>
            </a:r>
          </a:p>
          <a:p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/>
              <a:t>недоліків</a:t>
            </a:r>
            <a:r>
              <a:rPr lang="ru-RU" dirty="0"/>
              <a:t> тут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. Перший </a:t>
            </a:r>
            <a:r>
              <a:rPr lang="ru-RU" dirty="0" err="1"/>
              <a:t>важливий</a:t>
            </a:r>
            <a:r>
              <a:rPr lang="ru-RU" dirty="0"/>
              <a:t> момент –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 і </a:t>
            </a:r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часто </a:t>
            </a:r>
            <a:r>
              <a:rPr lang="ru-RU" dirty="0" err="1"/>
              <a:t>нездатні</a:t>
            </a:r>
            <a:r>
              <a:rPr lang="ru-RU" dirty="0"/>
              <a:t> </a:t>
            </a:r>
            <a:r>
              <a:rPr lang="ru-RU" dirty="0" err="1"/>
              <a:t>розібратися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просто </a:t>
            </a:r>
            <a:r>
              <a:rPr lang="ru-RU" dirty="0" err="1"/>
              <a:t>вибирають</a:t>
            </a:r>
            <a:r>
              <a:rPr lang="ru-RU" dirty="0"/>
              <a:t> того </a:t>
            </a:r>
            <a:r>
              <a:rPr lang="ru-RU" dirty="0" err="1"/>
              <a:t>виконавця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запропонує</a:t>
            </a:r>
            <a:r>
              <a:rPr lang="ru-RU" dirty="0"/>
              <a:t> </a:t>
            </a:r>
            <a:r>
              <a:rPr lang="ru-RU" dirty="0" err="1"/>
              <a:t>нижчу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недолік</a:t>
            </a:r>
            <a:r>
              <a:rPr lang="ru-RU" dirty="0"/>
              <a:t> –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збільшувати</a:t>
            </a:r>
            <a:r>
              <a:rPr lang="ru-RU" dirty="0"/>
              <a:t> штат персоналу,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фахівець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обмежену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25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0831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Лідогенерація</a:t>
            </a:r>
            <a:r>
              <a:rPr lang="ru-RU" dirty="0"/>
              <a:t>.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про </a:t>
            </a:r>
            <a:r>
              <a:rPr lang="ru-RU" dirty="0" err="1"/>
              <a:t>маркетингову</a:t>
            </a:r>
            <a:r>
              <a:rPr lang="ru-RU" dirty="0"/>
              <a:t> тактику,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замовнику</a:t>
            </a:r>
            <a:r>
              <a:rPr lang="ru-RU" dirty="0"/>
              <a:t>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лідогенераціі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лідів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таких </a:t>
            </a:r>
            <a:r>
              <a:rPr lang="ru-RU" dirty="0" err="1"/>
              <a:t>інструментів</a:t>
            </a:r>
            <a:r>
              <a:rPr lang="ru-RU" dirty="0"/>
              <a:t>, як </a:t>
            </a:r>
            <a:r>
              <a:rPr lang="ru-RU" dirty="0" err="1"/>
              <a:t>тематичні</a:t>
            </a:r>
            <a:r>
              <a:rPr lang="ru-RU" dirty="0"/>
              <a:t> 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лендінги</a:t>
            </a:r>
            <a:r>
              <a:rPr lang="ru-RU" dirty="0"/>
              <a:t>, </a:t>
            </a:r>
            <a:r>
              <a:rPr lang="ru-RU" dirty="0" err="1"/>
              <a:t>контекстна</a:t>
            </a:r>
            <a:r>
              <a:rPr lang="ru-RU" dirty="0"/>
              <a:t> реклама, </a:t>
            </a:r>
            <a:r>
              <a:rPr lang="en-US" dirty="0"/>
              <a:t>e-mail-</a:t>
            </a:r>
            <a:r>
              <a:rPr lang="ru-RU" dirty="0"/>
              <a:t>маркетинг, </a:t>
            </a:r>
            <a:r>
              <a:rPr lang="ru-RU" dirty="0" err="1"/>
              <a:t>сторінки</a:t>
            </a:r>
            <a:r>
              <a:rPr lang="ru-RU" dirty="0"/>
              <a:t> і </a:t>
            </a:r>
            <a:r>
              <a:rPr lang="ru-RU" dirty="0" err="1"/>
              <a:t>таргетована</a:t>
            </a:r>
            <a:r>
              <a:rPr lang="ru-RU" dirty="0"/>
              <a:t> реклама в </a:t>
            </a:r>
            <a:r>
              <a:rPr lang="ru-RU" dirty="0" err="1"/>
              <a:t>соціальних</a:t>
            </a:r>
            <a:r>
              <a:rPr lang="ru-RU" dirty="0"/>
              <a:t> мережах.</a:t>
            </a:r>
          </a:p>
          <a:p>
            <a:r>
              <a:rPr lang="ru-RU" dirty="0" err="1" smtClean="0"/>
              <a:t>Бізнес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генерації</a:t>
            </a:r>
            <a:r>
              <a:rPr lang="ru-RU" dirty="0"/>
              <a:t> та продажу </a:t>
            </a:r>
            <a:r>
              <a:rPr lang="ru-RU" dirty="0" err="1"/>
              <a:t>лідів</a:t>
            </a:r>
            <a:r>
              <a:rPr lang="ru-RU" dirty="0"/>
              <a:t> –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перспективний</a:t>
            </a:r>
            <a:r>
              <a:rPr lang="ru-RU" dirty="0"/>
              <a:t> і </a:t>
            </a:r>
            <a:r>
              <a:rPr lang="ru-RU" dirty="0" err="1"/>
              <a:t>вигідний</a:t>
            </a:r>
            <a:r>
              <a:rPr lang="ru-RU" dirty="0"/>
              <a:t> як для </a:t>
            </a:r>
            <a:r>
              <a:rPr lang="ru-RU" dirty="0" err="1"/>
              <a:t>замовника</a:t>
            </a:r>
            <a:r>
              <a:rPr lang="ru-RU" dirty="0"/>
              <a:t>, так і для </a:t>
            </a:r>
            <a:r>
              <a:rPr lang="ru-RU" dirty="0" err="1"/>
              <a:t>виконавця</a:t>
            </a:r>
            <a:r>
              <a:rPr lang="ru-RU" dirty="0"/>
              <a:t>. Але в </a:t>
            </a:r>
            <a:r>
              <a:rPr lang="ru-RU" dirty="0" err="1"/>
              <a:t>більшості</a:t>
            </a:r>
            <a:r>
              <a:rPr lang="ru-RU" dirty="0"/>
              <a:t> тематик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рентабельність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в </a:t>
            </a:r>
            <a:r>
              <a:rPr lang="ru-RU" dirty="0" err="1"/>
              <a:t>Рунеті</a:t>
            </a:r>
            <a:r>
              <a:rPr lang="ru-RU" dirty="0"/>
              <a:t> і </a:t>
            </a:r>
            <a:r>
              <a:rPr lang="ru-RU" dirty="0" err="1"/>
              <a:t>Уанеті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Тим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сумніватися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такого виду </a:t>
            </a:r>
            <a:r>
              <a:rPr lang="ru-RU" dirty="0" err="1"/>
              <a:t>інтернет</a:t>
            </a:r>
            <a:r>
              <a:rPr lang="ru-RU" dirty="0"/>
              <a:t>-маркетингу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затребуваність</a:t>
            </a:r>
            <a:r>
              <a:rPr lang="ru-RU" dirty="0"/>
              <a:t> з боку </a:t>
            </a:r>
            <a:r>
              <a:rPr lang="ru-RU" dirty="0" err="1"/>
              <a:t>замовника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рости</a:t>
            </a:r>
            <a:r>
              <a:rPr lang="ru-RU" dirty="0"/>
              <a:t>.</a:t>
            </a:r>
          </a:p>
          <a:p>
            <a:r>
              <a:rPr lang="ru-RU" b="1" dirty="0" err="1" smtClean="0"/>
              <a:t>Фріланс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віддаленої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Інтернету</a:t>
            </a:r>
            <a:r>
              <a:rPr lang="ru-RU" dirty="0"/>
              <a:t>. Будучи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розвиненим</a:t>
            </a:r>
            <a:r>
              <a:rPr lang="ru-RU" dirty="0"/>
              <a:t> в США і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фрілансу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і в </a:t>
            </a:r>
            <a:r>
              <a:rPr lang="ru-RU" dirty="0" err="1"/>
              <a:t>країнах</a:t>
            </a:r>
            <a:r>
              <a:rPr lang="ru-RU" dirty="0"/>
              <a:t> СНД, </a:t>
            </a:r>
            <a:r>
              <a:rPr lang="ru-RU" dirty="0" err="1"/>
              <a:t>залучаючи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як з боку </a:t>
            </a:r>
            <a:r>
              <a:rPr lang="ru-RU" dirty="0" err="1"/>
              <a:t>виконавців</a:t>
            </a:r>
            <a:r>
              <a:rPr lang="ru-RU" dirty="0"/>
              <a:t>, так і з боку </a:t>
            </a:r>
            <a:r>
              <a:rPr lang="ru-RU" dirty="0" err="1"/>
              <a:t>замовників</a:t>
            </a:r>
            <a:r>
              <a:rPr lang="ru-RU" dirty="0"/>
              <a:t>. </a:t>
            </a:r>
            <a:r>
              <a:rPr lang="ru-RU" dirty="0" err="1"/>
              <a:t>Найпопулярніша</a:t>
            </a:r>
            <a:r>
              <a:rPr lang="ru-RU" dirty="0"/>
              <a:t> </a:t>
            </a:r>
            <a:r>
              <a:rPr lang="ru-RU" dirty="0" err="1"/>
              <a:t>біржа</a:t>
            </a:r>
            <a:r>
              <a:rPr lang="ru-RU" dirty="0"/>
              <a:t> </a:t>
            </a:r>
            <a:r>
              <a:rPr lang="ru-RU" dirty="0" err="1"/>
              <a:t>фрілансу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 – </a:t>
            </a:r>
            <a:r>
              <a:rPr lang="en-US" dirty="0"/>
              <a:t>Freelancehunt.com, </a:t>
            </a:r>
            <a:r>
              <a:rPr lang="ru-RU" dirty="0"/>
              <a:t>а на глобальному ринку </a:t>
            </a:r>
            <a:r>
              <a:rPr lang="ru-RU" dirty="0" err="1"/>
              <a:t>лідером</a:t>
            </a:r>
            <a:r>
              <a:rPr lang="ru-RU" dirty="0"/>
              <a:t> є </a:t>
            </a:r>
            <a:r>
              <a:rPr lang="en-US" dirty="0"/>
              <a:t>Upwork.com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</a:t>
            </a:r>
            <a:r>
              <a:rPr lang="ru-RU" dirty="0" err="1"/>
              <a:t>спеціалізаціями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фрілансерів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напрямки </a:t>
            </a:r>
            <a:r>
              <a:rPr lang="ru-RU" dirty="0" err="1"/>
              <a:t>роботи</a:t>
            </a:r>
            <a:r>
              <a:rPr lang="ru-RU" dirty="0"/>
              <a:t>, як:</a:t>
            </a:r>
          </a:p>
          <a:p>
            <a:r>
              <a:rPr lang="ru-RU" dirty="0" smtClean="0"/>
              <a:t>    </a:t>
            </a:r>
            <a:r>
              <a:rPr lang="ru-RU" dirty="0" err="1"/>
              <a:t>програмування</a:t>
            </a:r>
            <a:r>
              <a:rPr lang="ru-RU" dirty="0"/>
              <a:t> і веб-</a:t>
            </a:r>
            <a:r>
              <a:rPr lang="ru-RU" dirty="0" err="1"/>
              <a:t>розробка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графічний</a:t>
            </a:r>
            <a:r>
              <a:rPr lang="ru-RU" dirty="0"/>
              <a:t> дизайн;</a:t>
            </a:r>
          </a:p>
          <a:p>
            <a:r>
              <a:rPr lang="ru-RU" dirty="0"/>
              <a:t>    </a:t>
            </a:r>
            <a:r>
              <a:rPr lang="ru-RU" dirty="0" err="1"/>
              <a:t>копірайтинг</a:t>
            </a:r>
            <a:r>
              <a:rPr lang="ru-RU" dirty="0"/>
              <a:t> та переклад </a:t>
            </a:r>
            <a:r>
              <a:rPr lang="ru-RU" dirty="0" err="1"/>
              <a:t>текстів</a:t>
            </a:r>
            <a:r>
              <a:rPr lang="ru-RU" dirty="0"/>
              <a:t>;</a:t>
            </a:r>
          </a:p>
          <a:p>
            <a:r>
              <a:rPr lang="ru-RU" dirty="0"/>
              <a:t>    аутсорсинг і </a:t>
            </a:r>
            <a:r>
              <a:rPr lang="ru-RU" dirty="0" err="1"/>
              <a:t>консультації</a:t>
            </a:r>
            <a:r>
              <a:rPr lang="ru-RU" dirty="0"/>
              <a:t>;</a:t>
            </a:r>
          </a:p>
          <a:p>
            <a:r>
              <a:rPr lang="ru-RU" dirty="0"/>
              <a:t>   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-маркетингу;</a:t>
            </a:r>
          </a:p>
          <a:p>
            <a:r>
              <a:rPr lang="ru-RU" dirty="0"/>
              <a:t>   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/>
              <a:t>фрілансу</a:t>
            </a:r>
            <a:r>
              <a:rPr lang="ru-RU" dirty="0"/>
              <a:t> для </a:t>
            </a:r>
            <a:r>
              <a:rPr lang="ru-RU" dirty="0" err="1"/>
              <a:t>виконавця</a:t>
            </a:r>
            <a:r>
              <a:rPr lang="ru-RU" dirty="0"/>
              <a:t> – </a:t>
            </a: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з </a:t>
            </a:r>
            <a:r>
              <a:rPr lang="ru-RU" dirty="0" err="1"/>
              <a:t>замовником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незахищеність</a:t>
            </a:r>
            <a:r>
              <a:rPr lang="ru-RU" dirty="0"/>
              <a:t> в </a:t>
            </a:r>
            <a:r>
              <a:rPr lang="ru-RU" dirty="0" err="1"/>
              <a:t>юридичному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оплати і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02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8" y="0"/>
            <a:ext cx="118088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побудувати</a:t>
            </a:r>
            <a:r>
              <a:rPr lang="ru-RU" dirty="0"/>
              <a:t>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? </a:t>
            </a:r>
            <a:r>
              <a:rPr lang="ru-RU" dirty="0" err="1"/>
              <a:t>Класичне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–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самостійна</a:t>
            </a:r>
            <a:r>
              <a:rPr lang="ru-RU" dirty="0"/>
              <a:t> робота,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</a:t>
            </a:r>
            <a:r>
              <a:rPr lang="ru-RU" dirty="0" err="1"/>
              <a:t>портфоліо</a:t>
            </a:r>
            <a:r>
              <a:rPr lang="ru-RU" dirty="0"/>
              <a:t>, </a:t>
            </a:r>
            <a:r>
              <a:rPr lang="ru-RU" dirty="0" err="1"/>
              <a:t>досвіду</a:t>
            </a:r>
            <a:r>
              <a:rPr lang="ru-RU" dirty="0"/>
              <a:t> і набору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замовників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в </a:t>
            </a:r>
            <a:r>
              <a:rPr lang="ru-RU" dirty="0" err="1"/>
              <a:t>бік</a:t>
            </a:r>
            <a:r>
              <a:rPr lang="ru-RU" dirty="0"/>
              <a:t> найму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схожого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суміжного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. </a:t>
            </a:r>
            <a:r>
              <a:rPr lang="ru-RU" dirty="0" err="1"/>
              <a:t>Фактично</a:t>
            </a:r>
            <a:r>
              <a:rPr lang="ru-RU" dirty="0"/>
              <a:t>,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звичну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модель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з акцентом на онлайн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Бізнес</a:t>
            </a:r>
            <a:r>
              <a:rPr lang="ru-RU" b="1" dirty="0"/>
              <a:t> на </a:t>
            </a:r>
            <a:r>
              <a:rPr lang="ru-RU" b="1" dirty="0" smtClean="0"/>
              <a:t>сайтах</a:t>
            </a:r>
          </a:p>
          <a:p>
            <a:r>
              <a:rPr lang="ru-RU" b="1" dirty="0" err="1"/>
              <a:t>Контекстна</a:t>
            </a:r>
            <a:r>
              <a:rPr lang="ru-RU" b="1" dirty="0"/>
              <a:t> реклама.</a:t>
            </a:r>
            <a:r>
              <a:rPr lang="ru-RU" dirty="0"/>
              <a:t> Метод </a:t>
            </a:r>
            <a:r>
              <a:rPr lang="ru-RU" dirty="0" err="1"/>
              <a:t>монетизації</a:t>
            </a:r>
            <a:r>
              <a:rPr lang="ru-RU" dirty="0"/>
              <a:t> веб-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відвідуваністю</a:t>
            </a:r>
            <a:r>
              <a:rPr lang="ru-RU" dirty="0"/>
              <a:t>. </a:t>
            </a:r>
            <a:r>
              <a:rPr lang="ru-RU" dirty="0" err="1"/>
              <a:t>Сітки</a:t>
            </a:r>
            <a:r>
              <a:rPr lang="ru-RU" dirty="0"/>
              <a:t> </a:t>
            </a:r>
            <a:r>
              <a:rPr lang="ru-RU" dirty="0" err="1"/>
              <a:t>відвідуваних</a:t>
            </a:r>
            <a:r>
              <a:rPr lang="ru-RU" dirty="0"/>
              <a:t> </a:t>
            </a:r>
            <a:r>
              <a:rPr lang="ru-RU" dirty="0" err="1"/>
              <a:t>тематичних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– вид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зростанням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рекламодавців</a:t>
            </a:r>
            <a:r>
              <a:rPr lang="ru-RU" dirty="0"/>
              <a:t> в </a:t>
            </a:r>
            <a:r>
              <a:rPr lang="en-US" dirty="0"/>
              <a:t>Google AdWords </a:t>
            </a:r>
            <a:r>
              <a:rPr lang="ru-RU" dirty="0"/>
              <a:t>і </a:t>
            </a:r>
            <a:r>
              <a:rPr lang="ru-RU" dirty="0" err="1"/>
              <a:t>Яндекс.Директ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сайт </a:t>
            </a:r>
            <a:r>
              <a:rPr lang="ru-RU" dirty="0" err="1"/>
              <a:t>комерційної</a:t>
            </a:r>
            <a:r>
              <a:rPr lang="ru-RU" dirty="0"/>
              <a:t> тематики з </a:t>
            </a:r>
            <a:r>
              <a:rPr lang="ru-RU" dirty="0" err="1"/>
              <a:t>відвідуваністю</a:t>
            </a:r>
            <a:r>
              <a:rPr lang="ru-RU" dirty="0"/>
              <a:t> 10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відвідувачів</a:t>
            </a:r>
            <a:r>
              <a:rPr lang="ru-RU" dirty="0"/>
              <a:t> на день і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приносити</a:t>
            </a:r>
            <a:r>
              <a:rPr lang="ru-RU" dirty="0"/>
              <a:t>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власникові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, як невеликий </a:t>
            </a:r>
            <a:r>
              <a:rPr lang="ru-RU" dirty="0" err="1"/>
              <a:t>бізнес</a:t>
            </a:r>
            <a:r>
              <a:rPr lang="ru-RU" dirty="0"/>
              <a:t> в </a:t>
            </a:r>
            <a:r>
              <a:rPr lang="ru-RU" dirty="0" err="1"/>
              <a:t>оффлайні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відчутно</a:t>
            </a:r>
            <a:r>
              <a:rPr lang="ru-RU" dirty="0"/>
              <a:t> </a:t>
            </a:r>
            <a:r>
              <a:rPr lang="ru-RU" dirty="0" err="1"/>
              <a:t>нижчими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і </a:t>
            </a:r>
            <a:r>
              <a:rPr lang="ru-RU" dirty="0" err="1"/>
              <a:t>приваблює</a:t>
            </a:r>
            <a:r>
              <a:rPr lang="ru-RU" dirty="0"/>
              <a:t> в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нішу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гравців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практично у </a:t>
            </a:r>
            <a:r>
              <a:rPr lang="ru-RU" dirty="0" err="1"/>
              <a:t>всіх</a:t>
            </a:r>
            <a:r>
              <a:rPr lang="ru-RU" dirty="0"/>
              <a:t> тематиках. Тут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кліка</a:t>
            </a:r>
            <a:r>
              <a:rPr lang="ru-RU" dirty="0"/>
              <a:t> – в </a:t>
            </a:r>
            <a:r>
              <a:rPr lang="ru-RU" dirty="0" err="1"/>
              <a:t>комерційних</a:t>
            </a:r>
            <a:r>
              <a:rPr lang="ru-RU" dirty="0"/>
              <a:t> тематиках вона </a:t>
            </a:r>
            <a:r>
              <a:rPr lang="ru-RU" dirty="0" err="1"/>
              <a:t>може</a:t>
            </a:r>
            <a:r>
              <a:rPr lang="ru-RU" dirty="0"/>
              <a:t> бути в 8 –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розважальних</a:t>
            </a:r>
            <a:r>
              <a:rPr lang="ru-RU" dirty="0"/>
              <a:t>.</a:t>
            </a:r>
          </a:p>
          <a:p>
            <a:r>
              <a:rPr lang="en-US" dirty="0" smtClean="0"/>
              <a:t>CPA</a:t>
            </a:r>
            <a:r>
              <a:rPr lang="en-US" dirty="0"/>
              <a:t>. </a:t>
            </a:r>
            <a:r>
              <a:rPr lang="ru-RU" dirty="0" err="1"/>
              <a:t>Абревіатура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</a:t>
            </a:r>
            <a:r>
              <a:rPr lang="en-US" dirty="0"/>
              <a:t>Cost Per Action </a:t>
            </a:r>
            <a:r>
              <a:rPr lang="ru-RU" dirty="0" err="1"/>
              <a:t>перекладається</a:t>
            </a:r>
            <a:r>
              <a:rPr lang="ru-RU" dirty="0"/>
              <a:t> з </a:t>
            </a:r>
            <a:r>
              <a:rPr lang="ru-RU" dirty="0" err="1"/>
              <a:t>англійської</a:t>
            </a:r>
            <a:r>
              <a:rPr lang="ru-RU" dirty="0"/>
              <a:t> як «оплата за </a:t>
            </a:r>
            <a:r>
              <a:rPr lang="ru-RU" dirty="0" err="1"/>
              <a:t>дію</a:t>
            </a:r>
            <a:r>
              <a:rPr lang="ru-RU" dirty="0"/>
              <a:t>» і </a:t>
            </a:r>
            <a:r>
              <a:rPr lang="ru-RU" dirty="0" err="1"/>
              <a:t>передбачає</a:t>
            </a:r>
            <a:r>
              <a:rPr lang="ru-RU" dirty="0"/>
              <a:t> оплату </a:t>
            </a:r>
            <a:r>
              <a:rPr lang="ru-RU" dirty="0" err="1"/>
              <a:t>вебмайстру</a:t>
            </a:r>
            <a:r>
              <a:rPr lang="ru-RU" dirty="0"/>
              <a:t> з боку </a:t>
            </a:r>
            <a:r>
              <a:rPr lang="ru-RU" dirty="0" err="1"/>
              <a:t>рекламодавця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приведений ним на сайт </a:t>
            </a:r>
            <a:r>
              <a:rPr lang="ru-RU" dirty="0" err="1"/>
              <a:t>рекламодавця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. Прикладом таких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замовлення</a:t>
            </a:r>
            <a:r>
              <a:rPr lang="ru-RU" dirty="0"/>
              <a:t> товару, перегляд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, </a:t>
            </a:r>
            <a:r>
              <a:rPr lang="ru-RU" dirty="0" err="1"/>
              <a:t>завантаження</a:t>
            </a:r>
            <a:r>
              <a:rPr lang="ru-RU" dirty="0"/>
              <a:t> файлу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en-US" dirty="0"/>
              <a:t>CPA </a:t>
            </a:r>
            <a:r>
              <a:rPr lang="ru-RU" dirty="0"/>
              <a:t>як модель </a:t>
            </a:r>
            <a:r>
              <a:rPr lang="ru-RU" dirty="0" err="1"/>
              <a:t>реклами</a:t>
            </a:r>
            <a:r>
              <a:rPr lang="ru-RU" dirty="0"/>
              <a:t> </a:t>
            </a:r>
            <a:r>
              <a:rPr lang="ru-RU" dirty="0" err="1"/>
              <a:t>вигідна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рекламодавців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 як канал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: </a:t>
            </a:r>
            <a:r>
              <a:rPr lang="ru-RU" dirty="0" err="1"/>
              <a:t>інтернет-магазинів</a:t>
            </a:r>
            <a:r>
              <a:rPr lang="ru-RU" dirty="0"/>
              <a:t>, </a:t>
            </a:r>
            <a:r>
              <a:rPr lang="ru-RU" dirty="0" err="1"/>
              <a:t>туроператорів</a:t>
            </a:r>
            <a:r>
              <a:rPr lang="ru-RU" dirty="0"/>
              <a:t>, </a:t>
            </a:r>
            <a:r>
              <a:rPr lang="ru-RU" dirty="0" err="1"/>
              <a:t>юристів</a:t>
            </a:r>
            <a:r>
              <a:rPr lang="ru-RU" dirty="0"/>
              <a:t>, </a:t>
            </a:r>
            <a:r>
              <a:rPr lang="ru-RU" dirty="0" err="1"/>
              <a:t>банків</a:t>
            </a:r>
            <a:r>
              <a:rPr lang="ru-RU" dirty="0"/>
              <a:t> та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64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82267"/>
            <a:ext cx="118218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продавати</a:t>
            </a:r>
            <a:r>
              <a:rPr lang="ru-RU" dirty="0"/>
              <a:t> </a:t>
            </a:r>
            <a:r>
              <a:rPr lang="ru-RU" dirty="0" smtClean="0"/>
              <a:t>товар </a:t>
            </a:r>
            <a:r>
              <a:rPr lang="ru-RU" dirty="0"/>
              <a:t>в </a:t>
            </a:r>
            <a:r>
              <a:rPr lang="ru-RU" dirty="0" err="1"/>
              <a:t>Інтернеті</a:t>
            </a:r>
            <a:r>
              <a:rPr lang="ru-RU" dirty="0"/>
              <a:t>?</a:t>
            </a:r>
          </a:p>
          <a:p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сайт </a:t>
            </a:r>
            <a:r>
              <a:rPr lang="ru-RU" dirty="0" err="1"/>
              <a:t>або</a:t>
            </a:r>
            <a:r>
              <a:rPr lang="ru-RU" dirty="0"/>
              <a:t> онлайн-</a:t>
            </a:r>
            <a:r>
              <a:rPr lang="ru-RU" dirty="0" err="1"/>
              <a:t>виставку</a:t>
            </a:r>
            <a:r>
              <a:rPr lang="ru-RU" dirty="0"/>
              <a:t>!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душа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через </a:t>
            </a:r>
            <a:r>
              <a:rPr lang="ru-RU" dirty="0" err="1"/>
              <a:t>екрани</a:t>
            </a:r>
            <a:r>
              <a:rPr lang="ru-RU" dirty="0"/>
              <a:t>. Тому </a:t>
            </a:r>
            <a:r>
              <a:rPr lang="ru-RU" dirty="0" err="1"/>
              <a:t>найкращий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— </a:t>
            </a:r>
            <a:r>
              <a:rPr lang="ru-RU" dirty="0" err="1"/>
              <a:t>створити</a:t>
            </a:r>
            <a:r>
              <a:rPr lang="ru-RU" dirty="0"/>
              <a:t> сайт </a:t>
            </a:r>
            <a:r>
              <a:rPr lang="ru-RU" dirty="0" err="1"/>
              <a:t>самостійно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передасть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продукту </a:t>
            </a:r>
            <a:r>
              <a:rPr lang="ru-RU" dirty="0" err="1"/>
              <a:t>краще</a:t>
            </a:r>
            <a:r>
              <a:rPr lang="ru-RU" dirty="0"/>
              <a:t> за вас. </a:t>
            </a:r>
            <a:endParaRPr lang="ru-RU" dirty="0" smtClean="0"/>
          </a:p>
          <a:p>
            <a:r>
              <a:rPr lang="ru-RU" dirty="0"/>
              <a:t>Сайт – </a:t>
            </a:r>
            <a:r>
              <a:rPr lang="ru-RU" dirty="0" err="1"/>
              <a:t>це</a:t>
            </a:r>
            <a:r>
              <a:rPr lang="ru-RU" dirty="0"/>
              <a:t> ваша </a:t>
            </a:r>
            <a:r>
              <a:rPr lang="ru-RU" dirty="0" err="1"/>
              <a:t>вітрина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ваш товар представлений на </a:t>
            </a:r>
            <a:r>
              <a:rPr lang="ru-RU" dirty="0" err="1"/>
              <a:t>маркетплейсі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аналогічно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в реальному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представлений в </a:t>
            </a:r>
            <a:r>
              <a:rPr lang="ru-RU" dirty="0" err="1"/>
              <a:t>гіпермаркеті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У вас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стелажу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дизайн </a:t>
            </a:r>
            <a:r>
              <a:rPr lang="ru-RU" dirty="0" err="1"/>
              <a:t>приміщення</a:t>
            </a:r>
            <a:r>
              <a:rPr lang="ru-RU" dirty="0"/>
              <a:t> </a:t>
            </a:r>
            <a:r>
              <a:rPr lang="ru-RU" dirty="0" err="1"/>
              <a:t>вибираєте</a:t>
            </a:r>
            <a:r>
              <a:rPr lang="ru-RU" dirty="0"/>
              <a:t> не </a:t>
            </a:r>
            <a:r>
              <a:rPr lang="ru-RU" dirty="0" err="1"/>
              <a:t>ви</a:t>
            </a:r>
            <a:r>
              <a:rPr lang="ru-RU" dirty="0"/>
              <a:t>, та й не </a:t>
            </a:r>
            <a:r>
              <a:rPr lang="ru-RU" dirty="0" err="1"/>
              <a:t>керуєте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на 100%.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залежні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заважають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розвиватись</a:t>
            </a:r>
            <a:r>
              <a:rPr lang="ru-RU" dirty="0"/>
              <a:t>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</a:t>
            </a:r>
          </a:p>
          <a:p>
            <a:r>
              <a:rPr lang="ru-RU" dirty="0" smtClean="0"/>
              <a:t>А </a:t>
            </a:r>
            <a:r>
              <a:rPr lang="ru-RU" dirty="0" err="1"/>
              <a:t>власний</a:t>
            </a:r>
            <a:r>
              <a:rPr lang="ru-RU" dirty="0"/>
              <a:t> сайт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магазинчик. Маленький </a:t>
            </a:r>
            <a:r>
              <a:rPr lang="ru-RU" dirty="0" err="1"/>
              <a:t>шоурум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великий </a:t>
            </a:r>
            <a:r>
              <a:rPr lang="ru-RU" dirty="0" err="1"/>
              <a:t>стильний</a:t>
            </a:r>
            <a:r>
              <a:rPr lang="ru-RU" dirty="0"/>
              <a:t> магазин?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вам. Але </a:t>
            </a:r>
            <a:r>
              <a:rPr lang="ru-RU" dirty="0" err="1"/>
              <a:t>він</a:t>
            </a:r>
            <a:r>
              <a:rPr lang="ru-RU" dirty="0"/>
              <a:t> буде таким, як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. З </a:t>
            </a:r>
            <a:r>
              <a:rPr lang="ru-RU" dirty="0" err="1"/>
              <a:t>добрим</a:t>
            </a:r>
            <a:r>
              <a:rPr lang="ru-RU" dirty="0"/>
              <a:t> </a:t>
            </a:r>
            <a:r>
              <a:rPr lang="ru-RU" dirty="0" err="1"/>
              <a:t>чуйним</a:t>
            </a:r>
            <a:r>
              <a:rPr lang="ru-RU" dirty="0"/>
              <a:t> персоналом, з </a:t>
            </a:r>
            <a:r>
              <a:rPr lang="ru-RU" dirty="0" err="1"/>
              <a:t>привабливим</a:t>
            </a:r>
            <a:r>
              <a:rPr lang="ru-RU" dirty="0"/>
              <a:t> дизайном та </a:t>
            </a:r>
            <a:r>
              <a:rPr lang="ru-RU" dirty="0" err="1"/>
              <a:t>цінами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встановили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.</a:t>
            </a:r>
          </a:p>
          <a:p>
            <a:r>
              <a:rPr lang="ru-RU" dirty="0" smtClean="0"/>
              <a:t>З </a:t>
            </a:r>
            <a:r>
              <a:rPr lang="ru-RU" dirty="0"/>
              <a:t>простим конструктором </a:t>
            </a:r>
            <a:r>
              <a:rPr lang="ru-RU" dirty="0" err="1"/>
              <a:t>сайтів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зробите</a:t>
            </a:r>
            <a:r>
              <a:rPr lang="ru-RU" dirty="0"/>
              <a:t> </a:t>
            </a:r>
            <a:r>
              <a:rPr lang="ru-RU" dirty="0" err="1"/>
              <a:t>стильний</a:t>
            </a:r>
            <a:r>
              <a:rPr lang="ru-RU" dirty="0"/>
              <a:t> сайт за </a:t>
            </a:r>
            <a:r>
              <a:rPr lang="ru-RU" dirty="0" err="1"/>
              <a:t>лічені</a:t>
            </a:r>
            <a:r>
              <a:rPr lang="ru-RU" dirty="0"/>
              <a:t> </a:t>
            </a:r>
            <a:r>
              <a:rPr lang="ru-RU" dirty="0" err="1"/>
              <a:t>хвилини</a:t>
            </a:r>
            <a:r>
              <a:rPr lang="ru-RU" dirty="0"/>
              <a:t>, а й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-магазин! І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якісної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вам не </a:t>
            </a:r>
            <a:r>
              <a:rPr lang="ru-RU" dirty="0" err="1"/>
              <a:t>доведеться</a:t>
            </a:r>
            <a:r>
              <a:rPr lang="ru-RU" dirty="0"/>
              <a:t> </a:t>
            </a:r>
            <a:r>
              <a:rPr lang="ru-RU" dirty="0" err="1"/>
              <a:t>доплачувати</a:t>
            </a:r>
            <a:r>
              <a:rPr lang="ru-RU" dirty="0"/>
              <a:t> за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сервіси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Як правильно </a:t>
            </a:r>
            <a:r>
              <a:rPr lang="ru-RU" dirty="0" err="1"/>
              <a:t>продавати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 smtClean="0"/>
              <a:t>?</a:t>
            </a:r>
          </a:p>
          <a:p>
            <a:r>
              <a:rPr lang="ru-RU" dirty="0"/>
              <a:t>1. </a:t>
            </a:r>
            <a:r>
              <a:rPr lang="ru-RU" dirty="0" err="1"/>
              <a:t>Виберіть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шаблон.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76" y="4329929"/>
            <a:ext cx="4552950" cy="22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47</TotalTime>
  <Words>3761</Words>
  <Application>Microsoft Office PowerPoint</Application>
  <PresentationFormat>Широкоэкранный</PresentationFormat>
  <Paragraphs>136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Cambria</vt:lpstr>
      <vt:lpstr>Rockwell</vt:lpstr>
      <vt:lpstr>Rockwell Condensed</vt:lpstr>
      <vt:lpstr>Wingdings</vt:lpstr>
      <vt:lpstr>Дерево</vt:lpstr>
      <vt:lpstr>ТОРГІВЛЯ В ІНТЕРНЕТІ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ТОРГІВЛЯ В ІНТЕРНЕТІ</dc:title>
  <dc:creator>Valeria Tymoshyk</dc:creator>
  <cp:lastModifiedBy>Valeria Tymoshyk</cp:lastModifiedBy>
  <cp:revision>6</cp:revision>
  <dcterms:created xsi:type="dcterms:W3CDTF">2024-05-16T04:29:20Z</dcterms:created>
  <dcterms:modified xsi:type="dcterms:W3CDTF">2024-05-16T05:16:53Z</dcterms:modified>
</cp:coreProperties>
</file>