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Source Sans Pro"/>
      <p:regular r:id="rId18"/>
      <p:bold r:id="rId19"/>
      <p:italic r:id="rId20"/>
      <p:boldItalic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SourceSansPr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SansPro-bold.fntdata"/><Relationship Id="rId6" Type="http://schemas.openxmlformats.org/officeDocument/2006/relationships/slide" Target="slides/slide2.xml"/><Relationship Id="rId18" Type="http://schemas.openxmlformats.org/officeDocument/2006/relationships/font" Target="fonts/SourceSans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hape 18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baseline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baseline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ctr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baseline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baseline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baseline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baseline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baseline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baseline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baseline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baseline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aseline="0" sz="36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buClr>
                <a:schemeClr val="accent1"/>
              </a:buClr>
              <a:buFont typeface="Noto Sans Symbols"/>
              <a:buChar char="✕"/>
              <a:defRPr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marL="742950" rtl="0" algn="l">
              <a:spcBef>
                <a:spcPts val="560"/>
              </a:spcBef>
              <a:buClr>
                <a:schemeClr val="accent1"/>
              </a:buClr>
              <a:buFont typeface="Noto Sans Symbols"/>
              <a:buChar char="+"/>
              <a:defRPr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marL="1143000" rtl="0" algn="l">
              <a:spcBef>
                <a:spcPts val="480"/>
              </a:spcBef>
              <a:buClr>
                <a:schemeClr val="accent1"/>
              </a:buClr>
              <a:buFont typeface="Noto Sans Symbols"/>
              <a:buChar char="✕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marL="1600200" rtl="0" algn="l">
              <a:spcBef>
                <a:spcPts val="400"/>
              </a:spcBef>
              <a:buClr>
                <a:schemeClr val="accent1"/>
              </a:buClr>
              <a:buFont typeface="Noto Sans Symbols"/>
              <a:buChar char="✱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marL="2057400" rtl="0" algn="l">
              <a:spcBef>
                <a:spcPts val="360"/>
              </a:spcBef>
              <a:buClr>
                <a:schemeClr val="accent1"/>
              </a:buClr>
              <a:buFont typeface="Noto Sans Symbols"/>
              <a:buChar char="✕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marL="2514600" rtl="0" algn="l">
              <a:spcBef>
                <a:spcPts val="360"/>
              </a:spcBef>
              <a:buClr>
                <a:schemeClr val="accent1"/>
              </a:buClr>
              <a:buFont typeface="Noto Sans Symbols"/>
              <a:buChar char="+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marL="2971800" rtl="0" algn="l">
              <a:spcBef>
                <a:spcPts val="320"/>
              </a:spcBef>
              <a:buClr>
                <a:schemeClr val="accent1"/>
              </a:buClr>
              <a:buFont typeface="Noto Sans Symbols"/>
              <a:buChar char="✱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marL="3429000" rtl="0" algn="l">
              <a:spcBef>
                <a:spcPts val="320"/>
              </a:spcBef>
              <a:buClr>
                <a:schemeClr val="accent1"/>
              </a:buClr>
              <a:buFont typeface="Noto Sans Symbols"/>
              <a:buChar char="◆"/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marL="3886200" rtl="0" algn="l">
              <a:spcBef>
                <a:spcPts val="280"/>
              </a:spcBef>
              <a:buClr>
                <a:schemeClr val="accent1"/>
              </a:buClr>
              <a:buFont typeface="Noto Sans Symbols"/>
              <a:buChar char="◼"/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aseline="0" sz="36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buClr>
                <a:schemeClr val="accent1"/>
              </a:buClr>
              <a:buFont typeface="Noto Sans Symbols"/>
              <a:buChar char="✕"/>
              <a:defRPr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marL="742950" rtl="0" algn="l">
              <a:spcBef>
                <a:spcPts val="560"/>
              </a:spcBef>
              <a:buClr>
                <a:schemeClr val="accent1"/>
              </a:buClr>
              <a:buFont typeface="Noto Sans Symbols"/>
              <a:buChar char="+"/>
              <a:defRPr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marL="1143000" rtl="0" algn="l">
              <a:spcBef>
                <a:spcPts val="480"/>
              </a:spcBef>
              <a:buClr>
                <a:schemeClr val="accent1"/>
              </a:buClr>
              <a:buFont typeface="Noto Sans Symbols"/>
              <a:buChar char="✕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marL="1600200" rtl="0" algn="l">
              <a:spcBef>
                <a:spcPts val="400"/>
              </a:spcBef>
              <a:buClr>
                <a:schemeClr val="accent1"/>
              </a:buClr>
              <a:buFont typeface="Noto Sans Symbols"/>
              <a:buChar char="✱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marL="2057400" rtl="0" algn="l">
              <a:spcBef>
                <a:spcPts val="360"/>
              </a:spcBef>
              <a:buClr>
                <a:schemeClr val="accent1"/>
              </a:buClr>
              <a:buFont typeface="Noto Sans Symbols"/>
              <a:buChar char="✕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marL="2514600" rtl="0" algn="l">
              <a:spcBef>
                <a:spcPts val="360"/>
              </a:spcBef>
              <a:buClr>
                <a:schemeClr val="accent1"/>
              </a:buClr>
              <a:buFont typeface="Noto Sans Symbols"/>
              <a:buChar char="+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marL="2971800" rtl="0" algn="l">
              <a:spcBef>
                <a:spcPts val="320"/>
              </a:spcBef>
              <a:buClr>
                <a:schemeClr val="accent1"/>
              </a:buClr>
              <a:buFont typeface="Noto Sans Symbols"/>
              <a:buChar char="✱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marL="3429000" rtl="0" algn="l">
              <a:spcBef>
                <a:spcPts val="320"/>
              </a:spcBef>
              <a:buClr>
                <a:schemeClr val="accent1"/>
              </a:buClr>
              <a:buFont typeface="Noto Sans Symbols"/>
              <a:buChar char="◆"/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marL="3886200" rtl="0" algn="l">
              <a:spcBef>
                <a:spcPts val="280"/>
              </a:spcBef>
              <a:buClr>
                <a:schemeClr val="accent1"/>
              </a:buClr>
              <a:buFont typeface="Noto Sans Symbols"/>
              <a:buChar char="◼"/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idx="2" type="pic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reflection blurRad="0" dir="5400000" dist="900" endA="500" endPos="10000" kx="0" rotWithShape="0" algn="bl" stA="49000" stPos="0" sy="-90000" ky="0"/>
          </a:effectLst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D28E28"/>
              </a:buClr>
              <a:buFont typeface="Source Sans Pro"/>
              <a:buNone/>
              <a:defRPr b="0" baseline="0" i="0" sz="3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Font typeface="Source Sans Pro"/>
              <a:buNone/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Source Sans Pro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aseline="0" sz="36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aseline="0" sz="36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buClr>
                <a:schemeClr val="accent1"/>
              </a:buClr>
              <a:buFont typeface="Noto Sans Symbols"/>
              <a:buChar char="✕"/>
              <a:defRPr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marL="742950" rtl="0" algn="l">
              <a:spcBef>
                <a:spcPts val="560"/>
              </a:spcBef>
              <a:buClr>
                <a:schemeClr val="accent1"/>
              </a:buClr>
              <a:buFont typeface="Noto Sans Symbols"/>
              <a:buChar char="+"/>
              <a:defRPr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marL="1143000" rtl="0" algn="l">
              <a:spcBef>
                <a:spcPts val="480"/>
              </a:spcBef>
              <a:buClr>
                <a:schemeClr val="accent1"/>
              </a:buClr>
              <a:buFont typeface="Noto Sans Symbols"/>
              <a:buChar char="✕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marL="1600200" rtl="0" algn="l">
              <a:spcBef>
                <a:spcPts val="400"/>
              </a:spcBef>
              <a:buClr>
                <a:schemeClr val="accent1"/>
              </a:buClr>
              <a:buFont typeface="Noto Sans Symbols"/>
              <a:buChar char="✱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marL="2057400" rtl="0" algn="l">
              <a:spcBef>
                <a:spcPts val="360"/>
              </a:spcBef>
              <a:buClr>
                <a:schemeClr val="accent1"/>
              </a:buClr>
              <a:buFont typeface="Noto Sans Symbols"/>
              <a:buChar char="✕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marL="2514600" rtl="0" algn="l">
              <a:spcBef>
                <a:spcPts val="360"/>
              </a:spcBef>
              <a:buClr>
                <a:schemeClr val="accent1"/>
              </a:buClr>
              <a:buFont typeface="Noto Sans Symbols"/>
              <a:buChar char="+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marL="2971800" rtl="0" algn="l">
              <a:spcBef>
                <a:spcPts val="320"/>
              </a:spcBef>
              <a:buClr>
                <a:schemeClr val="accent1"/>
              </a:buClr>
              <a:buFont typeface="Noto Sans Symbols"/>
              <a:buChar char="✱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marL="3429000" rtl="0" algn="l">
              <a:spcBef>
                <a:spcPts val="320"/>
              </a:spcBef>
              <a:buClr>
                <a:schemeClr val="accent1"/>
              </a:buClr>
              <a:buFont typeface="Noto Sans Symbols"/>
              <a:buChar char="◆"/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marL="3886200" rtl="0" algn="l">
              <a:spcBef>
                <a:spcPts val="280"/>
              </a:spcBef>
              <a:buClr>
                <a:schemeClr val="accent1"/>
              </a:buClr>
              <a:buFont typeface="Noto Sans Symbols"/>
              <a:buChar char="◼"/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hape 49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Shape 50"/>
          <p:cNvSpPr txBox="1"/>
          <p:nvPr>
            <p:ph idx="1" type="body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r">
              <a:spcBef>
                <a:spcPts val="0"/>
              </a:spcBef>
              <a:buClr>
                <a:srgbClr val="DCD0B0"/>
              </a:buClr>
              <a:buFont typeface="Source Sans Pro"/>
              <a:buNone/>
              <a:defRPr sz="2000">
                <a:solidFill>
                  <a:srgbClr val="DCD0B0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AF7621"/>
              </a:buClr>
              <a:buFont typeface="Source Sans Pro"/>
              <a:buNone/>
              <a:defRPr b="0" baseline="0" sz="1800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Source Sans Pro"/>
              <a:buNone/>
              <a:defRPr b="1" sz="2000"/>
            </a:lvl2pPr>
            <a:lvl3pPr rtl="0">
              <a:spcBef>
                <a:spcPts val="0"/>
              </a:spcBef>
              <a:buFont typeface="Source Sans Pro"/>
              <a:buNone/>
              <a:defRPr b="1" sz="1800"/>
            </a:lvl3pPr>
            <a:lvl4pPr rtl="0">
              <a:spcBef>
                <a:spcPts val="0"/>
              </a:spcBef>
              <a:buFont typeface="Source Sans Pro"/>
              <a:buNone/>
              <a:defRPr b="1" sz="1600"/>
            </a:lvl4pPr>
            <a:lvl5pPr rtl="0">
              <a:spcBef>
                <a:spcPts val="0"/>
              </a:spcBef>
              <a:buFont typeface="Source Sans Pro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AF7621"/>
              </a:buClr>
              <a:buFont typeface="Source Sans Pro"/>
              <a:buNone/>
              <a:defRPr b="0" baseline="0" sz="1800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Source Sans Pro"/>
              <a:buNone/>
              <a:defRPr b="1" sz="2000"/>
            </a:lvl2pPr>
            <a:lvl3pPr rtl="0">
              <a:spcBef>
                <a:spcPts val="0"/>
              </a:spcBef>
              <a:buFont typeface="Source Sans Pro"/>
              <a:buNone/>
              <a:defRPr b="1" sz="1800"/>
            </a:lvl3pPr>
            <a:lvl4pPr rtl="0">
              <a:spcBef>
                <a:spcPts val="0"/>
              </a:spcBef>
              <a:buFont typeface="Source Sans Pro"/>
              <a:buNone/>
              <a:defRPr b="1" sz="1600"/>
            </a:lvl4pPr>
            <a:lvl5pPr rtl="0">
              <a:spcBef>
                <a:spcPts val="0"/>
              </a:spcBef>
              <a:buFont typeface="Source Sans Pro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4" type="body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cxnSp>
        <p:nvCxnSpPr>
          <p:cNvPr id="64" name="Shape 64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aseline="0" sz="3600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hape 71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Shape 72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Font typeface="Source Sans Pro"/>
              <a:buNone/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Source Sans Pro"/>
              <a:buNone/>
              <a:defRPr sz="1400"/>
            </a:lvl1pPr>
            <a:lvl2pPr rtl="0">
              <a:spcBef>
                <a:spcPts val="0"/>
              </a:spcBef>
              <a:buFont typeface="Source Sans Pro"/>
              <a:buNone/>
              <a:defRPr sz="1200"/>
            </a:lvl2pPr>
            <a:lvl3pPr rtl="0">
              <a:spcBef>
                <a:spcPts val="0"/>
              </a:spcBef>
              <a:buFont typeface="Source Sans Pro"/>
              <a:buNone/>
              <a:defRPr sz="1000"/>
            </a:lvl3pPr>
            <a:lvl4pPr rtl="0">
              <a:spcBef>
                <a:spcPts val="0"/>
              </a:spcBef>
              <a:buFont typeface="Source Sans Pro"/>
              <a:buNone/>
              <a:defRPr sz="900"/>
            </a:lvl4pPr>
            <a:lvl5pPr rtl="0">
              <a:spcBef>
                <a:spcPts val="0"/>
              </a:spcBef>
              <a:buFont typeface="Source Sans Pro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baseline="0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Char char="✕"/>
              <a:defRPr b="0" baseline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marL="742950" marR="0" rtl="0" algn="l">
              <a:spcBef>
                <a:spcPts val="560"/>
              </a:spcBef>
              <a:buClr>
                <a:schemeClr val="accent1"/>
              </a:buClr>
              <a:buFont typeface="Noto Sans Symbols"/>
              <a:buChar char="+"/>
              <a:defRPr b="0" baseline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marL="114300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Char char="✕"/>
              <a:defRPr b="0" baseline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marL="1600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Char char="✱"/>
              <a:defRPr b="0" baseline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marL="2057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Char char="✕"/>
              <a:defRPr b="0" baseline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marL="25146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Char char="+"/>
              <a:defRPr b="0" baseline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marL="2971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Char char="✱"/>
              <a:defRPr b="0" baseline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marL="3429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Char char="◆"/>
              <a:defRPr b="0" baseline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marL="3886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Char char="◼"/>
              <a:defRPr b="0" baseline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uk-UA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baseline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cxnSp>
        <p:nvCxnSpPr>
          <p:cNvPr id="15" name="Shape 15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07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subTitle"/>
          </p:nvPr>
        </p:nvSpPr>
        <p:spPr>
          <a:xfrm>
            <a:off x="395536" y="620687"/>
            <a:ext cx="8458200" cy="590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baseline="0" i="0" lang="uk-UA" sz="6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СУПЕРВІЗІЯ</a:t>
            </a:r>
          </a:p>
          <a:p>
            <a:pPr indent="0" lvl="0" marL="0" marR="0" rtl="0" algn="ctr">
              <a:spcBef>
                <a:spcPts val="132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uk-UA" sz="6600">
                <a:solidFill>
                  <a:srgbClr val="FF0000"/>
                </a:solidFill>
              </a:rPr>
              <a:t>у соціальній роботі</a:t>
            </a:r>
          </a:p>
          <a:p>
            <a:pPr indent="0" lvl="0" marL="0" marR="0" rtl="0" algn="ctr">
              <a:spcBef>
                <a:spcPts val="1320"/>
              </a:spcBef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66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spcBef>
                <a:spcPts val="640"/>
              </a:spcBef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185254"/>
            <a:ext cx="8640960" cy="648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45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88640"/>
            <a:ext cx="8568951" cy="643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33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608" l="0" r="0" t="609"/>
          <a:stretch/>
        </p:blipFill>
        <p:spPr>
          <a:xfrm>
            <a:off x="395536" y="3212975"/>
            <a:ext cx="3960440" cy="34080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4" name="Shape 164"/>
          <p:cNvSpPr txBox="1"/>
          <p:nvPr>
            <p:ph idx="1" type="body"/>
          </p:nvPr>
        </p:nvSpPr>
        <p:spPr>
          <a:xfrm>
            <a:off x="4499992" y="404663"/>
            <a:ext cx="4412704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rIns="914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baseline="0" i="0" lang="uk-UA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Супервізія в соціальній роботі</a:t>
            </a:r>
            <a: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0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зворотний зв'язок, що отримується фахівцем від супервізора, оцінка своєї роботи, спільно здійснюваний пошук, спрямований на прояснення різноманітних аспектів реабілітаційного процесу, або систему розвитку та поглиблення професійної рефлексії.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188640"/>
            <a:ext cx="3695619" cy="295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45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0" l="11328" r="11328" t="0"/>
          <a:stretch/>
        </p:blipFill>
        <p:spPr>
          <a:xfrm>
            <a:off x="5094950" y="188640"/>
            <a:ext cx="4049049" cy="633670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48721" cy="659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33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69" l="0" r="0" t="70"/>
          <a:stretch/>
        </p:blipFill>
        <p:spPr>
          <a:xfrm rot="720001">
            <a:off x="4716577" y="399251"/>
            <a:ext cx="4158461" cy="302433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1" name="Shape 101"/>
          <p:cNvSpPr txBox="1"/>
          <p:nvPr>
            <p:ph type="title"/>
          </p:nvPr>
        </p:nvSpPr>
        <p:spPr>
          <a:xfrm>
            <a:off x="251519" y="476672"/>
            <a:ext cx="4608512" cy="6120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baseline="0" i="0" lang="uk-UA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СУПЕРВІЗІЯ</a:t>
            </a: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ОДИН З МЕТОДІВ ТЕОРЕТИЧНОГО І ПРАКТИЧНОГО ПІДВИЩЕННЯ КВАЛІФІКАЦІЇ ФАХІВЦІВ В ОБЛАСТІ ПСИХОТЕРАПІЇ, СОЦІАЛЬНОЇ РОБОТИ ТА ІН., У ФОРМІ ЇХ ПРОФЕСІЙНОГО КОНСУЛЬТУВАННЯ ТА АНАЛІЗУ ДОЦІЛЬНОСТІ І ЯКОСТІ ВИКОРИСТОВУВАНИХ ПРАКТИЧНИХ ПІДХОДІВ І МЕТОДІВ ПСИХОТЕРАПІЇ.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baseline="0" i="0" lang="uk-UA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СУПЕРВІЗІЯ </a:t>
            </a: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ЦЕ ПРОЦЕС, ПІД ЧАС ЯКОГО СУПЕРВІЗОР І СУПЕРВИЗИРУЕМЫЙ РАЗОМ ДІЗНАЮТЬСЯ ЩОСЬ НОВЕ ПРО КЛІЄНТА, ОДИН ПРО ОДНОГО, ПРО СЕБЕ.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4979">
            <a:off x="5293951" y="3357103"/>
            <a:ext cx="2976282" cy="299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0" l="11328" r="11328" t="0"/>
          <a:stretch/>
        </p:blipFill>
        <p:spPr>
          <a:xfrm>
            <a:off x="179511" y="1196751"/>
            <a:ext cx="4392488" cy="452169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8" name="Shape 108"/>
          <p:cNvSpPr txBox="1"/>
          <p:nvPr>
            <p:ph idx="1" type="body"/>
          </p:nvPr>
        </p:nvSpPr>
        <p:spPr>
          <a:xfrm>
            <a:off x="4644007" y="404663"/>
            <a:ext cx="4320480" cy="612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rIns="9142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baseline="0" i="0" sz="2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Супервізія дозволяє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фахівцям акцентувати увагу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цілі та напрямку своєї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роботи, формувати системні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підходи до стратегії і тактики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проведеного лікування,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планувати і прогнозувати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ефекти терапії і втручань, а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також усвідомлювати свої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помилки і коригувати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індивідуальні плани корекції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поведінки клієнта і його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лікування.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9819" l="0" r="0" t="9819"/>
          <a:stretch/>
        </p:blipFill>
        <p:spPr>
          <a:xfrm>
            <a:off x="4760914" y="1484783"/>
            <a:ext cx="4120204" cy="495374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1907703" y="764704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Source Sans Pro"/>
              <a:buNone/>
            </a:pPr>
            <a:r>
              <a:rPr b="1" baseline="0" i="0" lang="uk-UA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МЕТА СУПЕРВІЗІЇ: 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251519" y="1772816"/>
            <a:ext cx="432048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rIns="9142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Забезпечення ефективного та якісного виконання посадових обов’язків і завдань фахівцями з соціальної роботи, спеціалістами та соціальними робітниками, запобігання їх професійному стресу та вигоранню, підвищення їх професійної кваліфікації.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5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0" l="7747" r="7747" t="0"/>
          <a:stretch/>
        </p:blipFill>
        <p:spPr>
          <a:xfrm>
            <a:off x="251519" y="1031399"/>
            <a:ext cx="3528391" cy="534992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2123727" y="548679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Source Sans Pro"/>
              <a:buNone/>
            </a:pPr>
            <a:r>
              <a:rPr b="0" baseline="0" i="0" lang="uk-UA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b="1" baseline="0" i="0" lang="uk-UA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ОСНОВНІ ЗАВДАННЯ СУПЕРВІЗІЇ:</a:t>
            </a:r>
            <a:r>
              <a:rPr b="0" baseline="0" i="0" lang="uk-UA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923928" y="1124744"/>
            <a:ext cx="5039816" cy="518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rIns="914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Набуття особами, які потребують супервізі навичок: </a:t>
            </a:r>
            <a:b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- с</a:t>
            </a:r>
            <a:r>
              <a:rPr b="1" lang="uk-UA" sz="2000"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мостійного визначання пріоритетів роботи; </a:t>
            </a:r>
            <a:b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-відповідального ставлення до результатів своєї роботи; </a:t>
            </a:r>
            <a:b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-професійної установки на самоаналіз своєї діяльності; </a:t>
            </a:r>
            <a:b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- керування власними почуттями в стресових ситуаціях; </a:t>
            </a:r>
            <a:b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- оптимізація професійного навантаження з метою недопущення професійного вигорання;</a:t>
            </a:r>
            <a:b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- відстеження власного прогреса та визначення потреб у підвищенні кваліфікації або навчання.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5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0" l="6261" r="6262" t="0"/>
          <a:stretch/>
        </p:blipFill>
        <p:spPr>
          <a:xfrm>
            <a:off x="4511901" y="1196751"/>
            <a:ext cx="4632099" cy="51845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x="1403648" y="260647"/>
            <a:ext cx="6480719" cy="72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baseline="0" i="0" lang="uk-UA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ПРИНЦИПИ, НА ЯКИХ БАЗУЄТЬСЯ ЗДІЙСНЕННЯ СУПЕРВІЗІЇ: 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81000" y="1340767"/>
            <a:ext cx="3974975" cy="4896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rIns="914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- партнерства між супервізором і особою, яка потребує супервізії; </a:t>
            </a:r>
            <a:b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конфіденційності; </a:t>
            </a:r>
            <a:b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взаємоповаги та толерантності; </a:t>
            </a:r>
            <a:b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розподілу відповідальності; </a:t>
            </a:r>
            <a:b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ефективність;</a:t>
            </a:r>
            <a:r>
              <a:rPr b="0" baseline="0" i="0" lang="uk-UA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251519" y="404663"/>
            <a:ext cx="8686800" cy="3043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1" baseline="0" i="0" lang="uk-UA" sz="16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                  </a:t>
            </a: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b="1" baseline="0" i="0" lang="uk-UA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 СУПЕРВІЗІЇ: 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- ІНДІВІДУАЛЬНА - КОНСУЛЬТУВАННЯ, РОЗ’ЯСНЮВАЛЬНА РОБОТА, ОПЕРАТИВНЕ КОРИГУВАННЯ; 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- ГРУПОВА – ТРЕНІНГИ, СЕМІНАРИ; 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ВНУТРІШНЯ; 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ЗОВНІШНЯ; 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НАВЧАЛЬНА; 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КОНСУЛЬТАЦІЙНА; 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ПЛАНОВА; </a:t>
            </a:r>
            <a:b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uk-UA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- ЕКСТРЕНА; </a:t>
            </a:r>
          </a:p>
        </p:txBody>
      </p:sp>
      <p:pic>
        <p:nvPicPr>
          <p:cNvPr id="135" name="Shape 1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41" y="3501007"/>
            <a:ext cx="4644514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1641" y="1340767"/>
            <a:ext cx="4110993" cy="254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6055" y="4077071"/>
            <a:ext cx="3870794" cy="258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33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1477" l="0" r="0" t="1478"/>
          <a:stretch/>
        </p:blipFill>
        <p:spPr>
          <a:xfrm>
            <a:off x="0" y="260647"/>
            <a:ext cx="4572000" cy="62646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3" y="260647"/>
            <a:ext cx="4716016" cy="623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>
            <p:ph idx="4294967295" type="pic"/>
          </p:nvPr>
        </p:nvPicPr>
        <p:blipFill rotWithShape="1">
          <a:blip r:embed="rId3">
            <a:alphaModFix/>
          </a:blip>
          <a:srcRect b="1565" l="0" r="0" t="1565"/>
          <a:stretch/>
        </p:blipFill>
        <p:spPr>
          <a:xfrm>
            <a:off x="267162" y="260647"/>
            <a:ext cx="8613957" cy="62646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