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400" b="1">
                <a:solidFill>
                  <a:srgbClr val="003366"/>
                </a:solidFill>
              </a:defRPr>
            </a:pPr>
            <a:r>
              <a:t>Управління організаційною поведінкою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2400">
                <a:solidFill>
                  <a:srgbClr val="646464"/>
                </a:solidFill>
              </a:defRPr>
            </a:pPr>
            <a:r>
              <a:t>Державних службовців та посадовців місцевого самоврядування</a:t>
            </a:r>
          </a:p>
          <a:p>
            <a:r>
              <a:t>Навчальний курс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Мета курсу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Ознайомити</a:t>
            </a:r>
            <a:r>
              <a:rPr dirty="0"/>
              <a:t> </a:t>
            </a:r>
            <a:r>
              <a:rPr dirty="0" err="1"/>
              <a:t>слухачів</a:t>
            </a:r>
            <a:r>
              <a:rPr dirty="0"/>
              <a:t> з </a:t>
            </a:r>
            <a:r>
              <a:rPr dirty="0" err="1"/>
              <a:t>основними</a:t>
            </a:r>
            <a:r>
              <a:rPr dirty="0"/>
              <a:t> </a:t>
            </a:r>
            <a:r>
              <a:rPr dirty="0" err="1"/>
              <a:t>поняттями</a:t>
            </a:r>
            <a:r>
              <a:rPr dirty="0"/>
              <a:t> </a:t>
            </a:r>
            <a:r>
              <a:rPr dirty="0" err="1"/>
              <a:t>та</a:t>
            </a:r>
            <a:r>
              <a:rPr dirty="0"/>
              <a:t> </a:t>
            </a:r>
            <a:r>
              <a:rPr dirty="0" err="1"/>
              <a:t>теоріями</a:t>
            </a:r>
            <a:r>
              <a:rPr dirty="0"/>
              <a:t> </a:t>
            </a:r>
            <a:r>
              <a:rPr dirty="0" err="1"/>
              <a:t>організаційної</a:t>
            </a:r>
            <a:r>
              <a:rPr dirty="0"/>
              <a:t> </a:t>
            </a:r>
            <a:r>
              <a:rPr dirty="0" err="1"/>
              <a:t>поведінки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Розкрити</a:t>
            </a:r>
            <a:r>
              <a:rPr dirty="0"/>
              <a:t> </a:t>
            </a:r>
            <a:r>
              <a:rPr dirty="0" err="1"/>
              <a:t>особливості</a:t>
            </a:r>
            <a:r>
              <a:rPr dirty="0"/>
              <a:t> </a:t>
            </a:r>
            <a:r>
              <a:rPr dirty="0" err="1"/>
              <a:t>управління</a:t>
            </a:r>
            <a:r>
              <a:rPr dirty="0"/>
              <a:t> </a:t>
            </a:r>
            <a:r>
              <a:rPr dirty="0" err="1"/>
              <a:t>поведінкою</a:t>
            </a:r>
            <a:r>
              <a:rPr dirty="0"/>
              <a:t> </a:t>
            </a:r>
            <a:r>
              <a:rPr dirty="0" err="1"/>
              <a:t>державних</a:t>
            </a:r>
            <a:r>
              <a:rPr dirty="0"/>
              <a:t> </a:t>
            </a:r>
            <a:r>
              <a:rPr dirty="0" err="1"/>
              <a:t>службовців</a:t>
            </a:r>
            <a:endParaRPr dirty="0"/>
          </a:p>
          <a:p>
            <a:pPr marL="0" indent="0">
              <a:buNone/>
            </a:pPr>
            <a:r>
              <a:rPr dirty="0"/>
              <a:t>• </a:t>
            </a:r>
            <a:r>
              <a:rPr dirty="0" err="1"/>
              <a:t>Сформувати</a:t>
            </a:r>
            <a:r>
              <a:rPr dirty="0"/>
              <a:t> </a:t>
            </a:r>
            <a:r>
              <a:rPr dirty="0" err="1"/>
              <a:t>практичні</a:t>
            </a:r>
            <a:r>
              <a:rPr dirty="0"/>
              <a:t> </a:t>
            </a:r>
            <a:r>
              <a:rPr dirty="0" err="1"/>
              <a:t>навички</a:t>
            </a:r>
            <a:r>
              <a:rPr dirty="0"/>
              <a:t> </a:t>
            </a:r>
            <a:r>
              <a:rPr dirty="0" err="1"/>
              <a:t>ефективного</a:t>
            </a:r>
            <a:r>
              <a:rPr dirty="0"/>
              <a:t> </a:t>
            </a:r>
            <a:r>
              <a:rPr dirty="0" err="1"/>
              <a:t>керівництва</a:t>
            </a:r>
            <a:endParaRPr dirty="0"/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теми курсу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Теоретичні засади організаційної поведінки</a:t>
            </a:r>
          </a:p>
          <a:p>
            <a:r>
              <a:t>2. Мотивація та лідерство в державній службі</a:t>
            </a:r>
          </a:p>
          <a:p>
            <a:r>
              <a:t>3. Комунікації та конфлікти в організації</a:t>
            </a:r>
          </a:p>
          <a:p>
            <a:r>
              <a:t>4. Командна робота та групова динаміка</a:t>
            </a:r>
          </a:p>
          <a:p>
            <a:r>
              <a:t>5. Етика та цінності державного управління</a:t>
            </a:r>
          </a:p>
          <a:p>
            <a:r>
              <a:t>6. Управління змінами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Очікувані результати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Після проходження курсу слухачі зможуть:</a:t>
            </a:r>
          </a:p>
          <a:p>
            <a:r>
              <a:t>• Розуміти механізми організаційної поведінки</a:t>
            </a:r>
          </a:p>
          <a:p>
            <a:r>
              <a:t>• Ефективно застосовувати мотиваційні інструменти</a:t>
            </a:r>
          </a:p>
          <a:p>
            <a:r>
              <a:t>• Вирішувати конфліктні ситуації</a:t>
            </a:r>
          </a:p>
          <a:p>
            <a:r>
              <a:t>• Забезпечувати командну взаємодію</a:t>
            </a:r>
          </a:p>
          <a:p>
            <a:r>
              <a:t>• Дотримуватись етичних стандартів державної служби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Контактна інформація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R="577215" algn="ctr">
              <a:lnSpc>
                <a:spcPct val="107000"/>
              </a:lnSpc>
              <a:buNone/>
            </a:pP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</a:t>
            </a:r>
            <a:r>
              <a:rPr lang="uk-UA" sz="3200" i="1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лосо</a:t>
            </a:r>
            <a:r>
              <a:rPr lang="uk-UA" sz="3200" i="1" spc="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фі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ї,</a:t>
            </a:r>
            <a:r>
              <a:rPr lang="uk-UA" sz="3200" i="1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публічного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i="1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</a:t>
            </a:r>
            <a:r>
              <a:rPr lang="uk-UA" sz="3200" i="1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3200" i="1" spc="-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3200" i="1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нн</a:t>
            </a:r>
            <a:r>
              <a:rPr lang="uk-UA" sz="3200" i="1" spc="2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 та соціальної роботи</a:t>
            </a:r>
            <a:endParaRPr lang="uk-UA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577215" algn="ctr">
              <a:lnSpc>
                <a:spcPct val="107000"/>
              </a:lnSpc>
              <a:buNone/>
            </a:pPr>
            <a:r>
              <a:rPr lang="uk-UA" sz="3200" i="1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дреса: 69063, м. Запо</a:t>
            </a:r>
            <a:r>
              <a:rPr lang="uk-UA" sz="3200" i="1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іжжя, </a:t>
            </a:r>
            <a:r>
              <a:rPr lang="uk-UA" sz="3200" i="1" spc="-1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ул. Дн</a:t>
            </a:r>
            <a:r>
              <a:rPr lang="uk-UA" sz="3200" i="1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</a:t>
            </a:r>
            <a:r>
              <a:rPr lang="uk-UA" sz="3200" i="1" spc="5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ька, 33 А </a:t>
            </a:r>
            <a:r>
              <a:rPr lang="uk-UA" sz="3200" i="1" spc="-1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IV </a:t>
            </a:r>
            <a:r>
              <a:rPr lang="uk-UA" sz="3200" i="1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корп</a:t>
            </a:r>
            <a:r>
              <a:rPr lang="uk-UA" sz="3200" i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., кабінет </a:t>
            </a:r>
            <a:r>
              <a:rPr lang="uk-UA" sz="32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315)</a:t>
            </a:r>
            <a:endParaRPr lang="uk-UA" sz="2800" i="1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141</Words>
  <Application>Microsoft Office PowerPoint</Application>
  <PresentationFormat>Экран (4:3)</PresentationFormat>
  <Paragraphs>24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Управління організаційною поведінкою</vt:lpstr>
      <vt:lpstr>Мета курсу</vt:lpstr>
      <vt:lpstr>Основні теми курсу</vt:lpstr>
      <vt:lpstr>Очікувані результати</vt:lpstr>
      <vt:lpstr>Контактна інформація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user</cp:lastModifiedBy>
  <cp:revision>2</cp:revision>
  <dcterms:created xsi:type="dcterms:W3CDTF">2013-01-27T09:14:16Z</dcterms:created>
  <dcterms:modified xsi:type="dcterms:W3CDTF">2025-09-07T15:52:30Z</dcterms:modified>
  <cp:category/>
</cp:coreProperties>
</file>