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Боти, </a:t>
            </a:r>
            <a:r>
              <a:rPr lang="uk-UA" dirty="0" err="1" smtClean="0"/>
              <a:t>ботоферми</a:t>
            </a:r>
            <a:r>
              <a:rPr lang="uk-UA" dirty="0" smtClean="0"/>
              <a:t>, </a:t>
            </a:r>
            <a:r>
              <a:rPr lang="uk-UA" dirty="0" err="1" smtClean="0"/>
              <a:t>інфококони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8839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568952" cy="6552728"/>
          </a:xfrm>
        </p:spPr>
        <p:txBody>
          <a:bodyPr>
            <a:normAutofit/>
          </a:bodyPr>
          <a:lstStyle/>
          <a:p>
            <a:r>
              <a:rPr lang="ru-RU" sz="2800" dirty="0"/>
              <a:t>Роль </a:t>
            </a:r>
            <a:r>
              <a:rPr lang="ru-RU" sz="2800" dirty="0" err="1"/>
              <a:t>інформаційного</a:t>
            </a:r>
            <a:r>
              <a:rPr lang="ru-RU" sz="2800" dirty="0"/>
              <a:t> кокона </a:t>
            </a:r>
            <a:r>
              <a:rPr lang="ru-RU" sz="2800" dirty="0" err="1"/>
              <a:t>може</a:t>
            </a:r>
            <a:r>
              <a:rPr lang="ru-RU" sz="2800" dirty="0"/>
              <a:t> </a:t>
            </a:r>
            <a:r>
              <a:rPr lang="ru-RU" sz="2800" dirty="0" err="1"/>
              <a:t>грати</a:t>
            </a:r>
            <a:r>
              <a:rPr lang="ru-RU" sz="2800" dirty="0"/>
              <a:t> </a:t>
            </a:r>
            <a:r>
              <a:rPr lang="ru-RU" sz="2800" dirty="0" err="1"/>
              <a:t>закрита</a:t>
            </a:r>
            <a:r>
              <a:rPr lang="ru-RU" sz="2800" dirty="0"/>
              <a:t> </a:t>
            </a:r>
            <a:r>
              <a:rPr lang="ru-RU" sz="2800" dirty="0" err="1"/>
              <a:t>група</a:t>
            </a:r>
            <a:r>
              <a:rPr lang="ru-RU" sz="2800" dirty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чат в </a:t>
            </a:r>
            <a:r>
              <a:rPr lang="ru-RU" sz="2800" dirty="0" err="1"/>
              <a:t>месенджері</a:t>
            </a:r>
            <a:r>
              <a:rPr lang="ru-RU" sz="2800" dirty="0"/>
              <a:t>. У </a:t>
            </a:r>
            <a:r>
              <a:rPr lang="ru-RU" sz="2800" dirty="0" err="1"/>
              <a:t>минулому</a:t>
            </a:r>
            <a:r>
              <a:rPr lang="ru-RU" sz="2800" dirty="0"/>
              <a:t> </a:t>
            </a:r>
            <a:r>
              <a:rPr lang="ru-RU" sz="2800" dirty="0" err="1"/>
              <a:t>році</a:t>
            </a:r>
            <a:r>
              <a:rPr lang="ru-RU" sz="2800" dirty="0"/>
              <a:t> в </a:t>
            </a:r>
            <a:r>
              <a:rPr lang="ru-RU" sz="2800" dirty="0" err="1"/>
              <a:t>Нігерії</a:t>
            </a:r>
            <a:r>
              <a:rPr lang="ru-RU" sz="2800" dirty="0"/>
              <a:t> за </a:t>
            </a:r>
            <a:r>
              <a:rPr lang="ru-RU" sz="2800" dirty="0" err="1"/>
              <a:t>допомогою</a:t>
            </a:r>
            <a:r>
              <a:rPr lang="ru-RU" sz="2800" dirty="0"/>
              <a:t> </a:t>
            </a:r>
            <a:r>
              <a:rPr lang="ru-RU" sz="2800" dirty="0" err="1"/>
              <a:t>пропаганди</a:t>
            </a:r>
            <a:r>
              <a:rPr lang="ru-RU" sz="2800" dirty="0"/>
              <a:t> в </a:t>
            </a:r>
            <a:r>
              <a:rPr lang="en-US" sz="2800" dirty="0"/>
              <a:t>WhatsApp </a:t>
            </a:r>
            <a:r>
              <a:rPr lang="ru-RU" sz="2800" dirty="0" err="1"/>
              <a:t>вибори</a:t>
            </a:r>
            <a:r>
              <a:rPr lang="ru-RU" sz="2800" dirty="0"/>
              <a:t> </a:t>
            </a:r>
            <a:r>
              <a:rPr lang="ru-RU" sz="2800" dirty="0" err="1"/>
              <a:t>виграв</a:t>
            </a:r>
            <a:r>
              <a:rPr lang="ru-RU" sz="2800" dirty="0"/>
              <a:t> </a:t>
            </a:r>
            <a:r>
              <a:rPr lang="ru-RU" sz="2800" dirty="0" err="1"/>
              <a:t>діючий</a:t>
            </a:r>
            <a:r>
              <a:rPr lang="ru-RU" sz="2800" dirty="0"/>
              <a:t> президент </a:t>
            </a:r>
            <a:r>
              <a:rPr lang="ru-RU" sz="2800" dirty="0" err="1"/>
              <a:t>Мохаммад</a:t>
            </a:r>
            <a:r>
              <a:rPr lang="ru-RU" sz="2800" dirty="0"/>
              <a:t> </a:t>
            </a:r>
            <a:r>
              <a:rPr lang="ru-RU" sz="2800" dirty="0" err="1"/>
              <a:t>Бухарі</a:t>
            </a:r>
            <a:r>
              <a:rPr lang="ru-RU" sz="2800" dirty="0"/>
              <a:t>. Молодь </a:t>
            </a:r>
            <a:r>
              <a:rPr lang="ru-RU" sz="2800" dirty="0" err="1"/>
              <a:t>цієї</a:t>
            </a:r>
            <a:r>
              <a:rPr lang="ru-RU" sz="2800" dirty="0"/>
              <a:t> </a:t>
            </a:r>
            <a:r>
              <a:rPr lang="ru-RU" sz="2800" dirty="0" err="1"/>
              <a:t>країни</a:t>
            </a:r>
            <a:r>
              <a:rPr lang="ru-RU" sz="2800" dirty="0"/>
              <a:t> </a:t>
            </a:r>
            <a:r>
              <a:rPr lang="ru-RU" sz="2800" dirty="0" err="1"/>
              <a:t>звикла</a:t>
            </a:r>
            <a:r>
              <a:rPr lang="ru-RU" sz="2800" dirty="0"/>
              <a:t> </a:t>
            </a:r>
            <a:r>
              <a:rPr lang="ru-RU" sz="2800" dirty="0" err="1"/>
              <a:t>дізнаватися</a:t>
            </a:r>
            <a:r>
              <a:rPr lang="ru-RU" sz="2800" dirty="0"/>
              <a:t> </a:t>
            </a:r>
            <a:r>
              <a:rPr lang="ru-RU" sz="2800" dirty="0" err="1"/>
              <a:t>новини</a:t>
            </a:r>
            <a:r>
              <a:rPr lang="ru-RU" sz="2800" dirty="0"/>
              <a:t> з </a:t>
            </a:r>
            <a:r>
              <a:rPr lang="ru-RU" sz="2800" dirty="0" err="1"/>
              <a:t>месенджера</a:t>
            </a:r>
            <a:r>
              <a:rPr lang="ru-RU" sz="2800" dirty="0"/>
              <a:t> і </a:t>
            </a:r>
            <a:r>
              <a:rPr lang="ru-RU" sz="2800" dirty="0" err="1"/>
              <a:t>підписана</a:t>
            </a:r>
            <a:r>
              <a:rPr lang="ru-RU" sz="2800" dirty="0"/>
              <a:t> на десятки </a:t>
            </a:r>
            <a:r>
              <a:rPr lang="ru-RU" sz="2800" dirty="0" err="1"/>
              <a:t>груп</a:t>
            </a:r>
            <a:r>
              <a:rPr lang="ru-RU" sz="2800" dirty="0"/>
              <a:t>,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професійних</a:t>
            </a:r>
            <a:r>
              <a:rPr lang="ru-RU" sz="2800" dirty="0"/>
              <a:t> до </a:t>
            </a:r>
            <a:r>
              <a:rPr lang="ru-RU" sz="2800" dirty="0" err="1"/>
              <a:t>релігійних</a:t>
            </a:r>
            <a:r>
              <a:rPr lang="ru-RU" sz="2800" dirty="0"/>
              <a:t>. Влада </a:t>
            </a:r>
            <a:r>
              <a:rPr lang="ru-RU" sz="2800" dirty="0" err="1"/>
              <a:t>підкупили</a:t>
            </a:r>
            <a:r>
              <a:rPr lang="ru-RU" sz="2800" dirty="0"/>
              <a:t> </a:t>
            </a:r>
            <a:r>
              <a:rPr lang="ru-RU" sz="2800" dirty="0" err="1"/>
              <a:t>власників</a:t>
            </a:r>
            <a:r>
              <a:rPr lang="ru-RU" sz="2800" dirty="0"/>
              <a:t> </a:t>
            </a:r>
            <a:r>
              <a:rPr lang="ru-RU" sz="2800" dirty="0" err="1"/>
              <a:t>популярних</a:t>
            </a:r>
            <a:r>
              <a:rPr lang="ru-RU" sz="2800" dirty="0"/>
              <a:t> </a:t>
            </a:r>
            <a:r>
              <a:rPr lang="en-US" sz="2800" dirty="0"/>
              <a:t>WhatsApp-</a:t>
            </a:r>
            <a:r>
              <a:rPr lang="ru-RU" sz="2800" dirty="0" err="1"/>
              <a:t>каналів</a:t>
            </a:r>
            <a:r>
              <a:rPr lang="ru-RU" sz="2800" dirty="0"/>
              <a:t> і </a:t>
            </a:r>
            <a:r>
              <a:rPr lang="ru-RU" sz="2800" dirty="0" err="1"/>
              <a:t>поширювали</a:t>
            </a:r>
            <a:r>
              <a:rPr lang="ru-RU" sz="2800" dirty="0"/>
              <a:t> там пропаганду і </a:t>
            </a:r>
            <a:r>
              <a:rPr lang="ru-RU" sz="2800" dirty="0" err="1"/>
              <a:t>фальшиві</a:t>
            </a:r>
            <a:r>
              <a:rPr lang="ru-RU" sz="2800" dirty="0"/>
              <a:t> </a:t>
            </a:r>
            <a:r>
              <a:rPr lang="ru-RU" sz="2800" dirty="0" err="1"/>
              <a:t>новини</a:t>
            </a:r>
            <a:r>
              <a:rPr lang="ru-RU" sz="2800" dirty="0"/>
              <a:t>. Як сказав один з </a:t>
            </a:r>
            <a:r>
              <a:rPr lang="ru-RU" sz="2800" dirty="0" err="1"/>
              <a:t>нігерійців</a:t>
            </a:r>
            <a:r>
              <a:rPr lang="ru-RU" sz="2800" dirty="0"/>
              <a:t>, </a:t>
            </a:r>
            <a:r>
              <a:rPr lang="ru-RU" sz="2800" dirty="0" err="1"/>
              <a:t>він</a:t>
            </a:r>
            <a:r>
              <a:rPr lang="ru-RU" sz="2800" dirty="0"/>
              <a:t> не </a:t>
            </a:r>
            <a:r>
              <a:rPr lang="ru-RU" sz="2800" dirty="0" err="1"/>
              <a:t>вірить</a:t>
            </a:r>
            <a:r>
              <a:rPr lang="ru-RU" sz="2800" dirty="0"/>
              <a:t> </a:t>
            </a:r>
            <a:r>
              <a:rPr lang="ru-RU" sz="2800" dirty="0" err="1"/>
              <a:t>політикам</a:t>
            </a:r>
            <a:r>
              <a:rPr lang="ru-RU" sz="2800" dirty="0"/>
              <a:t>, але не </a:t>
            </a:r>
            <a:r>
              <a:rPr lang="ru-RU" sz="2800" dirty="0" err="1"/>
              <a:t>може</a:t>
            </a:r>
            <a:r>
              <a:rPr lang="ru-RU" sz="2800" dirty="0"/>
              <a:t> </a:t>
            </a:r>
            <a:r>
              <a:rPr lang="ru-RU" sz="2800" dirty="0" err="1"/>
              <a:t>уявити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текст в </a:t>
            </a:r>
            <a:r>
              <a:rPr lang="ru-RU" sz="2800" dirty="0" err="1"/>
              <a:t>релігійній</a:t>
            </a:r>
            <a:r>
              <a:rPr lang="ru-RU" sz="2800" dirty="0"/>
              <a:t> </a:t>
            </a:r>
            <a:r>
              <a:rPr lang="ru-RU" sz="2800" dirty="0" err="1"/>
              <a:t>групі</a:t>
            </a:r>
            <a:r>
              <a:rPr lang="ru-RU" sz="2800" dirty="0"/>
              <a:t> </a:t>
            </a:r>
            <a:r>
              <a:rPr lang="ru-RU" sz="2800" dirty="0" err="1"/>
              <a:t>неправдивий</a:t>
            </a:r>
            <a:r>
              <a:rPr lang="ru-RU" sz="2800" dirty="0"/>
              <a:t>.</a:t>
            </a:r>
          </a:p>
          <a:p>
            <a:endParaRPr lang="ru-RU" sz="2800" dirty="0"/>
          </a:p>
          <a:p>
            <a:r>
              <a:rPr lang="ru-RU" sz="2800" dirty="0"/>
              <a:t>Той же фокус </a:t>
            </a:r>
            <a:r>
              <a:rPr lang="ru-RU" sz="2800" dirty="0" err="1"/>
              <a:t>можна</a:t>
            </a:r>
            <a:r>
              <a:rPr lang="ru-RU" sz="2800" dirty="0"/>
              <a:t> </a:t>
            </a:r>
            <a:r>
              <a:rPr lang="ru-RU" sz="2800" dirty="0" err="1"/>
              <a:t>провернути</a:t>
            </a:r>
            <a:r>
              <a:rPr lang="ru-RU" sz="2800" dirty="0"/>
              <a:t> в </a:t>
            </a:r>
            <a:r>
              <a:rPr lang="en-US" sz="2800" dirty="0"/>
              <a:t>Telegram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en-US" sz="2800" dirty="0"/>
              <a:t>Viber.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6987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Обов’язково перегляньте посилання і по ньому розберіться у роботі </a:t>
            </a:r>
            <a:r>
              <a:rPr lang="uk-UA" dirty="0" err="1" smtClean="0"/>
              <a:t>ботоферми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https://ain.ua/2018/11/20/rabota-botofermy/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54612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404664"/>
            <a:ext cx="7924800" cy="6192688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Водночас</a:t>
            </a:r>
            <a:r>
              <a:rPr lang="ru-RU" dirty="0"/>
              <a:t> </a:t>
            </a:r>
            <a:r>
              <a:rPr lang="ru-RU" dirty="0" err="1"/>
              <a:t>поведінка</a:t>
            </a:r>
            <a:r>
              <a:rPr lang="ru-RU" dirty="0"/>
              <a:t> бота,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ним </a:t>
            </a:r>
            <a:r>
              <a:rPr lang="ru-RU" dirty="0" err="1"/>
              <a:t>керує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, </a:t>
            </a:r>
            <a:r>
              <a:rPr lang="ru-RU" dirty="0" err="1"/>
              <a:t>дуже</a:t>
            </a:r>
            <a:r>
              <a:rPr lang="ru-RU" dirty="0"/>
              <a:t> сильно </a:t>
            </a:r>
            <a:r>
              <a:rPr lang="ru-RU" dirty="0" err="1"/>
              <a:t>відрізняється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err="1"/>
              <a:t>реальних</a:t>
            </a:r>
            <a:r>
              <a:rPr lang="ru-RU" dirty="0"/>
              <a:t> </a:t>
            </a:r>
            <a:r>
              <a:rPr lang="ru-RU" dirty="0" err="1"/>
              <a:t>користувачів</a:t>
            </a:r>
            <a:r>
              <a:rPr lang="ru-RU" dirty="0"/>
              <a:t> </a:t>
            </a:r>
            <a:r>
              <a:rPr lang="ru-RU" dirty="0" err="1"/>
              <a:t>Facebook</a:t>
            </a:r>
            <a:r>
              <a:rPr lang="ru-RU" dirty="0"/>
              <a:t>. Ми </a:t>
            </a:r>
            <a:r>
              <a:rPr lang="ru-RU" dirty="0" err="1"/>
              <a:t>виділили</a:t>
            </a:r>
            <a:r>
              <a:rPr lang="ru-RU" dirty="0"/>
              <a:t> </a:t>
            </a:r>
            <a:r>
              <a:rPr lang="ru-RU" b="1" dirty="0" err="1"/>
              <a:t>вісім</a:t>
            </a:r>
            <a:r>
              <a:rPr lang="ru-RU" b="1" dirty="0"/>
              <a:t> характеристик </a:t>
            </a:r>
            <a:r>
              <a:rPr lang="ru-RU" dirty="0" err="1"/>
              <a:t>ботів</a:t>
            </a:r>
            <a:r>
              <a:rPr lang="ru-RU" dirty="0"/>
              <a:t>: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В </a:t>
            </a:r>
            <a:r>
              <a:rPr lang="ru-RU" dirty="0" err="1"/>
              <a:t>середньому</a:t>
            </a:r>
            <a:r>
              <a:rPr lang="ru-RU" dirty="0"/>
              <a:t>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написання</a:t>
            </a:r>
            <a:r>
              <a:rPr lang="ru-RU" dirty="0"/>
              <a:t> ботом </a:t>
            </a:r>
            <a:r>
              <a:rPr lang="ru-RU" dirty="0" err="1"/>
              <a:t>коментаря</a:t>
            </a:r>
            <a:r>
              <a:rPr lang="ru-RU" dirty="0"/>
              <a:t> в </a:t>
            </a:r>
            <a:r>
              <a:rPr lang="ru-RU" b="1" dirty="0"/>
              <a:t>15 </a:t>
            </a:r>
            <a:r>
              <a:rPr lang="ru-RU" b="1" dirty="0" err="1"/>
              <a:t>разів</a:t>
            </a:r>
            <a:r>
              <a:rPr lang="ru-RU" dirty="0"/>
              <a:t> </a:t>
            </a:r>
            <a:r>
              <a:rPr lang="ru-RU" dirty="0" err="1"/>
              <a:t>вище</a:t>
            </a:r>
            <a:r>
              <a:rPr lang="ru-RU" dirty="0"/>
              <a:t> </a:t>
            </a:r>
            <a:r>
              <a:rPr lang="ru-RU" dirty="0" err="1"/>
              <a:t>звичайної</a:t>
            </a:r>
            <a:r>
              <a:rPr lang="ru-RU" dirty="0"/>
              <a:t> </a:t>
            </a:r>
            <a:r>
              <a:rPr lang="ru-RU" dirty="0" err="1"/>
              <a:t>людської</a:t>
            </a:r>
            <a:r>
              <a:rPr lang="ru-RU" dirty="0"/>
              <a:t> (</a:t>
            </a:r>
            <a:r>
              <a:rPr lang="ru-RU" dirty="0" err="1"/>
              <a:t>середня</a:t>
            </a:r>
            <a:r>
              <a:rPr lang="ru-RU" dirty="0"/>
              <a:t> </a:t>
            </a:r>
            <a:r>
              <a:rPr lang="ru-RU" dirty="0" err="1"/>
              <a:t>різниця</a:t>
            </a:r>
            <a:r>
              <a:rPr lang="ru-RU" dirty="0"/>
              <a:t> в </a:t>
            </a:r>
            <a:r>
              <a:rPr lang="ru-RU" dirty="0" err="1"/>
              <a:t>часі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 err="1"/>
              <a:t>сусідніми</a:t>
            </a:r>
            <a:r>
              <a:rPr lang="ru-RU" dirty="0"/>
              <a:t> </a:t>
            </a:r>
            <a:r>
              <a:rPr lang="ru-RU" dirty="0" err="1"/>
              <a:t>коментарями</a:t>
            </a:r>
            <a:r>
              <a:rPr lang="ru-RU" dirty="0"/>
              <a:t>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err="1"/>
              <a:t>Більше</a:t>
            </a:r>
            <a:r>
              <a:rPr lang="ru-RU" b="1" dirty="0"/>
              <a:t> </a:t>
            </a:r>
            <a:r>
              <a:rPr lang="ru-RU" b="1" dirty="0" err="1"/>
              <a:t>половини</a:t>
            </a:r>
            <a:r>
              <a:rPr lang="ru-RU" b="1" dirty="0"/>
              <a:t> </a:t>
            </a:r>
            <a:r>
              <a:rPr lang="ru-RU" b="1" dirty="0" err="1"/>
              <a:t>ботів</a:t>
            </a:r>
            <a:r>
              <a:rPr lang="ru-RU" dirty="0"/>
              <a:t> </a:t>
            </a:r>
            <a:r>
              <a:rPr lang="ru-RU" dirty="0" err="1"/>
              <a:t>мають</a:t>
            </a:r>
            <a:r>
              <a:rPr lang="ru-RU" dirty="0"/>
              <a:t> «</a:t>
            </a:r>
            <a:r>
              <a:rPr lang="ru-RU" dirty="0" err="1"/>
              <a:t>напарників</a:t>
            </a:r>
            <a:r>
              <a:rPr lang="ru-RU" dirty="0"/>
              <a:t>» по </a:t>
            </a:r>
            <a:r>
              <a:rPr lang="ru-RU" dirty="0" err="1"/>
              <a:t>коментуванню</a:t>
            </a:r>
            <a:r>
              <a:rPr lang="ru-RU" dirty="0"/>
              <a:t>, – </a:t>
            </a:r>
            <a:r>
              <a:rPr lang="ru-RU" dirty="0" err="1"/>
              <a:t>акаунти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коментують</a:t>
            </a:r>
            <a:r>
              <a:rPr lang="ru-RU" dirty="0"/>
              <a:t> разом </a:t>
            </a:r>
            <a:r>
              <a:rPr lang="ru-RU" dirty="0" err="1"/>
              <a:t>із</a:t>
            </a:r>
            <a:r>
              <a:rPr lang="ru-RU" dirty="0"/>
              <a:t> ними один і той </a:t>
            </a:r>
            <a:r>
              <a:rPr lang="ru-RU" dirty="0" err="1"/>
              <a:t>самий</a:t>
            </a:r>
            <a:r>
              <a:rPr lang="ru-RU" dirty="0"/>
              <a:t> пост. У </a:t>
            </a:r>
            <a:r>
              <a:rPr lang="ru-RU" dirty="0" err="1"/>
              <a:t>реальних</a:t>
            </a:r>
            <a:r>
              <a:rPr lang="ru-RU" dirty="0"/>
              <a:t> </a:t>
            </a:r>
            <a:r>
              <a:rPr lang="ru-RU" dirty="0" err="1"/>
              <a:t>акаунтів</a:t>
            </a:r>
            <a:r>
              <a:rPr lang="ru-RU" dirty="0"/>
              <a:t> людей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поведінка</a:t>
            </a:r>
            <a:r>
              <a:rPr lang="ru-RU" dirty="0"/>
              <a:t> </a:t>
            </a:r>
            <a:r>
              <a:rPr lang="ru-RU" dirty="0" err="1"/>
              <a:t>спостерігається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в одному </a:t>
            </a:r>
            <a:r>
              <a:rPr lang="ru-RU" dirty="0" err="1"/>
              <a:t>випадку</a:t>
            </a:r>
            <a:r>
              <a:rPr lang="ru-RU" dirty="0"/>
              <a:t> з восьми (13%).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Боти </a:t>
            </a:r>
            <a:r>
              <a:rPr lang="ru-RU" b="1" dirty="0"/>
              <a:t>у </a:t>
            </a:r>
            <a:r>
              <a:rPr lang="ru-RU" b="1" dirty="0" err="1"/>
              <a:t>чотири</a:t>
            </a:r>
            <a:r>
              <a:rPr lang="ru-RU" b="1" dirty="0"/>
              <a:t> рази </a:t>
            </a:r>
            <a:r>
              <a:rPr lang="ru-RU" b="1" dirty="0" err="1"/>
              <a:t>частіше</a:t>
            </a:r>
            <a:r>
              <a:rPr lang="ru-RU" dirty="0"/>
              <a:t> </a:t>
            </a:r>
            <a:r>
              <a:rPr lang="ru-RU" dirty="0" err="1"/>
              <a:t>пишуть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політичними</a:t>
            </a:r>
            <a:r>
              <a:rPr lang="ru-RU" dirty="0"/>
              <a:t> постами,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реальні</a:t>
            </a:r>
            <a:r>
              <a:rPr lang="ru-RU" dirty="0"/>
              <a:t> люди.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У </a:t>
            </a:r>
            <a:r>
              <a:rPr lang="ru-RU" dirty="0" err="1"/>
              <a:t>ботів</a:t>
            </a:r>
            <a:r>
              <a:rPr lang="ru-RU" dirty="0"/>
              <a:t> у </a:t>
            </a:r>
            <a:r>
              <a:rPr lang="ru-RU" dirty="0" err="1"/>
              <a:t>середньому</a:t>
            </a:r>
            <a:r>
              <a:rPr lang="ru-RU" dirty="0"/>
              <a:t> </a:t>
            </a:r>
            <a:r>
              <a:rPr lang="ru-RU" b="1" dirty="0"/>
              <a:t>в </a:t>
            </a:r>
            <a:r>
              <a:rPr lang="ru-RU" b="1" dirty="0" err="1"/>
              <a:t>чотири</a:t>
            </a:r>
            <a:r>
              <a:rPr lang="ru-RU" b="1" dirty="0"/>
              <a:t> рази</a:t>
            </a:r>
            <a:r>
              <a:rPr lang="ru-RU" dirty="0"/>
              <a:t> 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друзів</a:t>
            </a:r>
            <a:r>
              <a:rPr lang="ru-RU" dirty="0"/>
              <a:t> на </a:t>
            </a:r>
            <a:r>
              <a:rPr lang="ru-RU" dirty="0" err="1"/>
              <a:t>сторінці</a:t>
            </a:r>
            <a:r>
              <a:rPr lang="ru-RU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err="1"/>
              <a:t>Тільки</a:t>
            </a:r>
            <a:r>
              <a:rPr lang="ru-RU" dirty="0"/>
              <a:t> </a:t>
            </a:r>
            <a:r>
              <a:rPr lang="ru-RU" b="1" dirty="0"/>
              <a:t>4%</a:t>
            </a:r>
            <a:r>
              <a:rPr lang="ru-RU" dirty="0"/>
              <a:t> </a:t>
            </a:r>
            <a:r>
              <a:rPr lang="ru-RU" dirty="0" err="1"/>
              <a:t>ботів</a:t>
            </a:r>
            <a:r>
              <a:rPr lang="ru-RU" dirty="0"/>
              <a:t> </a:t>
            </a:r>
            <a:r>
              <a:rPr lang="ru-RU" b="1" dirty="0" err="1"/>
              <a:t>мають</a:t>
            </a:r>
            <a:r>
              <a:rPr lang="ru-RU" b="1" dirty="0"/>
              <a:t> </a:t>
            </a:r>
            <a:r>
              <a:rPr lang="ru-RU" b="1" dirty="0" err="1"/>
              <a:t>хоча</a:t>
            </a:r>
            <a:r>
              <a:rPr lang="ru-RU" b="1" dirty="0"/>
              <a:t> б один чек-</a:t>
            </a:r>
            <a:r>
              <a:rPr lang="ru-RU" b="1" dirty="0" err="1"/>
              <a:t>ін</a:t>
            </a:r>
            <a:r>
              <a:rPr lang="ru-RU" b="1" dirty="0"/>
              <a:t> (</a:t>
            </a:r>
            <a:r>
              <a:rPr lang="ru-RU" b="1" dirty="0" err="1"/>
              <a:t>відмітку</a:t>
            </a:r>
            <a:r>
              <a:rPr lang="ru-RU" b="1" dirty="0"/>
              <a:t> в </a:t>
            </a:r>
            <a:r>
              <a:rPr lang="ru-RU" b="1" dirty="0" err="1"/>
              <a:t>певному</a:t>
            </a:r>
            <a:r>
              <a:rPr lang="ru-RU" b="1" dirty="0"/>
              <a:t> </a:t>
            </a:r>
            <a:r>
              <a:rPr lang="ru-RU" b="1" dirty="0" err="1"/>
              <a:t>географічному</a:t>
            </a:r>
            <a:r>
              <a:rPr lang="ru-RU" b="1" dirty="0"/>
              <a:t> </a:t>
            </a:r>
            <a:r>
              <a:rPr lang="ru-RU" b="1" dirty="0" err="1"/>
              <a:t>місці</a:t>
            </a:r>
            <a:r>
              <a:rPr lang="ru-RU" b="1" dirty="0"/>
              <a:t>)</a:t>
            </a:r>
            <a:r>
              <a:rPr lang="ru-RU" dirty="0"/>
              <a:t>. У людей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показник</a:t>
            </a:r>
            <a:r>
              <a:rPr lang="ru-RU" dirty="0"/>
              <a:t> становить 44%.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err="1"/>
              <a:t>Тільки</a:t>
            </a:r>
            <a:r>
              <a:rPr lang="ru-RU" dirty="0"/>
              <a:t> </a:t>
            </a:r>
            <a:r>
              <a:rPr lang="ru-RU" b="1" dirty="0"/>
              <a:t>в </a:t>
            </a:r>
            <a:r>
              <a:rPr lang="ru-RU" b="1" dirty="0" err="1"/>
              <a:t>половині</a:t>
            </a:r>
            <a:r>
              <a:rPr lang="ru-RU" b="1" dirty="0"/>
              <a:t> </a:t>
            </a:r>
            <a:r>
              <a:rPr lang="ru-RU" b="1" dirty="0" err="1"/>
              <a:t>випадків</a:t>
            </a:r>
            <a:r>
              <a:rPr lang="ru-RU" b="1" dirty="0"/>
              <a:t> бот </a:t>
            </a:r>
            <a:r>
              <a:rPr lang="ru-RU" b="1" dirty="0" err="1"/>
              <a:t>має</a:t>
            </a:r>
            <a:r>
              <a:rPr lang="ru-RU" b="1" dirty="0"/>
              <a:t> </a:t>
            </a:r>
            <a:r>
              <a:rPr lang="ru-RU" b="1" dirty="0" err="1"/>
              <a:t>аватарку</a:t>
            </a:r>
            <a:r>
              <a:rPr lang="ru-RU" b="1" dirty="0"/>
              <a:t> з </a:t>
            </a:r>
            <a:r>
              <a:rPr lang="ru-RU" b="1" dirty="0" err="1"/>
              <a:t>обличчям</a:t>
            </a:r>
            <a:r>
              <a:rPr lang="ru-RU" dirty="0"/>
              <a:t>, а люди – у 92% </a:t>
            </a:r>
            <a:r>
              <a:rPr lang="ru-RU" dirty="0" err="1"/>
              <a:t>випадків</a:t>
            </a:r>
            <a:r>
              <a:rPr lang="ru-RU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err="1"/>
              <a:t>Тільки</a:t>
            </a:r>
            <a:r>
              <a:rPr lang="ru-RU" dirty="0"/>
              <a:t> </a:t>
            </a:r>
            <a:r>
              <a:rPr lang="ru-RU" b="1" dirty="0"/>
              <a:t>20% </a:t>
            </a:r>
            <a:r>
              <a:rPr lang="ru-RU" dirty="0" err="1"/>
              <a:t>ботів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коментарі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власними</a:t>
            </a:r>
            <a:r>
              <a:rPr lang="ru-RU" dirty="0"/>
              <a:t> постами. У людей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показник</a:t>
            </a:r>
            <a:r>
              <a:rPr lang="ru-RU" dirty="0"/>
              <a:t> – 80%.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err="1"/>
              <a:t>Всього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3% людей </a:t>
            </a:r>
            <a:r>
              <a:rPr lang="ru-RU" b="1" dirty="0"/>
              <a:t>не </a:t>
            </a:r>
            <a:r>
              <a:rPr lang="ru-RU" b="1" dirty="0" err="1"/>
              <a:t>мають</a:t>
            </a:r>
            <a:r>
              <a:rPr lang="ru-RU" b="1" dirty="0"/>
              <a:t> </a:t>
            </a:r>
            <a:r>
              <a:rPr lang="ru-RU" b="1" dirty="0" err="1"/>
              <a:t>реакцій</a:t>
            </a:r>
            <a:r>
              <a:rPr lang="ru-RU" b="1" dirty="0"/>
              <a:t> </a:t>
            </a:r>
            <a:r>
              <a:rPr lang="ru-RU" b="1" dirty="0" err="1"/>
              <a:t>під</a:t>
            </a:r>
            <a:r>
              <a:rPr lang="ru-RU" b="1" dirty="0"/>
              <a:t> </a:t>
            </a:r>
            <a:r>
              <a:rPr lang="ru-RU" b="1" dirty="0" err="1"/>
              <a:t>аватарками</a:t>
            </a:r>
            <a:r>
              <a:rPr lang="ru-RU" dirty="0"/>
              <a:t>, а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ботів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показник</a:t>
            </a:r>
            <a:r>
              <a:rPr lang="ru-RU" dirty="0"/>
              <a:t> </a:t>
            </a:r>
            <a:r>
              <a:rPr lang="ru-RU" dirty="0" err="1"/>
              <a:t>дорівнює</a:t>
            </a:r>
            <a:r>
              <a:rPr lang="ru-RU" dirty="0"/>
              <a:t> </a:t>
            </a:r>
            <a:r>
              <a:rPr lang="ru-RU" b="1" dirty="0"/>
              <a:t>43%.</a:t>
            </a:r>
            <a:endParaRPr lang="ru-RU" dirty="0"/>
          </a:p>
          <a:p>
            <a:endParaRPr lang="ru-RU" dirty="0" smtClean="0"/>
          </a:p>
          <a:p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ботів</a:t>
            </a:r>
            <a:r>
              <a:rPr lang="ru-RU" dirty="0"/>
              <a:t> – 9 </a:t>
            </a:r>
            <a:r>
              <a:rPr lang="ru-RU" dirty="0" err="1"/>
              <a:t>місяців</a:t>
            </a:r>
            <a:r>
              <a:rPr lang="ru-RU" dirty="0"/>
              <a:t>,  з листопада по </a:t>
            </a:r>
            <a:r>
              <a:rPr lang="ru-RU" dirty="0" err="1"/>
              <a:t>липень</a:t>
            </a:r>
            <a:r>
              <a:rPr lang="ru-RU" dirty="0"/>
              <a:t> 2019 року.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2164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пишуть</a:t>
            </a:r>
            <a:r>
              <a:rPr lang="ru-RU" dirty="0"/>
              <a:t> </a:t>
            </a:r>
            <a:r>
              <a:rPr lang="ru-RU" dirty="0" err="1"/>
              <a:t>боти</a:t>
            </a:r>
            <a:r>
              <a:rPr lang="ru-RU" dirty="0"/>
              <a:t> про </a:t>
            </a:r>
            <a:r>
              <a:rPr lang="ru-RU" dirty="0" err="1"/>
              <a:t>політиків</a:t>
            </a:r>
            <a:r>
              <a:rPr lang="ru-RU" dirty="0"/>
              <a:t>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i="1" dirty="0" smtClean="0"/>
              <a:t>Боти-</a:t>
            </a:r>
            <a:r>
              <a:rPr lang="ru-RU" i="1" dirty="0" err="1" smtClean="0"/>
              <a:t>фани</a:t>
            </a:r>
            <a:r>
              <a:rPr lang="ru-RU" i="1" dirty="0"/>
              <a:t>. </a:t>
            </a:r>
            <a:r>
              <a:rPr lang="ru-RU" dirty="0" err="1"/>
              <a:t>Єдиний</a:t>
            </a:r>
            <a:r>
              <a:rPr lang="ru-RU" dirty="0"/>
              <a:t> </a:t>
            </a:r>
            <a:r>
              <a:rPr lang="ru-RU" dirty="0" err="1"/>
              <a:t>політик</a:t>
            </a:r>
            <a:r>
              <a:rPr lang="ru-RU" dirty="0"/>
              <a:t>, у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позитивних</a:t>
            </a:r>
            <a:r>
              <a:rPr lang="ru-RU" dirty="0"/>
              <a:t> </a:t>
            </a:r>
            <a:r>
              <a:rPr lang="ru-RU" dirty="0" err="1"/>
              <a:t>коментарів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ботів</a:t>
            </a:r>
            <a:r>
              <a:rPr lang="ru-RU" dirty="0"/>
              <a:t> </a:t>
            </a:r>
            <a:r>
              <a:rPr lang="ru-RU" dirty="0" err="1"/>
              <a:t>переважає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негативних</a:t>
            </a:r>
            <a:r>
              <a:rPr lang="ru-RU" dirty="0"/>
              <a:t>,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Юлія</a:t>
            </a:r>
            <a:r>
              <a:rPr lang="ru-RU" dirty="0"/>
              <a:t> Тимошенко. </a:t>
            </a:r>
            <a:r>
              <a:rPr lang="ru-RU" dirty="0" err="1"/>
              <a:t>Із</a:t>
            </a:r>
            <a:r>
              <a:rPr lang="ru-RU" dirty="0"/>
              <a:t> 24 364 </a:t>
            </a:r>
            <a:r>
              <a:rPr lang="ru-RU" dirty="0" err="1"/>
              <a:t>коментарів</a:t>
            </a:r>
            <a:r>
              <a:rPr lang="ru-RU" dirty="0"/>
              <a:t>, </a:t>
            </a:r>
            <a:r>
              <a:rPr lang="ru-RU" dirty="0" err="1"/>
              <a:t>написаних</a:t>
            </a:r>
            <a:r>
              <a:rPr lang="ru-RU" dirty="0"/>
              <a:t> ботами про </a:t>
            </a:r>
            <a:r>
              <a:rPr lang="ru-RU" dirty="0" err="1"/>
              <a:t>неї</a:t>
            </a:r>
            <a:r>
              <a:rPr lang="ru-RU" dirty="0"/>
              <a:t>, 11 246 (46%) – </a:t>
            </a:r>
            <a:r>
              <a:rPr lang="ru-RU" dirty="0" err="1"/>
              <a:t>позитивні</a:t>
            </a:r>
            <a:r>
              <a:rPr lang="ru-RU" dirty="0"/>
              <a:t>. </a:t>
            </a:r>
            <a:r>
              <a:rPr lang="ru-RU" dirty="0" err="1"/>
              <a:t>Тоді</a:t>
            </a:r>
            <a:r>
              <a:rPr lang="ru-RU" dirty="0"/>
              <a:t> як, </a:t>
            </a:r>
            <a:r>
              <a:rPr lang="ru-RU" dirty="0" err="1"/>
              <a:t>наприклад</a:t>
            </a:r>
            <a:r>
              <a:rPr lang="ru-RU" dirty="0"/>
              <a:t>,  </a:t>
            </a:r>
            <a:r>
              <a:rPr lang="ru-RU" dirty="0" err="1"/>
              <a:t>Володимира</a:t>
            </a:r>
            <a:r>
              <a:rPr lang="ru-RU" dirty="0"/>
              <a:t> </a:t>
            </a:r>
            <a:r>
              <a:rPr lang="ru-RU" dirty="0" err="1"/>
              <a:t>Зеленського</a:t>
            </a:r>
            <a:r>
              <a:rPr lang="ru-RU" dirty="0"/>
              <a:t> </a:t>
            </a:r>
            <a:r>
              <a:rPr lang="ru-RU" dirty="0" err="1"/>
              <a:t>боти</a:t>
            </a:r>
            <a:r>
              <a:rPr lang="ru-RU" dirty="0"/>
              <a:t> </a:t>
            </a:r>
            <a:r>
              <a:rPr lang="ru-RU" dirty="0" err="1"/>
              <a:t>прокоментували</a:t>
            </a:r>
            <a:r>
              <a:rPr lang="ru-RU" dirty="0"/>
              <a:t> позитивно </a:t>
            </a:r>
            <a:r>
              <a:rPr lang="ru-RU" dirty="0" err="1"/>
              <a:t>лише</a:t>
            </a:r>
            <a:r>
              <a:rPr lang="ru-RU" dirty="0"/>
              <a:t> у  24% </a:t>
            </a:r>
            <a:r>
              <a:rPr lang="ru-RU" dirty="0" err="1"/>
              <a:t>випадків</a:t>
            </a:r>
            <a:r>
              <a:rPr lang="ru-RU" dirty="0"/>
              <a:t> (108 039 </a:t>
            </a:r>
            <a:r>
              <a:rPr lang="ru-RU" dirty="0" err="1"/>
              <a:t>коментарів</a:t>
            </a:r>
            <a:r>
              <a:rPr lang="ru-RU" dirty="0"/>
              <a:t> </a:t>
            </a:r>
            <a:r>
              <a:rPr lang="ru-RU" dirty="0" err="1"/>
              <a:t>ботів</a:t>
            </a:r>
            <a:r>
              <a:rPr lang="ru-RU" dirty="0"/>
              <a:t> з 451 895 – </a:t>
            </a:r>
            <a:r>
              <a:rPr lang="ru-RU" dirty="0" err="1"/>
              <a:t>позитивні</a:t>
            </a:r>
            <a:r>
              <a:rPr lang="ru-RU" dirty="0"/>
              <a:t>).</a:t>
            </a:r>
          </a:p>
          <a:p>
            <a:r>
              <a:rPr lang="ru-RU" i="1" dirty="0"/>
              <a:t>Боти-</a:t>
            </a:r>
            <a:r>
              <a:rPr lang="ru-RU" i="1" dirty="0" err="1"/>
              <a:t>хейтери</a:t>
            </a:r>
            <a:r>
              <a:rPr lang="ru-RU" i="1" dirty="0"/>
              <a:t>. </a:t>
            </a:r>
            <a:r>
              <a:rPr lang="ru-RU" dirty="0"/>
              <a:t>Але </a:t>
            </a:r>
            <a:r>
              <a:rPr lang="ru-RU" dirty="0" err="1"/>
              <a:t>переважно</a:t>
            </a:r>
            <a:r>
              <a:rPr lang="ru-RU" dirty="0"/>
              <a:t> </a:t>
            </a:r>
            <a:r>
              <a:rPr lang="ru-RU" dirty="0" err="1"/>
              <a:t>боти</a:t>
            </a:r>
            <a:r>
              <a:rPr lang="ru-RU" dirty="0"/>
              <a:t> </a:t>
            </a:r>
            <a:r>
              <a:rPr lang="ru-RU" dirty="0" err="1"/>
              <a:t>коментують</a:t>
            </a:r>
            <a:r>
              <a:rPr lang="ru-RU" dirty="0"/>
              <a:t> </a:t>
            </a:r>
            <a:r>
              <a:rPr lang="ru-RU" dirty="0" err="1"/>
              <a:t>політиків</a:t>
            </a:r>
            <a:r>
              <a:rPr lang="ru-RU" dirty="0"/>
              <a:t> у негативному </a:t>
            </a:r>
            <a:r>
              <a:rPr lang="ru-RU" dirty="0" err="1"/>
              <a:t>ключі</a:t>
            </a:r>
            <a:r>
              <a:rPr lang="ru-RU" dirty="0"/>
              <a:t>. Так, 87% (27 800 </a:t>
            </a:r>
            <a:r>
              <a:rPr lang="ru-RU" dirty="0" err="1"/>
              <a:t>із</a:t>
            </a:r>
            <a:r>
              <a:rPr lang="ru-RU" dirty="0"/>
              <a:t> 31 926) </a:t>
            </a:r>
            <a:r>
              <a:rPr lang="ru-RU" dirty="0" err="1"/>
              <a:t>коментарів</a:t>
            </a:r>
            <a:r>
              <a:rPr lang="ru-RU" dirty="0"/>
              <a:t>, </a:t>
            </a:r>
            <a:r>
              <a:rPr lang="ru-RU" dirty="0" err="1"/>
              <a:t>зроблених</a:t>
            </a:r>
            <a:r>
              <a:rPr lang="ru-RU" dirty="0"/>
              <a:t> ботами про </a:t>
            </a:r>
            <a:r>
              <a:rPr lang="ru-RU" dirty="0" err="1"/>
              <a:t>Володимира</a:t>
            </a:r>
            <a:r>
              <a:rPr lang="ru-RU" dirty="0"/>
              <a:t> </a:t>
            </a:r>
            <a:r>
              <a:rPr lang="ru-RU" dirty="0" err="1"/>
              <a:t>Гройсмана</a:t>
            </a:r>
            <a:r>
              <a:rPr lang="ru-RU" dirty="0"/>
              <a:t>, </a:t>
            </a:r>
            <a:r>
              <a:rPr lang="ru-RU" dirty="0" err="1"/>
              <a:t>негативні</a:t>
            </a:r>
            <a:r>
              <a:rPr lang="ru-RU" dirty="0"/>
              <a:t>. </a:t>
            </a:r>
            <a:r>
              <a:rPr lang="ru-RU" dirty="0" err="1"/>
              <a:t>Трохи</a:t>
            </a:r>
            <a:r>
              <a:rPr lang="ru-RU" dirty="0"/>
              <a:t> </a:t>
            </a:r>
            <a:r>
              <a:rPr lang="ru-RU" dirty="0" err="1"/>
              <a:t>менший</a:t>
            </a:r>
            <a:r>
              <a:rPr lang="ru-RU" dirty="0"/>
              <a:t> процент </a:t>
            </a:r>
            <a:r>
              <a:rPr lang="ru-RU" dirty="0" err="1"/>
              <a:t>ботонегативу</a:t>
            </a:r>
            <a:r>
              <a:rPr lang="ru-RU" dirty="0"/>
              <a:t> у Святослава Вакарчука – 85% (29 039 </a:t>
            </a:r>
            <a:r>
              <a:rPr lang="ru-RU" dirty="0" err="1"/>
              <a:t>із</a:t>
            </a:r>
            <a:r>
              <a:rPr lang="ru-RU" dirty="0"/>
              <a:t> 34 040 </a:t>
            </a:r>
            <a:r>
              <a:rPr lang="ru-RU" dirty="0" err="1"/>
              <a:t>коментарів</a:t>
            </a:r>
            <a:r>
              <a:rPr lang="ru-RU" dirty="0"/>
              <a:t>, </a:t>
            </a:r>
            <a:r>
              <a:rPr lang="ru-RU" dirty="0" err="1"/>
              <a:t>залишених</a:t>
            </a:r>
            <a:r>
              <a:rPr lang="ru-RU" dirty="0"/>
              <a:t> ботами). У </a:t>
            </a:r>
            <a:r>
              <a:rPr lang="ru-RU" dirty="0" err="1"/>
              <a:t>колишнього</a:t>
            </a:r>
            <a:r>
              <a:rPr lang="ru-RU" dirty="0"/>
              <a:t> та </a:t>
            </a:r>
            <a:r>
              <a:rPr lang="ru-RU" dirty="0" err="1"/>
              <a:t>нинішнього</a:t>
            </a:r>
            <a:r>
              <a:rPr lang="ru-RU" dirty="0"/>
              <a:t> </a:t>
            </a:r>
            <a:r>
              <a:rPr lang="ru-RU" dirty="0" err="1"/>
              <a:t>президентів</a:t>
            </a:r>
            <a:r>
              <a:rPr lang="ru-RU" dirty="0"/>
              <a:t> </a:t>
            </a:r>
            <a:r>
              <a:rPr lang="ru-RU" dirty="0" err="1"/>
              <a:t>частка</a:t>
            </a:r>
            <a:r>
              <a:rPr lang="ru-RU" dirty="0"/>
              <a:t> </a:t>
            </a:r>
            <a:r>
              <a:rPr lang="ru-RU" dirty="0" err="1"/>
              <a:t>негативних</a:t>
            </a:r>
            <a:r>
              <a:rPr lang="ru-RU" dirty="0"/>
              <a:t> </a:t>
            </a:r>
            <a:r>
              <a:rPr lang="ru-RU" dirty="0" err="1"/>
              <a:t>коментарів</a:t>
            </a:r>
            <a:r>
              <a:rPr lang="ru-RU" dirty="0"/>
              <a:t> </a:t>
            </a:r>
            <a:r>
              <a:rPr lang="ru-RU" dirty="0" err="1"/>
              <a:t>ботів</a:t>
            </a:r>
            <a:r>
              <a:rPr lang="ru-RU" dirty="0"/>
              <a:t> </a:t>
            </a:r>
            <a:r>
              <a:rPr lang="ru-RU" dirty="0" err="1"/>
              <a:t>менша</a:t>
            </a:r>
            <a:r>
              <a:rPr lang="ru-RU" dirty="0"/>
              <a:t>, але в </a:t>
            </a:r>
            <a:r>
              <a:rPr lang="ru-RU" dirty="0" err="1"/>
              <a:t>абсолютних</a:t>
            </a:r>
            <a:r>
              <a:rPr lang="ru-RU" dirty="0"/>
              <a:t> числах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набагато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. 210 828 </a:t>
            </a:r>
            <a:r>
              <a:rPr lang="ru-RU" dirty="0" err="1"/>
              <a:t>ботокоментарів</a:t>
            </a:r>
            <a:r>
              <a:rPr lang="ru-RU" dirty="0"/>
              <a:t> про </a:t>
            </a:r>
            <a:r>
              <a:rPr lang="ru-RU" dirty="0" err="1"/>
              <a:t>Порошенка</a:t>
            </a:r>
            <a:r>
              <a:rPr lang="ru-RU" dirty="0"/>
              <a:t> </a:t>
            </a:r>
            <a:r>
              <a:rPr lang="ru-RU" dirty="0" err="1"/>
              <a:t>негативні</a:t>
            </a:r>
            <a:r>
              <a:rPr lang="ru-RU" dirty="0"/>
              <a:t> (</a:t>
            </a:r>
            <a:r>
              <a:rPr lang="ru-RU" dirty="0" err="1"/>
              <a:t>це</a:t>
            </a:r>
            <a:r>
              <a:rPr lang="ru-RU" dirty="0"/>
              <a:t> 61%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коментарів</a:t>
            </a:r>
            <a:r>
              <a:rPr lang="ru-RU" dirty="0"/>
              <a:t> </a:t>
            </a:r>
            <a:r>
              <a:rPr lang="ru-RU" dirty="0" err="1"/>
              <a:t>ботів</a:t>
            </a:r>
            <a:r>
              <a:rPr lang="ru-RU" dirty="0"/>
              <a:t> про </a:t>
            </a:r>
            <a:r>
              <a:rPr lang="ru-RU" dirty="0" err="1"/>
              <a:t>нього</a:t>
            </a:r>
            <a:r>
              <a:rPr lang="ru-RU" dirty="0"/>
              <a:t>). Для </a:t>
            </a:r>
            <a:r>
              <a:rPr lang="ru-RU" dirty="0" err="1"/>
              <a:t>Зеленського</a:t>
            </a:r>
            <a:r>
              <a:rPr lang="ru-RU" dirty="0"/>
              <a:t>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становлять</a:t>
            </a:r>
            <a:r>
              <a:rPr lang="ru-RU" dirty="0"/>
              <a:t> 215 491 та 48%. </a:t>
            </a:r>
            <a:r>
              <a:rPr lang="ru-RU" i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850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Боти-</a:t>
            </a:r>
            <a:r>
              <a:rPr lang="ru-RU" dirty="0" err="1"/>
              <a:t>актуалізатори</a:t>
            </a:r>
            <a:r>
              <a:rPr lang="ru-RU" dirty="0"/>
              <a:t>. </a:t>
            </a:r>
            <a:r>
              <a:rPr lang="ru-RU" dirty="0" err="1"/>
              <a:t>Основна</a:t>
            </a:r>
            <a:r>
              <a:rPr lang="ru-RU" dirty="0"/>
              <a:t> мета </a:t>
            </a:r>
            <a:r>
              <a:rPr lang="ru-RU" dirty="0" err="1"/>
              <a:t>нейтральних</a:t>
            </a:r>
            <a:r>
              <a:rPr lang="ru-RU" dirty="0"/>
              <a:t> </a:t>
            </a:r>
            <a:r>
              <a:rPr lang="ru-RU" dirty="0" err="1"/>
              <a:t>коментарів</a:t>
            </a:r>
            <a:r>
              <a:rPr lang="ru-RU" dirty="0"/>
              <a:t> – </a:t>
            </a:r>
            <a:r>
              <a:rPr lang="ru-RU" dirty="0" err="1"/>
              <a:t>підвищити</a:t>
            </a:r>
            <a:r>
              <a:rPr lang="ru-RU" dirty="0"/>
              <a:t> </a:t>
            </a:r>
            <a:r>
              <a:rPr lang="ru-RU" dirty="0" err="1"/>
              <a:t>згадуваність</a:t>
            </a:r>
            <a:r>
              <a:rPr lang="ru-RU" dirty="0"/>
              <a:t> </a:t>
            </a:r>
            <a:r>
              <a:rPr lang="ru-RU" dirty="0" err="1"/>
              <a:t>політика</a:t>
            </a:r>
            <a:r>
              <a:rPr lang="ru-RU" dirty="0"/>
              <a:t>, </a:t>
            </a:r>
            <a:r>
              <a:rPr lang="ru-RU" dirty="0" err="1"/>
              <a:t>підтримувати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впізнаваність</a:t>
            </a:r>
            <a:r>
              <a:rPr lang="ru-RU" dirty="0"/>
              <a:t> та </a:t>
            </a:r>
            <a:r>
              <a:rPr lang="ru-RU" dirty="0" err="1"/>
              <a:t>увагу</a:t>
            </a:r>
            <a:r>
              <a:rPr lang="ru-RU" dirty="0"/>
              <a:t> до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Вони не </a:t>
            </a:r>
            <a:r>
              <a:rPr lang="ru-RU" dirty="0" err="1"/>
              <a:t>хвалять</a:t>
            </a:r>
            <a:r>
              <a:rPr lang="ru-RU" dirty="0"/>
              <a:t> та не </a:t>
            </a:r>
            <a:r>
              <a:rPr lang="ru-RU" dirty="0" err="1"/>
              <a:t>критикують</a:t>
            </a:r>
            <a:r>
              <a:rPr lang="ru-RU" dirty="0"/>
              <a:t>, а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постулюють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факти</a:t>
            </a:r>
            <a:r>
              <a:rPr lang="ru-RU" dirty="0"/>
              <a:t>. Таких </a:t>
            </a:r>
            <a:r>
              <a:rPr lang="ru-RU" dirty="0" err="1"/>
              <a:t>коментарів-актуалізаторів</a:t>
            </a:r>
            <a:r>
              <a:rPr lang="ru-RU" dirty="0"/>
              <a:t>  </a:t>
            </a:r>
            <a:r>
              <a:rPr lang="ru-RU" dirty="0" err="1"/>
              <a:t>найбільше</a:t>
            </a:r>
            <a:r>
              <a:rPr lang="ru-RU" dirty="0"/>
              <a:t> у </a:t>
            </a:r>
            <a:r>
              <a:rPr lang="ru-RU" dirty="0" err="1"/>
              <a:t>Володимира</a:t>
            </a:r>
            <a:r>
              <a:rPr lang="ru-RU" dirty="0"/>
              <a:t> </a:t>
            </a:r>
            <a:r>
              <a:rPr lang="ru-RU" dirty="0" err="1"/>
              <a:t>Зеленського</a:t>
            </a:r>
            <a:r>
              <a:rPr lang="ru-RU" dirty="0"/>
              <a:t> (128 365 </a:t>
            </a:r>
            <a:r>
              <a:rPr lang="ru-RU" dirty="0" err="1"/>
              <a:t>коментів</a:t>
            </a:r>
            <a:r>
              <a:rPr lang="ru-RU" dirty="0"/>
              <a:t> </a:t>
            </a:r>
            <a:r>
              <a:rPr lang="ru-RU" dirty="0" err="1"/>
              <a:t>ботів</a:t>
            </a:r>
            <a:r>
              <a:rPr lang="ru-RU" dirty="0"/>
              <a:t>) та Петра </a:t>
            </a:r>
            <a:r>
              <a:rPr lang="ru-RU" dirty="0" err="1"/>
              <a:t>Порошенка</a:t>
            </a:r>
            <a:r>
              <a:rPr lang="ru-RU" dirty="0"/>
              <a:t> (97 171), </a:t>
            </a:r>
            <a:r>
              <a:rPr lang="ru-RU" dirty="0" err="1"/>
              <a:t>це</a:t>
            </a:r>
            <a:r>
              <a:rPr lang="ru-RU" dirty="0"/>
              <a:t> по 28%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коментарів</a:t>
            </a:r>
            <a:r>
              <a:rPr lang="ru-RU" dirty="0"/>
              <a:t> </a:t>
            </a:r>
            <a:r>
              <a:rPr lang="ru-RU" dirty="0" err="1"/>
              <a:t>ботів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згадкою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політиків</a:t>
            </a:r>
            <a:r>
              <a:rPr lang="ru-RU" dirty="0"/>
              <a:t>. Про Тимошенко </a:t>
            </a:r>
            <a:r>
              <a:rPr lang="ru-RU" dirty="0" err="1"/>
              <a:t>боти</a:t>
            </a:r>
            <a:r>
              <a:rPr lang="ru-RU" dirty="0"/>
              <a:t> </a:t>
            </a:r>
            <a:r>
              <a:rPr lang="ru-RU" dirty="0" err="1"/>
              <a:t>залишили</a:t>
            </a:r>
            <a:r>
              <a:rPr lang="ru-RU" dirty="0"/>
              <a:t> 4 091 </a:t>
            </a:r>
            <a:r>
              <a:rPr lang="ru-RU" dirty="0" err="1"/>
              <a:t>нейтральних</a:t>
            </a:r>
            <a:r>
              <a:rPr lang="ru-RU" dirty="0"/>
              <a:t> </a:t>
            </a:r>
            <a:r>
              <a:rPr lang="ru-RU" dirty="0" err="1"/>
              <a:t>коментарі</a:t>
            </a:r>
            <a:r>
              <a:rPr lang="ru-RU" dirty="0"/>
              <a:t> (17%), про </a:t>
            </a:r>
            <a:r>
              <a:rPr lang="ru-RU" dirty="0" err="1"/>
              <a:t>Гройсмана</a:t>
            </a:r>
            <a:r>
              <a:rPr lang="ru-RU" dirty="0"/>
              <a:t> 3 333 (10%), а про Вакарчука – 1 863 (5%).</a:t>
            </a:r>
          </a:p>
        </p:txBody>
      </p:sp>
    </p:spTree>
    <p:extLst>
      <p:ext uri="{BB962C8B-B14F-4D97-AF65-F5344CB8AC3E}">
        <p14:creationId xmlns:p14="http://schemas.microsoft.com/office/powerpoint/2010/main" val="1797088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/>
              <a:t>Дз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1. ознайомтеся з теоретичними аспе</a:t>
            </a:r>
            <a:r>
              <a:rPr lang="uk-UA" sz="2400" dirty="0"/>
              <a:t>ктами </a:t>
            </a:r>
            <a:r>
              <a:rPr lang="uk-UA" sz="2400" dirty="0" smtClean="0"/>
              <a:t>(попередні слайди + посилання на мудл)</a:t>
            </a:r>
          </a:p>
          <a:p>
            <a:r>
              <a:rPr lang="uk-UA" sz="2400" dirty="0" smtClean="0"/>
              <a:t>2. проаналізуйте власну сторінку  на наявність ботів</a:t>
            </a:r>
          </a:p>
          <a:p>
            <a:r>
              <a:rPr lang="uk-UA" sz="2400" dirty="0" smtClean="0"/>
              <a:t>3. візьміть для аналізу ФБ сторінки 2-3 відомих політиків, спробуйте знайти  ботів там (схема аналізу – слайд 12)</a:t>
            </a:r>
          </a:p>
          <a:p>
            <a:endParaRPr lang="uk-UA" sz="2400" dirty="0" smtClean="0"/>
          </a:p>
          <a:p>
            <a:endParaRPr lang="uk-UA" sz="2400" dirty="0"/>
          </a:p>
          <a:p>
            <a:pPr algn="r"/>
            <a:r>
              <a:rPr lang="uk-UA" sz="2400" dirty="0" smtClean="0"/>
              <a:t>Успіхів!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382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План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000" dirty="0" smtClean="0"/>
              <a:t>1. Поняття «боти», «</a:t>
            </a:r>
            <a:r>
              <a:rPr lang="uk-UA" sz="2000" dirty="0" err="1" smtClean="0"/>
              <a:t>ботоферми</a:t>
            </a:r>
            <a:r>
              <a:rPr lang="uk-UA" sz="2000" dirty="0" smtClean="0"/>
              <a:t>», «</a:t>
            </a:r>
            <a:r>
              <a:rPr lang="uk-UA" sz="2000" dirty="0" err="1" smtClean="0"/>
              <a:t>інфококони</a:t>
            </a:r>
            <a:r>
              <a:rPr lang="uk-UA" sz="2000" dirty="0" smtClean="0"/>
              <a:t>» як маніпулятивні реалії інформаційного світу. </a:t>
            </a:r>
          </a:p>
          <a:p>
            <a:pPr algn="just"/>
            <a:r>
              <a:rPr lang="uk-UA" sz="2000" dirty="0" smtClean="0"/>
              <a:t>2. Класифікація  ботів.</a:t>
            </a:r>
          </a:p>
          <a:p>
            <a:pPr algn="just"/>
            <a:r>
              <a:rPr lang="uk-UA" sz="2000" dirty="0" smtClean="0"/>
              <a:t>3. Використання технології «боти</a:t>
            </a:r>
            <a:r>
              <a:rPr lang="uk-UA" sz="2000" dirty="0"/>
              <a:t>», «</a:t>
            </a:r>
            <a:r>
              <a:rPr lang="uk-UA" sz="2000" dirty="0" err="1"/>
              <a:t>ботоферми</a:t>
            </a:r>
            <a:r>
              <a:rPr lang="uk-UA" sz="2000" dirty="0"/>
              <a:t>», «</a:t>
            </a:r>
            <a:r>
              <a:rPr lang="uk-UA" sz="2000" dirty="0" err="1" smtClean="0"/>
              <a:t>інфококонів</a:t>
            </a:r>
            <a:r>
              <a:rPr lang="uk-UA" sz="2000" dirty="0" smtClean="0"/>
              <a:t>» під час передвиборчих перегонів. </a:t>
            </a:r>
            <a:endParaRPr lang="uk-UA" sz="2000" dirty="0"/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08052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88640"/>
            <a:ext cx="8424936" cy="6480720"/>
          </a:xfrm>
        </p:spPr>
        <p:txBody>
          <a:bodyPr>
            <a:noAutofit/>
          </a:bodyPr>
          <a:lstStyle/>
          <a:p>
            <a:r>
              <a:rPr lang="ru-RU" sz="2400" dirty="0" smtClean="0"/>
              <a:t>Людина </a:t>
            </a:r>
            <a:r>
              <a:rPr lang="ru-RU" sz="2400" dirty="0"/>
              <a:t>з народу, «</a:t>
            </a:r>
            <a:r>
              <a:rPr lang="ru-RU" sz="2400" dirty="0" err="1"/>
              <a:t>свій</a:t>
            </a:r>
            <a:r>
              <a:rPr lang="ru-RU" sz="2400" dirty="0"/>
              <a:t> в </a:t>
            </a:r>
            <a:r>
              <a:rPr lang="ru-RU" sz="2400" dirty="0" err="1"/>
              <a:t>дошку</a:t>
            </a:r>
            <a:r>
              <a:rPr lang="ru-RU" sz="2400" dirty="0"/>
              <a:t>» </a:t>
            </a:r>
            <a:r>
              <a:rPr lang="ru-RU" sz="2400" dirty="0" err="1"/>
              <a:t>хлопець</a:t>
            </a:r>
            <a:r>
              <a:rPr lang="ru-RU" sz="2400" dirty="0"/>
              <a:t>, </a:t>
            </a:r>
            <a:r>
              <a:rPr lang="ru-RU" sz="2400" dirty="0" err="1"/>
              <a:t>позасистемний</a:t>
            </a:r>
            <a:r>
              <a:rPr lang="ru-RU" sz="2400" dirty="0"/>
              <a:t> кандидат. </a:t>
            </a:r>
            <a:r>
              <a:rPr lang="ru-RU" sz="2400" dirty="0" err="1"/>
              <a:t>Такий</a:t>
            </a:r>
            <a:r>
              <a:rPr lang="ru-RU" sz="2400" dirty="0"/>
              <a:t> </a:t>
            </a:r>
            <a:r>
              <a:rPr lang="ru-RU" sz="2400" dirty="0" err="1"/>
              <a:t>був</a:t>
            </a:r>
            <a:r>
              <a:rPr lang="ru-RU" sz="2400" dirty="0"/>
              <a:t> образ у </a:t>
            </a:r>
            <a:r>
              <a:rPr lang="ru-RU" sz="2400" dirty="0" err="1"/>
              <a:t>Володимира</a:t>
            </a:r>
            <a:r>
              <a:rPr lang="ru-RU" sz="2400" dirty="0"/>
              <a:t> </a:t>
            </a:r>
            <a:r>
              <a:rPr lang="ru-RU" sz="2400" dirty="0" err="1"/>
              <a:t>Зеленського</a:t>
            </a:r>
            <a:r>
              <a:rPr lang="ru-RU" sz="2400" dirty="0"/>
              <a:t>, </a:t>
            </a:r>
            <a:r>
              <a:rPr lang="ru-RU" sz="2400" dirty="0" err="1"/>
              <a:t>якого</a:t>
            </a:r>
            <a:r>
              <a:rPr lang="ru-RU" sz="2400" dirty="0"/>
              <a:t> в </a:t>
            </a:r>
            <a:r>
              <a:rPr lang="ru-RU" sz="2400" dirty="0" err="1"/>
              <a:t>минулому</a:t>
            </a:r>
            <a:r>
              <a:rPr lang="ru-RU" sz="2400" dirty="0"/>
              <a:t> </a:t>
            </a:r>
            <a:r>
              <a:rPr lang="ru-RU" sz="2400" dirty="0" err="1"/>
              <a:t>році</a:t>
            </a:r>
            <a:r>
              <a:rPr lang="ru-RU" sz="2400" dirty="0"/>
              <a:t> </a:t>
            </a:r>
            <a:r>
              <a:rPr lang="ru-RU" sz="2400" dirty="0" err="1"/>
              <a:t>вибрали</a:t>
            </a:r>
            <a:r>
              <a:rPr lang="ru-RU" sz="2400" dirty="0"/>
              <a:t> президентом </a:t>
            </a:r>
            <a:r>
              <a:rPr lang="ru-RU" sz="2400" dirty="0" err="1"/>
              <a:t>України</a:t>
            </a:r>
            <a:r>
              <a:rPr lang="ru-RU" sz="2400" dirty="0"/>
              <a:t>. За </a:t>
            </a:r>
            <a:r>
              <a:rPr lang="ru-RU" sz="2400" dirty="0" err="1"/>
              <a:t>нього</a:t>
            </a:r>
            <a:r>
              <a:rPr lang="ru-RU" sz="2400" dirty="0"/>
              <a:t> </a:t>
            </a:r>
            <a:r>
              <a:rPr lang="ru-RU" sz="2400" dirty="0" err="1"/>
              <a:t>віддали</a:t>
            </a:r>
            <a:r>
              <a:rPr lang="ru-RU" sz="2400" dirty="0"/>
              <a:t> 30% </a:t>
            </a:r>
            <a:r>
              <a:rPr lang="ru-RU" sz="2400" dirty="0" err="1"/>
              <a:t>голосів</a:t>
            </a:r>
            <a:r>
              <a:rPr lang="ru-RU" sz="2400" dirty="0"/>
              <a:t> у </a:t>
            </a:r>
            <a:r>
              <a:rPr lang="ru-RU" sz="2400" dirty="0" err="1"/>
              <a:t>першому</a:t>
            </a:r>
            <a:r>
              <a:rPr lang="ru-RU" sz="2400" dirty="0"/>
              <a:t> </a:t>
            </a:r>
            <a:r>
              <a:rPr lang="ru-RU" sz="2400" dirty="0" err="1"/>
              <a:t>турі</a:t>
            </a:r>
            <a:r>
              <a:rPr lang="ru-RU" sz="2400" dirty="0"/>
              <a:t> і </a:t>
            </a:r>
            <a:r>
              <a:rPr lang="ru-RU" sz="2400" dirty="0" err="1"/>
              <a:t>більше</a:t>
            </a:r>
            <a:r>
              <a:rPr lang="ru-RU" sz="2400" dirty="0"/>
              <a:t> 73% в другому. Через </a:t>
            </a:r>
            <a:r>
              <a:rPr lang="ru-RU" sz="2400" dirty="0" err="1"/>
              <a:t>кілька</a:t>
            </a:r>
            <a:r>
              <a:rPr lang="ru-RU" sz="2400" dirty="0"/>
              <a:t> </a:t>
            </a:r>
            <a:r>
              <a:rPr lang="ru-RU" sz="2400" dirty="0" err="1"/>
              <a:t>місяців</a:t>
            </a:r>
            <a:r>
              <a:rPr lang="ru-RU" sz="2400" dirty="0"/>
              <a:t> </a:t>
            </a:r>
            <a:r>
              <a:rPr lang="ru-RU" sz="2400" dirty="0" err="1"/>
              <a:t>партія</a:t>
            </a:r>
            <a:r>
              <a:rPr lang="ru-RU" sz="2400" dirty="0"/>
              <a:t> </a:t>
            </a:r>
            <a:r>
              <a:rPr lang="ru-RU" sz="2400" dirty="0" err="1"/>
              <a:t>Зеленського</a:t>
            </a:r>
            <a:r>
              <a:rPr lang="ru-RU" sz="2400" dirty="0"/>
              <a:t> «Слуга народу» набрала 43% </a:t>
            </a:r>
            <a:r>
              <a:rPr lang="ru-RU" sz="2400" dirty="0" err="1"/>
              <a:t>голосів</a:t>
            </a:r>
            <a:r>
              <a:rPr lang="ru-RU" sz="2400" dirty="0"/>
              <a:t> на </a:t>
            </a:r>
            <a:r>
              <a:rPr lang="ru-RU" sz="2400" dirty="0" err="1"/>
              <a:t>виборах</a:t>
            </a:r>
            <a:r>
              <a:rPr lang="ru-RU" sz="2400" dirty="0"/>
              <a:t> до парламенту. </a:t>
            </a:r>
            <a:r>
              <a:rPr lang="ru-RU" sz="2400" dirty="0" err="1"/>
              <a:t>Партію</a:t>
            </a:r>
            <a:r>
              <a:rPr lang="ru-RU" sz="2400" dirty="0"/>
              <a:t> «Слуга народу» </a:t>
            </a:r>
            <a:r>
              <a:rPr lang="ru-RU" sz="2400" dirty="0" err="1"/>
              <a:t>зареєстрували</a:t>
            </a:r>
            <a:r>
              <a:rPr lang="ru-RU" sz="2400" dirty="0"/>
              <a:t> в 2017 </a:t>
            </a:r>
            <a:r>
              <a:rPr lang="ru-RU" sz="2400" dirty="0" err="1"/>
              <a:t>році</a:t>
            </a:r>
            <a:r>
              <a:rPr lang="ru-RU" sz="2400" dirty="0"/>
              <a:t>, </a:t>
            </a:r>
            <a:r>
              <a:rPr lang="ru-RU" sz="2400" dirty="0" err="1"/>
              <a:t>відразу</a:t>
            </a:r>
            <a:r>
              <a:rPr lang="ru-RU" sz="2400" dirty="0"/>
              <a:t> </a:t>
            </a:r>
            <a:r>
              <a:rPr lang="ru-RU" sz="2400" dirty="0" err="1"/>
              <a:t>після</a:t>
            </a:r>
            <a:r>
              <a:rPr lang="ru-RU" sz="2400" dirty="0"/>
              <a:t> </a:t>
            </a:r>
            <a:r>
              <a:rPr lang="ru-RU" sz="2400" dirty="0" err="1"/>
              <a:t>виходу</a:t>
            </a:r>
            <a:r>
              <a:rPr lang="ru-RU" sz="2400" dirty="0"/>
              <a:t> другого сезону </a:t>
            </a:r>
            <a:r>
              <a:rPr lang="ru-RU" sz="2400" dirty="0" err="1"/>
              <a:t>однойменного</a:t>
            </a:r>
            <a:r>
              <a:rPr lang="ru-RU" sz="2400" dirty="0"/>
              <a:t> </a:t>
            </a:r>
            <a:r>
              <a:rPr lang="ru-RU" sz="2400" dirty="0" err="1"/>
              <a:t>серіалу</a:t>
            </a:r>
            <a:r>
              <a:rPr lang="ru-RU" sz="2400" dirty="0"/>
              <a:t>. На думку </a:t>
            </a:r>
            <a:r>
              <a:rPr lang="ru-RU" sz="2400" dirty="0" err="1" smtClean="0"/>
              <a:t>Медіааналітика</a:t>
            </a:r>
            <a:r>
              <a:rPr lang="ru-RU" sz="2400" dirty="0" smtClean="0"/>
              <a:t> </a:t>
            </a:r>
            <a:r>
              <a:rPr lang="ru-RU" sz="2400" dirty="0"/>
              <a:t>Гали </a:t>
            </a:r>
            <a:r>
              <a:rPr lang="ru-RU" sz="2400" dirty="0" err="1"/>
              <a:t>Скляревської</a:t>
            </a:r>
            <a:r>
              <a:rPr lang="ru-RU" sz="2400" dirty="0"/>
              <a:t>, </a:t>
            </a:r>
            <a:r>
              <a:rPr lang="ru-RU" sz="2400" dirty="0" err="1"/>
              <a:t>другий</a:t>
            </a:r>
            <a:r>
              <a:rPr lang="ru-RU" sz="2400" dirty="0"/>
              <a:t> і </a:t>
            </a:r>
            <a:r>
              <a:rPr lang="ru-RU" sz="2400" dirty="0" err="1"/>
              <a:t>третій</a:t>
            </a:r>
            <a:r>
              <a:rPr lang="ru-RU" sz="2400" dirty="0"/>
              <a:t> </a:t>
            </a:r>
            <a:r>
              <a:rPr lang="ru-RU" sz="2400" dirty="0" err="1"/>
              <a:t>сезони</a:t>
            </a:r>
            <a:r>
              <a:rPr lang="ru-RU" sz="2400" dirty="0"/>
              <a:t> </a:t>
            </a:r>
            <a:r>
              <a:rPr lang="ru-RU" sz="2400" dirty="0" err="1"/>
              <a:t>серіалу</a:t>
            </a:r>
            <a:r>
              <a:rPr lang="ru-RU" sz="2400" dirty="0"/>
              <a:t> </a:t>
            </a:r>
            <a:r>
              <a:rPr lang="ru-RU" sz="2400" dirty="0" err="1"/>
              <a:t>були</a:t>
            </a:r>
            <a:r>
              <a:rPr lang="ru-RU" sz="2400" dirty="0"/>
              <a:t> </a:t>
            </a:r>
            <a:r>
              <a:rPr lang="ru-RU" sz="2400" dirty="0" err="1"/>
              <a:t>вже</a:t>
            </a:r>
            <a:r>
              <a:rPr lang="ru-RU" sz="2400" dirty="0"/>
              <a:t> </a:t>
            </a:r>
            <a:r>
              <a:rPr lang="ru-RU" sz="2400" dirty="0" err="1"/>
              <a:t>зовсім</a:t>
            </a:r>
            <a:r>
              <a:rPr lang="ru-RU" sz="2400" dirty="0"/>
              <a:t> </a:t>
            </a:r>
            <a:r>
              <a:rPr lang="ru-RU" sz="2400" dirty="0" err="1"/>
              <a:t>неприкритою</a:t>
            </a:r>
            <a:r>
              <a:rPr lang="ru-RU" sz="2400" dirty="0"/>
              <a:t> </a:t>
            </a:r>
            <a:r>
              <a:rPr lang="ru-RU" sz="2400" dirty="0" err="1"/>
              <a:t>агітацією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err="1"/>
              <a:t>Раніше</a:t>
            </a:r>
            <a:r>
              <a:rPr lang="ru-RU" sz="2400" dirty="0"/>
              <a:t> </a:t>
            </a:r>
            <a:r>
              <a:rPr lang="ru-RU" sz="2400" dirty="0" err="1"/>
              <a:t>політтехнологи</a:t>
            </a:r>
            <a:r>
              <a:rPr lang="ru-RU" sz="2400" dirty="0"/>
              <a:t> в основному </a:t>
            </a:r>
            <a:r>
              <a:rPr lang="ru-RU" sz="2400" dirty="0" err="1"/>
              <a:t>замовляли</a:t>
            </a:r>
            <a:r>
              <a:rPr lang="ru-RU" sz="2400" dirty="0"/>
              <a:t> </a:t>
            </a:r>
            <a:r>
              <a:rPr lang="ru-RU" sz="2400" dirty="0" err="1"/>
              <a:t>соцопитування</a:t>
            </a:r>
            <a:r>
              <a:rPr lang="ru-RU" sz="2400" dirty="0"/>
              <a:t> і </a:t>
            </a:r>
            <a:r>
              <a:rPr lang="ru-RU" sz="2400" dirty="0" err="1"/>
              <a:t>вибудовували</a:t>
            </a:r>
            <a:r>
              <a:rPr lang="ru-RU" sz="2400" dirty="0"/>
              <a:t> </a:t>
            </a:r>
            <a:r>
              <a:rPr lang="ru-RU" sz="2400" dirty="0" err="1"/>
              <a:t>кампанії</a:t>
            </a:r>
            <a:r>
              <a:rPr lang="ru-RU" sz="2400" dirty="0"/>
              <a:t> на </a:t>
            </a:r>
            <a:r>
              <a:rPr lang="ru-RU" sz="2400" dirty="0" err="1"/>
              <a:t>основі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результатів</a:t>
            </a:r>
            <a:r>
              <a:rPr lang="ru-RU" sz="2400" dirty="0"/>
              <a:t>.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опитувань</a:t>
            </a:r>
            <a:r>
              <a:rPr lang="ru-RU" sz="2400" dirty="0"/>
              <a:t> вони не </a:t>
            </a:r>
            <a:r>
              <a:rPr lang="ru-RU" sz="2400" dirty="0" err="1"/>
              <a:t>відмовилися</a:t>
            </a:r>
            <a:r>
              <a:rPr lang="ru-RU" sz="2400" dirty="0"/>
              <a:t>, але </a:t>
            </a:r>
            <a:r>
              <a:rPr lang="ru-RU" sz="2400" dirty="0" err="1"/>
              <a:t>тепер</a:t>
            </a:r>
            <a:r>
              <a:rPr lang="ru-RU" sz="2400" dirty="0"/>
              <a:t> у них є </a:t>
            </a:r>
            <a:r>
              <a:rPr lang="ru-RU" sz="2400" dirty="0" err="1"/>
              <a:t>інструмент</a:t>
            </a:r>
            <a:r>
              <a:rPr lang="ru-RU" sz="2400" dirty="0"/>
              <a:t> з </a:t>
            </a:r>
            <a:r>
              <a:rPr lang="ru-RU" sz="2400" dirty="0" err="1"/>
              <a:t>більш</a:t>
            </a:r>
            <a:r>
              <a:rPr lang="ru-RU" sz="2400" dirty="0"/>
              <a:t> </a:t>
            </a:r>
            <a:r>
              <a:rPr lang="ru-RU" sz="2400" dirty="0" err="1"/>
              <a:t>високою</a:t>
            </a:r>
            <a:r>
              <a:rPr lang="ru-RU" sz="2400" dirty="0"/>
              <a:t> </a:t>
            </a:r>
            <a:r>
              <a:rPr lang="ru-RU" sz="2400" dirty="0" err="1"/>
              <a:t>точністю</a:t>
            </a:r>
            <a:r>
              <a:rPr lang="ru-RU" sz="2400" dirty="0"/>
              <a:t> -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аналітика</a:t>
            </a:r>
            <a:r>
              <a:rPr lang="ru-RU" sz="2400" dirty="0"/>
              <a:t> великих </a:t>
            </a:r>
            <a:r>
              <a:rPr lang="ru-RU" sz="2400" dirty="0" err="1"/>
              <a:t>даних</a:t>
            </a:r>
            <a:r>
              <a:rPr lang="ru-RU" sz="2400" dirty="0"/>
              <a:t>, </a:t>
            </a:r>
            <a:r>
              <a:rPr lang="ru-RU" sz="2400" dirty="0" err="1"/>
              <a:t>або</a:t>
            </a:r>
            <a:r>
              <a:rPr lang="ru-RU" sz="2400" dirty="0"/>
              <a:t> ж </a:t>
            </a:r>
            <a:r>
              <a:rPr lang="en-US" sz="2400" dirty="0"/>
              <a:t>big data.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57176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476672"/>
            <a:ext cx="7924800" cy="5904656"/>
          </a:xfrm>
        </p:spPr>
        <p:txBody>
          <a:bodyPr>
            <a:noAutofit/>
          </a:bodyPr>
          <a:lstStyle/>
          <a:p>
            <a:r>
              <a:rPr lang="uk-UA" sz="2800" dirty="0"/>
              <a:t>«Можна проаналізувати всі новини в інтернет-медіа за рік. Або поведінку користувачів в соціальних мережах: які посади вони коментували, </a:t>
            </a:r>
            <a:r>
              <a:rPr lang="uk-UA" sz="2800" dirty="0" err="1"/>
              <a:t>лайкали</a:t>
            </a:r>
            <a:r>
              <a:rPr lang="uk-UA" sz="2800" dirty="0"/>
              <a:t> і </a:t>
            </a:r>
            <a:r>
              <a:rPr lang="uk-UA" sz="2800" dirty="0" err="1" smtClean="0"/>
              <a:t>репостили</a:t>
            </a:r>
            <a:r>
              <a:rPr lang="uk-UA" sz="2800" dirty="0" smtClean="0"/>
              <a:t>», </a:t>
            </a:r>
            <a:r>
              <a:rPr lang="uk-UA" sz="2800" dirty="0"/>
              <a:t>- розповідає Володимир Лозовий, засновник української компанії по аналітиці великих даних </a:t>
            </a:r>
            <a:r>
              <a:rPr lang="uk-UA" sz="2800" dirty="0" err="1"/>
              <a:t>Artellence</a:t>
            </a:r>
            <a:r>
              <a:rPr lang="uk-UA" sz="2800" dirty="0"/>
              <a:t>. Це покаже, які проблеми хвилюють людей, як вони реагують на події, до кого прислухаються. </a:t>
            </a:r>
            <a:endParaRPr lang="uk-UA" sz="2800" dirty="0" smtClean="0"/>
          </a:p>
          <a:p>
            <a:r>
              <a:rPr lang="uk-UA" sz="2800" dirty="0" smtClean="0"/>
              <a:t>Потім </a:t>
            </a:r>
            <a:r>
              <a:rPr lang="uk-UA" sz="2800" dirty="0"/>
              <a:t>людей розбивають на групи. Зазвичай в одній групі люди однієї статі, близького віку, зі спільними інтересами, працюють в близьких сферах, бувають в одних і тих же місцях, читають однакові ЗМІ, реагують на одні й ті ж проблеми і так далі.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13408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260648"/>
            <a:ext cx="7924800" cy="6336704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Для </a:t>
            </a:r>
            <a:r>
              <a:rPr lang="ru-RU" sz="2800" dirty="0" err="1"/>
              <a:t>кожної</a:t>
            </a:r>
            <a:r>
              <a:rPr lang="ru-RU" sz="2800" dirty="0"/>
              <a:t> </a:t>
            </a:r>
            <a:r>
              <a:rPr lang="ru-RU" sz="2800" dirty="0" err="1"/>
              <a:t>групи</a:t>
            </a:r>
            <a:r>
              <a:rPr lang="ru-RU" sz="2800" dirty="0"/>
              <a:t> </a:t>
            </a:r>
            <a:r>
              <a:rPr lang="ru-RU" sz="2800" dirty="0" err="1"/>
              <a:t>політтехнологи</a:t>
            </a:r>
            <a:r>
              <a:rPr lang="ru-RU" sz="2800" dirty="0"/>
              <a:t> </a:t>
            </a:r>
            <a:r>
              <a:rPr lang="ru-RU" sz="2800" dirty="0" err="1"/>
              <a:t>придумують</a:t>
            </a:r>
            <a:r>
              <a:rPr lang="ru-RU" sz="2800" dirty="0"/>
              <a:t> </a:t>
            </a:r>
            <a:r>
              <a:rPr lang="ru-RU" sz="2800" dirty="0" err="1"/>
              <a:t>посил</a:t>
            </a:r>
            <a:r>
              <a:rPr lang="ru-RU" sz="2800" dirty="0"/>
              <a:t>, </a:t>
            </a:r>
            <a:r>
              <a:rPr lang="ru-RU" sz="2800" dirty="0" err="1"/>
              <a:t>який</a:t>
            </a:r>
            <a:r>
              <a:rPr lang="ru-RU" sz="2800" dirty="0"/>
              <a:t> </a:t>
            </a:r>
            <a:r>
              <a:rPr lang="ru-RU" sz="2800" dirty="0" err="1"/>
              <a:t>зачепить</a:t>
            </a:r>
            <a:r>
              <a:rPr lang="ru-RU" sz="2800" dirty="0"/>
              <a:t> </a:t>
            </a:r>
            <a:r>
              <a:rPr lang="ru-RU" sz="2800" dirty="0" err="1"/>
              <a:t>цих</a:t>
            </a:r>
            <a:r>
              <a:rPr lang="ru-RU" sz="2800" dirty="0"/>
              <a:t> людей. І </a:t>
            </a:r>
            <a:r>
              <a:rPr lang="ru-RU" sz="2800" dirty="0" err="1"/>
              <a:t>вибирають</a:t>
            </a:r>
            <a:r>
              <a:rPr lang="ru-RU" sz="2800" dirty="0"/>
              <a:t> </a:t>
            </a:r>
            <a:r>
              <a:rPr lang="ru-RU" sz="2800" dirty="0" err="1"/>
              <a:t>майданчик</a:t>
            </a:r>
            <a:r>
              <a:rPr lang="ru-RU" sz="2800" dirty="0"/>
              <a:t> для </a:t>
            </a:r>
            <a:r>
              <a:rPr lang="ru-RU" sz="2800" dirty="0" err="1"/>
              <a:t>спілкування</a:t>
            </a:r>
            <a:r>
              <a:rPr lang="ru-RU" sz="2800" dirty="0"/>
              <a:t>: </a:t>
            </a:r>
            <a:r>
              <a:rPr lang="en-US" sz="2800" dirty="0"/>
              <a:t>Facebook, Instagram, </a:t>
            </a:r>
            <a:r>
              <a:rPr lang="ru-RU" sz="2800" dirty="0" err="1"/>
              <a:t>телевізор</a:t>
            </a:r>
            <a:r>
              <a:rPr lang="ru-RU" sz="2800" dirty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/>
              <a:t>білборди</a:t>
            </a:r>
            <a:r>
              <a:rPr lang="ru-RU" sz="2800" dirty="0"/>
              <a:t>. За словами Лозового, </a:t>
            </a:r>
            <a:r>
              <a:rPr lang="ru-RU" sz="2800" dirty="0" err="1"/>
              <a:t>серед</a:t>
            </a:r>
            <a:r>
              <a:rPr lang="ru-RU" sz="2800" dirty="0"/>
              <a:t> </a:t>
            </a:r>
            <a:r>
              <a:rPr lang="ru-RU" sz="2800" dirty="0" err="1"/>
              <a:t>киян</a:t>
            </a:r>
            <a:r>
              <a:rPr lang="ru-RU" sz="2800" dirty="0"/>
              <a:t> </a:t>
            </a:r>
            <a:r>
              <a:rPr lang="ru-RU" sz="2800" dirty="0" err="1"/>
              <a:t>можна</a:t>
            </a:r>
            <a:r>
              <a:rPr lang="ru-RU" sz="2800" dirty="0"/>
              <a:t> </a:t>
            </a:r>
            <a:r>
              <a:rPr lang="ru-RU" sz="2800" dirty="0" err="1"/>
              <a:t>виділити</a:t>
            </a:r>
            <a:r>
              <a:rPr lang="ru-RU" sz="2800" dirty="0"/>
              <a:t> </a:t>
            </a:r>
            <a:r>
              <a:rPr lang="ru-RU" sz="2800" dirty="0" err="1"/>
              <a:t>приблизно</a:t>
            </a:r>
            <a:r>
              <a:rPr lang="ru-RU" sz="2800" dirty="0"/>
              <a:t> 50 </a:t>
            </a:r>
            <a:r>
              <a:rPr lang="ru-RU" sz="2800" dirty="0" err="1"/>
              <a:t>груп</a:t>
            </a:r>
            <a:r>
              <a:rPr lang="ru-RU" sz="2800" dirty="0"/>
              <a:t>. З них </a:t>
            </a:r>
            <a:r>
              <a:rPr lang="ru-RU" sz="2800" dirty="0" err="1"/>
              <a:t>політтехнологи</a:t>
            </a:r>
            <a:r>
              <a:rPr lang="ru-RU" sz="2800" dirty="0"/>
              <a:t> </a:t>
            </a:r>
            <a:r>
              <a:rPr lang="ru-RU" sz="2800" dirty="0" err="1"/>
              <a:t>вибирають</a:t>
            </a:r>
            <a:r>
              <a:rPr lang="ru-RU" sz="2800" dirty="0"/>
              <a:t> </a:t>
            </a:r>
            <a:r>
              <a:rPr lang="ru-RU" sz="2800" dirty="0" err="1"/>
              <a:t>кілька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підходять</a:t>
            </a:r>
            <a:r>
              <a:rPr lang="ru-RU" sz="2800" dirty="0"/>
              <a:t> </a:t>
            </a:r>
            <a:r>
              <a:rPr lang="ru-RU" sz="2800" dirty="0" err="1"/>
              <a:t>під</a:t>
            </a:r>
            <a:r>
              <a:rPr lang="ru-RU" sz="2800" dirty="0"/>
              <a:t> </a:t>
            </a:r>
            <a:r>
              <a:rPr lang="ru-RU" sz="2800" dirty="0" err="1"/>
              <a:t>цільову</a:t>
            </a:r>
            <a:r>
              <a:rPr lang="ru-RU" sz="2800" dirty="0"/>
              <a:t> </a:t>
            </a:r>
            <a:r>
              <a:rPr lang="ru-RU" sz="2800" dirty="0" err="1"/>
              <a:t>аудиторію</a:t>
            </a:r>
            <a:r>
              <a:rPr lang="ru-RU" sz="2800" dirty="0"/>
              <a:t> кандидата, і </a:t>
            </a:r>
            <a:r>
              <a:rPr lang="ru-RU" sz="2800" dirty="0" err="1"/>
              <a:t>показують</a:t>
            </a:r>
            <a:r>
              <a:rPr lang="ru-RU" sz="2800" dirty="0"/>
              <a:t> </a:t>
            </a:r>
            <a:r>
              <a:rPr lang="ru-RU" sz="2800" dirty="0" err="1"/>
              <a:t>їм</a:t>
            </a:r>
            <a:r>
              <a:rPr lang="ru-RU" sz="2800" dirty="0"/>
              <a:t> </a:t>
            </a:r>
            <a:r>
              <a:rPr lang="ru-RU" sz="2800" dirty="0" err="1"/>
              <a:t>потрібну</a:t>
            </a:r>
            <a:r>
              <a:rPr lang="ru-RU" sz="2800" dirty="0"/>
              <a:t> рекламу.</a:t>
            </a:r>
          </a:p>
          <a:p>
            <a:pPr algn="just"/>
            <a:endParaRPr lang="ru-RU" sz="2800" dirty="0"/>
          </a:p>
          <a:p>
            <a:pPr algn="just"/>
            <a:r>
              <a:rPr lang="ru-RU" sz="2800" dirty="0"/>
              <a:t>«</a:t>
            </a:r>
            <a:r>
              <a:rPr lang="ru-RU" sz="2800" dirty="0" err="1"/>
              <a:t>Завдяки</a:t>
            </a:r>
            <a:r>
              <a:rPr lang="ru-RU" sz="2800" dirty="0"/>
              <a:t> </a:t>
            </a:r>
            <a:r>
              <a:rPr lang="ru-RU" sz="2800" dirty="0" err="1"/>
              <a:t>аналітиці</a:t>
            </a:r>
            <a:r>
              <a:rPr lang="ru-RU" sz="2800" dirty="0"/>
              <a:t> великих </a:t>
            </a:r>
            <a:r>
              <a:rPr lang="ru-RU" sz="2800" dirty="0" err="1"/>
              <a:t>даних</a:t>
            </a:r>
            <a:r>
              <a:rPr lang="ru-RU" sz="2800" dirty="0"/>
              <a:t> стало </a:t>
            </a:r>
            <a:r>
              <a:rPr lang="ru-RU" sz="2800" dirty="0" err="1"/>
              <a:t>можливо</a:t>
            </a:r>
            <a:r>
              <a:rPr lang="ru-RU" sz="2800" dirty="0"/>
              <a:t> </a:t>
            </a:r>
            <a:r>
              <a:rPr lang="ru-RU" sz="2800" dirty="0" err="1"/>
              <a:t>показувати</a:t>
            </a:r>
            <a:r>
              <a:rPr lang="ru-RU" sz="2800" dirty="0"/>
              <a:t> </a:t>
            </a:r>
            <a:r>
              <a:rPr lang="ru-RU" sz="2800" dirty="0" err="1"/>
              <a:t>потрібну</a:t>
            </a:r>
            <a:r>
              <a:rPr lang="ru-RU" sz="2800" dirty="0"/>
              <a:t> рекламу </a:t>
            </a:r>
            <a:r>
              <a:rPr lang="ru-RU" sz="2800" dirty="0" err="1"/>
              <a:t>саме</a:t>
            </a:r>
            <a:r>
              <a:rPr lang="ru-RU" sz="2800" dirty="0"/>
              <a:t> </a:t>
            </a:r>
            <a:r>
              <a:rPr lang="ru-RU" sz="2800" dirty="0" err="1"/>
              <a:t>тій</a:t>
            </a:r>
            <a:r>
              <a:rPr lang="ru-RU" sz="2800" dirty="0"/>
              <a:t> </a:t>
            </a:r>
            <a:r>
              <a:rPr lang="ru-RU" sz="2800" dirty="0" err="1"/>
              <a:t>групі</a:t>
            </a:r>
            <a:r>
              <a:rPr lang="ru-RU" sz="2800" dirty="0"/>
              <a:t> людей, на яку вона точно </a:t>
            </a:r>
            <a:r>
              <a:rPr lang="ru-RU" sz="2800" dirty="0" err="1"/>
              <a:t>подіє</a:t>
            </a:r>
            <a:r>
              <a:rPr lang="ru-RU" sz="2800" dirty="0"/>
              <a:t>», - </a:t>
            </a:r>
            <a:r>
              <a:rPr lang="ru-RU" sz="2800" dirty="0" err="1"/>
              <a:t>пояснює</a:t>
            </a:r>
            <a:r>
              <a:rPr lang="ru-RU" sz="2800" dirty="0"/>
              <a:t> </a:t>
            </a:r>
            <a:r>
              <a:rPr lang="ru-RU" sz="2800" dirty="0" err="1"/>
              <a:t>засновник</a:t>
            </a:r>
            <a:r>
              <a:rPr lang="ru-RU" sz="2800" dirty="0"/>
              <a:t> </a:t>
            </a:r>
            <a:r>
              <a:rPr lang="en-US" sz="2800" dirty="0" err="1"/>
              <a:t>Artellence</a:t>
            </a:r>
            <a:r>
              <a:rPr lang="en-US" sz="2800" dirty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18706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Фальшиві</a:t>
            </a:r>
            <a:r>
              <a:rPr lang="ru-RU" dirty="0"/>
              <a:t> </a:t>
            </a:r>
            <a:r>
              <a:rPr lang="ru-RU" dirty="0" err="1"/>
              <a:t>профілі</a:t>
            </a:r>
            <a:r>
              <a:rPr lang="ru-RU" dirty="0"/>
              <a:t> в </a:t>
            </a:r>
            <a:r>
              <a:rPr lang="ru-RU" dirty="0" err="1"/>
              <a:t>соцмережах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ботами. </a:t>
            </a:r>
            <a:r>
              <a:rPr lang="ru-RU" dirty="0" err="1"/>
              <a:t>Це</a:t>
            </a:r>
            <a:r>
              <a:rPr lang="ru-RU" dirty="0"/>
              <a:t> - </a:t>
            </a:r>
            <a:r>
              <a:rPr lang="ru-RU" dirty="0" err="1"/>
              <a:t>класичний</a:t>
            </a:r>
            <a:r>
              <a:rPr lang="ru-RU" dirty="0"/>
              <a:t> приклад </a:t>
            </a:r>
            <a:r>
              <a:rPr lang="ru-RU" dirty="0" err="1"/>
              <a:t>використання</a:t>
            </a:r>
            <a:r>
              <a:rPr lang="ru-RU" dirty="0"/>
              <a:t> «</a:t>
            </a:r>
            <a:r>
              <a:rPr lang="ru-RU" dirty="0" err="1"/>
              <a:t>чорних</a:t>
            </a:r>
            <a:r>
              <a:rPr lang="ru-RU" dirty="0"/>
              <a:t>» </a:t>
            </a:r>
            <a:r>
              <a:rPr lang="ru-RU" dirty="0" err="1"/>
              <a:t>політтехнологій</a:t>
            </a:r>
            <a:r>
              <a:rPr lang="ru-RU" dirty="0"/>
              <a:t>: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ботів</a:t>
            </a:r>
            <a:r>
              <a:rPr lang="ru-RU" dirty="0"/>
              <a:t> команда </a:t>
            </a:r>
            <a:r>
              <a:rPr lang="ru-RU" dirty="0" err="1"/>
              <a:t>Ньєто</a:t>
            </a:r>
            <a:r>
              <a:rPr lang="ru-RU" dirty="0"/>
              <a:t> </a:t>
            </a:r>
            <a:r>
              <a:rPr lang="ru-RU" dirty="0" err="1"/>
              <a:t>змогла</a:t>
            </a:r>
            <a:r>
              <a:rPr lang="ru-RU" dirty="0"/>
              <a:t> </a:t>
            </a:r>
            <a:r>
              <a:rPr lang="ru-RU" dirty="0" err="1"/>
              <a:t>дезінформувати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і </a:t>
            </a:r>
            <a:r>
              <a:rPr lang="ru-RU" dirty="0" err="1"/>
              <a:t>здобути</a:t>
            </a:r>
            <a:r>
              <a:rPr lang="ru-RU" dirty="0"/>
              <a:t> перемогу.</a:t>
            </a:r>
          </a:p>
          <a:p>
            <a:endParaRPr lang="ru-RU" dirty="0"/>
          </a:p>
          <a:p>
            <a:r>
              <a:rPr lang="ru-RU" dirty="0"/>
              <a:t>За словами Лозового, вони </a:t>
            </a:r>
            <a:r>
              <a:rPr lang="ru-RU" dirty="0" err="1"/>
              <a:t>бувають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: </a:t>
            </a:r>
            <a:r>
              <a:rPr lang="ru-RU" dirty="0" err="1"/>
              <a:t>автоматизовані</a:t>
            </a:r>
            <a:r>
              <a:rPr lang="ru-RU" dirty="0"/>
              <a:t> і </a:t>
            </a:r>
            <a:r>
              <a:rPr lang="ru-RU" dirty="0" err="1"/>
              <a:t>керовані</a:t>
            </a:r>
            <a:r>
              <a:rPr lang="ru-RU" dirty="0"/>
              <a:t> людьми. У </a:t>
            </a:r>
            <a:r>
              <a:rPr lang="ru-RU" dirty="0" err="1"/>
              <a:t>політиці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друге - вони </a:t>
            </a:r>
            <a:r>
              <a:rPr lang="ru-RU" dirty="0" err="1"/>
              <a:t>пишуть</a:t>
            </a:r>
            <a:r>
              <a:rPr lang="ru-RU" dirty="0"/>
              <a:t> </a:t>
            </a:r>
            <a:r>
              <a:rPr lang="ru-RU" dirty="0" err="1"/>
              <a:t>осмислені</a:t>
            </a:r>
            <a:r>
              <a:rPr lang="ru-RU" dirty="0"/>
              <a:t> </a:t>
            </a:r>
            <a:r>
              <a:rPr lang="ru-RU" dirty="0" err="1"/>
              <a:t>коментарі</a:t>
            </a:r>
            <a:r>
              <a:rPr lang="ru-RU" dirty="0"/>
              <a:t>, </a:t>
            </a:r>
            <a:r>
              <a:rPr lang="ru-RU" dirty="0" err="1"/>
              <a:t>імітуючи</a:t>
            </a:r>
            <a:r>
              <a:rPr lang="ru-RU" dirty="0"/>
              <a:t> </a:t>
            </a:r>
            <a:r>
              <a:rPr lang="ru-RU" dirty="0" err="1"/>
              <a:t>реальних</a:t>
            </a:r>
            <a:r>
              <a:rPr lang="ru-RU" dirty="0"/>
              <a:t> </a:t>
            </a:r>
            <a:r>
              <a:rPr lang="ru-RU" dirty="0" err="1"/>
              <a:t>користувачів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526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476672"/>
            <a:ext cx="7922840" cy="6048672"/>
          </a:xfrm>
        </p:spPr>
        <p:txBody>
          <a:bodyPr/>
          <a:lstStyle/>
          <a:p>
            <a:r>
              <a:rPr lang="ru-RU" sz="2400" dirty="0"/>
              <a:t>Боти </a:t>
            </a:r>
            <a:r>
              <a:rPr lang="ru-RU" sz="2400" dirty="0" err="1"/>
              <a:t>коментують</a:t>
            </a:r>
            <a:r>
              <a:rPr lang="ru-RU" sz="2400" dirty="0"/>
              <a:t> </a:t>
            </a:r>
            <a:r>
              <a:rPr lang="ru-RU" sz="2400" dirty="0" err="1"/>
              <a:t>новини</a:t>
            </a:r>
            <a:r>
              <a:rPr lang="ru-RU" sz="2400" dirty="0"/>
              <a:t> в ЗМІ і </a:t>
            </a:r>
            <a:r>
              <a:rPr lang="ru-RU" sz="2400" dirty="0" err="1"/>
              <a:t>пости</a:t>
            </a:r>
            <a:r>
              <a:rPr lang="ru-RU" sz="2400" dirty="0"/>
              <a:t> </a:t>
            </a:r>
            <a:r>
              <a:rPr lang="ru-RU" sz="2400" dirty="0" err="1"/>
              <a:t>лідерів</a:t>
            </a:r>
            <a:r>
              <a:rPr lang="ru-RU" sz="2400" dirty="0"/>
              <a:t> думок і </a:t>
            </a:r>
            <a:r>
              <a:rPr lang="ru-RU" sz="2400" dirty="0" err="1"/>
              <a:t>вирішують</a:t>
            </a:r>
            <a:r>
              <a:rPr lang="ru-RU" sz="2400" dirty="0"/>
              <a:t> </a:t>
            </a:r>
            <a:r>
              <a:rPr lang="ru-RU" sz="2400" dirty="0" err="1"/>
              <a:t>кілька</a:t>
            </a:r>
            <a:r>
              <a:rPr lang="ru-RU" sz="2400" dirty="0"/>
              <a:t> </a:t>
            </a:r>
            <a:r>
              <a:rPr lang="ru-RU" sz="2400" dirty="0" err="1"/>
              <a:t>завдань</a:t>
            </a:r>
            <a:r>
              <a:rPr lang="ru-RU" sz="2400" dirty="0"/>
              <a:t>:</a:t>
            </a:r>
          </a:p>
          <a:p>
            <a:endParaRPr lang="ru-RU" sz="2400" dirty="0"/>
          </a:p>
          <a:p>
            <a:r>
              <a:rPr lang="ru-RU" sz="2400" dirty="0" err="1"/>
              <a:t>створюють</a:t>
            </a:r>
            <a:r>
              <a:rPr lang="ru-RU" sz="2400" dirty="0"/>
              <a:t> </a:t>
            </a:r>
            <a:r>
              <a:rPr lang="ru-RU" sz="2400" dirty="0" err="1"/>
              <a:t>політикам</a:t>
            </a:r>
            <a:r>
              <a:rPr lang="ru-RU" sz="2400" dirty="0"/>
              <a:t> </a:t>
            </a:r>
            <a:r>
              <a:rPr lang="ru-RU" sz="2400" dirty="0" err="1"/>
              <a:t>негативний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позитивний</a:t>
            </a:r>
            <a:r>
              <a:rPr lang="ru-RU" sz="2400" dirty="0"/>
              <a:t> </a:t>
            </a:r>
            <a:r>
              <a:rPr lang="ru-RU" sz="2400" dirty="0" err="1"/>
              <a:t>імідж</a:t>
            </a:r>
            <a:r>
              <a:rPr lang="ru-RU" sz="2400" dirty="0"/>
              <a:t>;</a:t>
            </a:r>
          </a:p>
          <a:p>
            <a:r>
              <a:rPr lang="ru-RU" sz="2400" dirty="0" err="1"/>
              <a:t>формують</a:t>
            </a:r>
            <a:r>
              <a:rPr lang="ru-RU" sz="2400" dirty="0"/>
              <a:t> порядок </a:t>
            </a:r>
            <a:r>
              <a:rPr lang="ru-RU" sz="2400" dirty="0" err="1"/>
              <a:t>денний</a:t>
            </a:r>
            <a:r>
              <a:rPr lang="ru-RU" sz="2400" dirty="0"/>
              <a:t> - активно </a:t>
            </a:r>
            <a:r>
              <a:rPr lang="ru-RU" sz="2400" dirty="0" err="1"/>
              <a:t>коментують</a:t>
            </a:r>
            <a:r>
              <a:rPr lang="ru-RU" sz="2400" dirty="0"/>
              <a:t> і </a:t>
            </a:r>
            <a:r>
              <a:rPr lang="ru-RU" sz="2400" dirty="0" err="1"/>
              <a:t>тим</a:t>
            </a:r>
            <a:r>
              <a:rPr lang="ru-RU" sz="2400" dirty="0"/>
              <a:t> самим </a:t>
            </a:r>
            <a:r>
              <a:rPr lang="ru-RU" sz="2400" dirty="0" err="1"/>
              <a:t>піднімають</a:t>
            </a:r>
            <a:r>
              <a:rPr lang="ru-RU" sz="2400" dirty="0"/>
              <a:t> в </a:t>
            </a:r>
            <a:r>
              <a:rPr lang="ru-RU" sz="2400" dirty="0" err="1"/>
              <a:t>стрічці</a:t>
            </a:r>
            <a:r>
              <a:rPr lang="ru-RU" sz="2400" dirty="0"/>
              <a:t> </a:t>
            </a:r>
            <a:r>
              <a:rPr lang="ru-RU" sz="2400" dirty="0" err="1"/>
              <a:t>фальшиві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просто </a:t>
            </a:r>
            <a:r>
              <a:rPr lang="ru-RU" sz="2400" dirty="0" err="1"/>
              <a:t>вигідні</a:t>
            </a:r>
            <a:r>
              <a:rPr lang="ru-RU" sz="2400" dirty="0"/>
              <a:t> </a:t>
            </a:r>
            <a:r>
              <a:rPr lang="ru-RU" sz="2400" dirty="0" err="1"/>
              <a:t>замовнику</a:t>
            </a:r>
            <a:r>
              <a:rPr lang="ru-RU" sz="2400" dirty="0"/>
              <a:t> </a:t>
            </a:r>
            <a:r>
              <a:rPr lang="ru-RU" sz="2400" dirty="0" err="1"/>
              <a:t>новини</a:t>
            </a:r>
            <a:r>
              <a:rPr lang="ru-RU" sz="2400" dirty="0"/>
              <a:t>;</a:t>
            </a:r>
          </a:p>
          <a:p>
            <a:r>
              <a:rPr lang="ru-RU" sz="2400" dirty="0" err="1"/>
              <a:t>коректують</a:t>
            </a:r>
            <a:r>
              <a:rPr lang="ru-RU" sz="2400" dirty="0"/>
              <a:t> </a:t>
            </a:r>
            <a:r>
              <a:rPr lang="ru-RU" sz="2400" dirty="0" err="1"/>
              <a:t>зміст</a:t>
            </a:r>
            <a:r>
              <a:rPr lang="ru-RU" sz="2400" dirty="0"/>
              <a:t> </a:t>
            </a:r>
            <a:r>
              <a:rPr lang="ru-RU" sz="2400" dirty="0" err="1"/>
              <a:t>правдивої</a:t>
            </a:r>
            <a:r>
              <a:rPr lang="ru-RU" sz="2400" dirty="0"/>
              <a:t> </a:t>
            </a:r>
            <a:r>
              <a:rPr lang="ru-RU" sz="2400" dirty="0" err="1"/>
              <a:t>новини</a:t>
            </a:r>
            <a:r>
              <a:rPr lang="ru-RU" sz="2400" dirty="0"/>
              <a:t>.</a:t>
            </a:r>
          </a:p>
          <a:p>
            <a:r>
              <a:rPr lang="ru-RU" sz="2400" dirty="0"/>
              <a:t>Коли </a:t>
            </a:r>
            <a:r>
              <a:rPr lang="ru-RU" sz="2400" dirty="0" err="1"/>
              <a:t>біля</a:t>
            </a:r>
            <a:r>
              <a:rPr lang="ru-RU" sz="2400" dirty="0"/>
              <a:t> торгового центру </a:t>
            </a:r>
            <a:r>
              <a:rPr lang="en-US" sz="2400" dirty="0"/>
              <a:t>Ocean Plaza </a:t>
            </a:r>
            <a:r>
              <a:rPr lang="ru-RU" sz="2400" dirty="0"/>
              <a:t>в </a:t>
            </a:r>
            <a:r>
              <a:rPr lang="ru-RU" sz="2400" dirty="0" err="1"/>
              <a:t>Києві</a:t>
            </a:r>
            <a:r>
              <a:rPr lang="ru-RU" sz="2400" dirty="0"/>
              <a:t> прорвало трубу, в </a:t>
            </a:r>
            <a:r>
              <a:rPr lang="en-US" sz="2400" dirty="0"/>
              <a:t>Facebook </a:t>
            </a:r>
            <a:r>
              <a:rPr lang="ru-RU" sz="2400" dirty="0"/>
              <a:t>почали «</a:t>
            </a:r>
            <a:r>
              <a:rPr lang="ru-RU" sz="2400" dirty="0" err="1"/>
              <a:t>розкручувати</a:t>
            </a:r>
            <a:r>
              <a:rPr lang="ru-RU" sz="2400" dirty="0"/>
              <a:t>» думка, </a:t>
            </a:r>
            <a:r>
              <a:rPr lang="ru-RU" sz="2400" dirty="0" err="1"/>
              <a:t>що</a:t>
            </a:r>
            <a:r>
              <a:rPr lang="ru-RU" sz="2400" dirty="0"/>
              <a:t> у </a:t>
            </a:r>
            <a:r>
              <a:rPr lang="ru-RU" sz="2400" dirty="0" err="1"/>
              <a:t>всьому</a:t>
            </a:r>
            <a:r>
              <a:rPr lang="ru-RU" sz="2400" dirty="0"/>
              <a:t> </a:t>
            </a:r>
            <a:r>
              <a:rPr lang="ru-RU" sz="2400" dirty="0" err="1"/>
              <a:t>винен</a:t>
            </a:r>
            <a:r>
              <a:rPr lang="ru-RU" sz="2400" dirty="0"/>
              <a:t> мер </a:t>
            </a:r>
            <a:r>
              <a:rPr lang="ru-RU" sz="2400" dirty="0" err="1"/>
              <a:t>Віталій</a:t>
            </a:r>
            <a:r>
              <a:rPr lang="ru-RU" sz="2400" dirty="0"/>
              <a:t> Кличко. </a:t>
            </a:r>
            <a:r>
              <a:rPr lang="ru-RU" sz="2400" dirty="0" err="1"/>
              <a:t>Пізніше</a:t>
            </a:r>
            <a:r>
              <a:rPr lang="ru-RU" sz="2400" dirty="0"/>
              <a:t> </a:t>
            </a:r>
            <a:r>
              <a:rPr lang="ru-RU" sz="2400" dirty="0" err="1"/>
              <a:t>підключилися</a:t>
            </a:r>
            <a:r>
              <a:rPr lang="ru-RU" sz="2400" dirty="0"/>
              <a:t> противники - з тезою, </a:t>
            </a:r>
            <a:r>
              <a:rPr lang="ru-RU" sz="2400" dirty="0" err="1"/>
              <a:t>що</a:t>
            </a:r>
            <a:r>
              <a:rPr lang="ru-RU" sz="2400" dirty="0"/>
              <a:t> мер тут </a:t>
            </a:r>
            <a:r>
              <a:rPr lang="ru-RU" sz="2400" dirty="0" err="1"/>
              <a:t>ні</a:t>
            </a:r>
            <a:r>
              <a:rPr lang="ru-RU" sz="2400" dirty="0"/>
              <a:t> до </a:t>
            </a:r>
            <a:r>
              <a:rPr lang="ru-RU" sz="2400" dirty="0" err="1"/>
              <a:t>чого</a:t>
            </a:r>
            <a:r>
              <a:rPr lang="ru-RU" sz="2400" dirty="0"/>
              <a:t>.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типові</a:t>
            </a:r>
            <a:r>
              <a:rPr lang="ru-RU" sz="2400" dirty="0"/>
              <a:t> </a:t>
            </a:r>
            <a:r>
              <a:rPr lang="ru-RU" sz="2400" dirty="0" err="1"/>
              <a:t>дискусії</a:t>
            </a:r>
            <a:r>
              <a:rPr lang="ru-RU" sz="2400" dirty="0"/>
              <a:t> </a:t>
            </a:r>
            <a:r>
              <a:rPr lang="ru-RU" sz="2400" dirty="0" err="1"/>
              <a:t>спамерських</a:t>
            </a:r>
            <a:r>
              <a:rPr lang="ru-RU" sz="2400" dirty="0"/>
              <a:t> </a:t>
            </a:r>
            <a:r>
              <a:rPr lang="ru-RU" sz="2400" dirty="0" err="1"/>
              <a:t>пошукових</a:t>
            </a:r>
            <a:r>
              <a:rPr lang="ru-RU" sz="2400" dirty="0"/>
              <a:t> </a:t>
            </a:r>
            <a:r>
              <a:rPr lang="ru-RU" sz="2400" dirty="0" err="1"/>
              <a:t>роботів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6630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404664"/>
            <a:ext cx="7994848" cy="6120680"/>
          </a:xfrm>
        </p:spPr>
        <p:txBody>
          <a:bodyPr>
            <a:noAutofit/>
          </a:bodyPr>
          <a:lstStyle/>
          <a:p>
            <a:r>
              <a:rPr lang="ru-RU" sz="2000" dirty="0"/>
              <a:t>З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допомогою</a:t>
            </a:r>
            <a:r>
              <a:rPr lang="ru-RU" sz="2000" dirty="0"/>
              <a:t> </a:t>
            </a:r>
            <a:r>
              <a:rPr lang="ru-RU" sz="2000" dirty="0" err="1"/>
              <a:t>вирахували</a:t>
            </a:r>
            <a:r>
              <a:rPr lang="ru-RU" sz="2000" dirty="0"/>
              <a:t> </a:t>
            </a:r>
            <a:r>
              <a:rPr lang="ru-RU" sz="2000" dirty="0" err="1"/>
              <a:t>такі</a:t>
            </a:r>
            <a:r>
              <a:rPr lang="ru-RU" sz="2000" dirty="0"/>
              <a:t> </a:t>
            </a:r>
            <a:r>
              <a:rPr lang="ru-RU" sz="2000" b="1" dirty="0"/>
              <a:t>характеристики</a:t>
            </a:r>
            <a:r>
              <a:rPr lang="ru-RU" sz="2000" dirty="0"/>
              <a:t> </a:t>
            </a:r>
            <a:r>
              <a:rPr lang="ru-RU" sz="2000" dirty="0" err="1"/>
              <a:t>ботів</a:t>
            </a:r>
            <a:r>
              <a:rPr lang="ru-RU" sz="2000" dirty="0" smtClean="0"/>
              <a:t>:</a:t>
            </a:r>
            <a:endParaRPr lang="ru-RU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/>
              <a:t>у них в 4 рази </a:t>
            </a:r>
            <a:r>
              <a:rPr lang="ru-RU" sz="2000" dirty="0" err="1"/>
              <a:t>менше</a:t>
            </a:r>
            <a:r>
              <a:rPr lang="ru-RU" sz="2000" dirty="0"/>
              <a:t> </a:t>
            </a:r>
            <a:r>
              <a:rPr lang="ru-RU" sz="2000" dirty="0" err="1"/>
              <a:t>друзів</a:t>
            </a:r>
            <a:r>
              <a:rPr lang="ru-RU" sz="2000" dirty="0"/>
              <a:t>, </a:t>
            </a:r>
            <a:r>
              <a:rPr lang="ru-RU" sz="2000" dirty="0" err="1"/>
              <a:t>ніж</a:t>
            </a:r>
            <a:r>
              <a:rPr lang="ru-RU" sz="2000" dirty="0"/>
              <a:t> у </a:t>
            </a:r>
            <a:r>
              <a:rPr lang="ru-RU" sz="2000" dirty="0" err="1"/>
              <a:t>справжніх</a:t>
            </a:r>
            <a:r>
              <a:rPr lang="ru-RU" sz="2000" dirty="0"/>
              <a:t> </a:t>
            </a:r>
            <a:r>
              <a:rPr lang="ru-RU" sz="2000" dirty="0" err="1"/>
              <a:t>користувачів</a:t>
            </a:r>
            <a:r>
              <a:rPr lang="ru-RU" sz="2000" dirty="0"/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err="1"/>
              <a:t>пишуть</a:t>
            </a:r>
            <a:r>
              <a:rPr lang="ru-RU" sz="2000" dirty="0"/>
              <a:t> </a:t>
            </a:r>
            <a:r>
              <a:rPr lang="ru-RU" sz="2000" dirty="0" err="1"/>
              <a:t>коментарі</a:t>
            </a:r>
            <a:r>
              <a:rPr lang="ru-RU" sz="2000" dirty="0"/>
              <a:t> в 15 </a:t>
            </a:r>
            <a:r>
              <a:rPr lang="ru-RU" sz="2000" dirty="0" err="1"/>
              <a:t>разів</a:t>
            </a:r>
            <a:r>
              <a:rPr lang="ru-RU" sz="2000" dirty="0"/>
              <a:t> </a:t>
            </a:r>
            <a:r>
              <a:rPr lang="ru-RU" sz="2000" dirty="0" err="1"/>
              <a:t>швидше</a:t>
            </a:r>
            <a:r>
              <a:rPr lang="ru-RU" sz="2000" dirty="0"/>
              <a:t>, </a:t>
            </a:r>
            <a:r>
              <a:rPr lang="ru-RU" sz="2000" dirty="0" err="1"/>
              <a:t>ніж</a:t>
            </a:r>
            <a:r>
              <a:rPr lang="ru-RU" sz="2000" dirty="0"/>
              <a:t> люди;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err="1"/>
              <a:t>пишуть</a:t>
            </a:r>
            <a:r>
              <a:rPr lang="ru-RU" sz="2000" dirty="0"/>
              <a:t> </a:t>
            </a:r>
            <a:r>
              <a:rPr lang="ru-RU" sz="2000" dirty="0" err="1"/>
              <a:t>під</a:t>
            </a:r>
            <a:r>
              <a:rPr lang="ru-RU" sz="2000" dirty="0"/>
              <a:t> </a:t>
            </a:r>
            <a:r>
              <a:rPr lang="ru-RU" sz="2000" dirty="0" err="1"/>
              <a:t>політичними</a:t>
            </a:r>
            <a:r>
              <a:rPr lang="ru-RU" sz="2000" dirty="0"/>
              <a:t> постами в 4 рази </a:t>
            </a:r>
            <a:r>
              <a:rPr lang="ru-RU" sz="2000" dirty="0" err="1"/>
              <a:t>частіше</a:t>
            </a:r>
            <a:r>
              <a:rPr lang="ru-RU" sz="2000" dirty="0"/>
              <a:t>, </a:t>
            </a:r>
            <a:r>
              <a:rPr lang="ru-RU" sz="2000" dirty="0" err="1"/>
              <a:t>ніж</a:t>
            </a:r>
            <a:r>
              <a:rPr lang="ru-RU" sz="2000" dirty="0"/>
              <a:t> люди;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err="1"/>
              <a:t>тільки</a:t>
            </a:r>
            <a:r>
              <a:rPr lang="ru-RU" sz="2000" dirty="0"/>
              <a:t> у 4% </a:t>
            </a:r>
            <a:r>
              <a:rPr lang="ru-RU" sz="2000" dirty="0" err="1"/>
              <a:t>ботів</a:t>
            </a:r>
            <a:r>
              <a:rPr lang="ru-RU" sz="2000" dirty="0"/>
              <a:t> є </a:t>
            </a:r>
            <a:r>
              <a:rPr lang="ru-RU" sz="2000" dirty="0" err="1"/>
              <a:t>хоча</a:t>
            </a:r>
            <a:r>
              <a:rPr lang="ru-RU" sz="2000" dirty="0"/>
              <a:t> б один Чекин - </a:t>
            </a:r>
            <a:r>
              <a:rPr lang="ru-RU" sz="2000" dirty="0" err="1"/>
              <a:t>відмітка</a:t>
            </a:r>
            <a:r>
              <a:rPr lang="ru-RU" sz="2000" dirty="0"/>
              <a:t> в </a:t>
            </a:r>
            <a:r>
              <a:rPr lang="ru-RU" sz="2000" dirty="0" err="1"/>
              <a:t>якомусь</a:t>
            </a:r>
            <a:r>
              <a:rPr lang="ru-RU" sz="2000" dirty="0"/>
              <a:t> </a:t>
            </a:r>
            <a:r>
              <a:rPr lang="ru-RU" sz="2000" dirty="0" err="1"/>
              <a:t>географічному</a:t>
            </a:r>
            <a:r>
              <a:rPr lang="ru-RU" sz="2000" dirty="0"/>
              <a:t> </a:t>
            </a:r>
            <a:r>
              <a:rPr lang="ru-RU" sz="2000" dirty="0" err="1"/>
              <a:t>місці</a:t>
            </a:r>
            <a:r>
              <a:rPr lang="ru-RU" sz="2000" dirty="0"/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err="1"/>
              <a:t>тільки</a:t>
            </a:r>
            <a:r>
              <a:rPr lang="ru-RU" sz="2000" dirty="0"/>
              <a:t> у 50% </a:t>
            </a:r>
            <a:r>
              <a:rPr lang="ru-RU" sz="2000" dirty="0" err="1"/>
              <a:t>ботів</a:t>
            </a:r>
            <a:r>
              <a:rPr lang="ru-RU" sz="2000" dirty="0"/>
              <a:t> </a:t>
            </a:r>
            <a:r>
              <a:rPr lang="ru-RU" sz="2000" dirty="0" err="1"/>
              <a:t>аватар</a:t>
            </a:r>
            <a:r>
              <a:rPr lang="ru-RU" sz="2000" dirty="0"/>
              <a:t> з особою, у </a:t>
            </a:r>
            <a:r>
              <a:rPr lang="ru-RU" sz="2000" dirty="0" err="1"/>
              <a:t>інших</a:t>
            </a:r>
            <a:r>
              <a:rPr lang="ru-RU" sz="2000" dirty="0"/>
              <a:t> - з </a:t>
            </a:r>
            <a:r>
              <a:rPr lang="ru-RU" sz="2000" dirty="0" err="1"/>
              <a:t>картинкою</a:t>
            </a:r>
            <a:r>
              <a:rPr lang="ru-RU" sz="2000" dirty="0"/>
              <a:t>.</a:t>
            </a:r>
          </a:p>
          <a:p>
            <a:pPr marL="0" indent="0" algn="just">
              <a:buNone/>
            </a:pPr>
            <a:r>
              <a:rPr lang="ru-RU" sz="2000" dirty="0" err="1"/>
              <a:t>Потім</a:t>
            </a:r>
            <a:r>
              <a:rPr lang="ru-RU" sz="2000" dirty="0"/>
              <a:t> в </a:t>
            </a:r>
            <a:r>
              <a:rPr lang="en-US" sz="2000" dirty="0" err="1"/>
              <a:t>Artellence</a:t>
            </a:r>
            <a:r>
              <a:rPr lang="en-US" sz="2000" dirty="0"/>
              <a:t> </a:t>
            </a:r>
            <a:r>
              <a:rPr lang="ru-RU" sz="2000" dirty="0" err="1"/>
              <a:t>склали</a:t>
            </a:r>
            <a:r>
              <a:rPr lang="ru-RU" sz="2000" dirty="0"/>
              <a:t> список з 332 </a:t>
            </a:r>
            <a:r>
              <a:rPr lang="ru-RU" sz="2000" dirty="0" err="1"/>
              <a:t>популярних</a:t>
            </a:r>
            <a:r>
              <a:rPr lang="ru-RU" sz="2000" dirty="0"/>
              <a:t> </a:t>
            </a:r>
            <a:r>
              <a:rPr lang="ru-RU" sz="2000" dirty="0" err="1"/>
              <a:t>медіа</a:t>
            </a:r>
            <a:r>
              <a:rPr lang="ru-RU" sz="2000" dirty="0"/>
              <a:t>, 26 </a:t>
            </a:r>
            <a:r>
              <a:rPr lang="ru-RU" sz="2000" dirty="0" err="1"/>
              <a:t>особистих</a:t>
            </a:r>
            <a:r>
              <a:rPr lang="ru-RU" sz="2000" dirty="0"/>
              <a:t> </a:t>
            </a:r>
            <a:r>
              <a:rPr lang="ru-RU" sz="2000" dirty="0" err="1"/>
              <a:t>сторінок</a:t>
            </a:r>
            <a:r>
              <a:rPr lang="ru-RU" sz="2000" dirty="0"/>
              <a:t> </a:t>
            </a:r>
            <a:r>
              <a:rPr lang="ru-RU" sz="2000" dirty="0" err="1"/>
              <a:t>політиків</a:t>
            </a:r>
            <a:r>
              <a:rPr lang="ru-RU" sz="2000" dirty="0"/>
              <a:t> і 36 </a:t>
            </a:r>
            <a:r>
              <a:rPr lang="ru-RU" sz="2000" dirty="0" err="1"/>
              <a:t>сторінок</a:t>
            </a:r>
            <a:r>
              <a:rPr lang="ru-RU" sz="2000" dirty="0"/>
              <a:t> </a:t>
            </a:r>
            <a:r>
              <a:rPr lang="ru-RU" sz="2000" dirty="0" err="1"/>
              <a:t>партій</a:t>
            </a:r>
            <a:r>
              <a:rPr lang="ru-RU" sz="2000" dirty="0"/>
              <a:t>. Алгоритм </a:t>
            </a:r>
            <a:r>
              <a:rPr lang="ru-RU" sz="2000" dirty="0" err="1"/>
              <a:t>проаналізував</a:t>
            </a:r>
            <a:r>
              <a:rPr lang="ru-RU" sz="2000" dirty="0"/>
              <a:t> </a:t>
            </a:r>
            <a:r>
              <a:rPr lang="ru-RU" sz="2000" dirty="0" err="1"/>
              <a:t>всіх</a:t>
            </a:r>
            <a:r>
              <a:rPr lang="ru-RU" sz="2000" dirty="0"/>
              <a:t> </a:t>
            </a:r>
            <a:r>
              <a:rPr lang="ru-RU" sz="2000" dirty="0" err="1"/>
              <a:t>користувачів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залишили</a:t>
            </a:r>
            <a:r>
              <a:rPr lang="ru-RU" sz="2000" dirty="0"/>
              <a:t> </a:t>
            </a:r>
            <a:r>
              <a:rPr lang="ru-RU" sz="2000" dirty="0" err="1"/>
              <a:t>більше</a:t>
            </a:r>
            <a:r>
              <a:rPr lang="ru-RU" sz="2000" dirty="0"/>
              <a:t> 10 </a:t>
            </a:r>
            <a:r>
              <a:rPr lang="ru-RU" sz="2000" dirty="0" err="1"/>
              <a:t>коментарів</a:t>
            </a:r>
            <a:r>
              <a:rPr lang="ru-RU" sz="2000" dirty="0"/>
              <a:t> на </a:t>
            </a:r>
            <a:r>
              <a:rPr lang="ru-RU" sz="2000" dirty="0" err="1"/>
              <a:t>політичні</a:t>
            </a:r>
            <a:r>
              <a:rPr lang="ru-RU" sz="2000" dirty="0"/>
              <a:t> теми на </a:t>
            </a:r>
            <a:r>
              <a:rPr lang="ru-RU" sz="2000" dirty="0" err="1"/>
              <a:t>цих</a:t>
            </a:r>
            <a:r>
              <a:rPr lang="ru-RU" sz="2000" dirty="0"/>
              <a:t> </a:t>
            </a:r>
            <a:r>
              <a:rPr lang="ru-RU" sz="2000" dirty="0" err="1"/>
              <a:t>сторінках</a:t>
            </a:r>
            <a:r>
              <a:rPr lang="ru-RU" sz="2000" dirty="0"/>
              <a:t>, і для кожного </a:t>
            </a:r>
            <a:r>
              <a:rPr lang="ru-RU" sz="2000" dirty="0" err="1"/>
              <a:t>розрахував</a:t>
            </a:r>
            <a:r>
              <a:rPr lang="ru-RU" sz="2000" dirty="0"/>
              <a:t> </a:t>
            </a:r>
            <a:r>
              <a:rPr lang="ru-RU" sz="2000" dirty="0" err="1"/>
              <a:t>ймовірність</a:t>
            </a:r>
            <a:r>
              <a:rPr lang="ru-RU" sz="2000" dirty="0"/>
              <a:t>, </a:t>
            </a:r>
            <a:r>
              <a:rPr lang="ru-RU" sz="2000" dirty="0" err="1"/>
              <a:t>чи</a:t>
            </a:r>
            <a:r>
              <a:rPr lang="ru-RU" sz="2000" dirty="0"/>
              <a:t> схожий </a:t>
            </a:r>
            <a:r>
              <a:rPr lang="ru-RU" sz="2000" dirty="0" err="1"/>
              <a:t>цей</a:t>
            </a:r>
            <a:r>
              <a:rPr lang="ru-RU" sz="2000" dirty="0"/>
              <a:t> </a:t>
            </a:r>
            <a:r>
              <a:rPr lang="ru-RU" sz="2000" dirty="0" err="1"/>
              <a:t>профіль</a:t>
            </a:r>
            <a:r>
              <a:rPr lang="ru-RU" sz="2000" dirty="0"/>
              <a:t> на бота. </a:t>
            </a:r>
            <a:r>
              <a:rPr lang="ru-RU" sz="2000" dirty="0" err="1"/>
              <a:t>Якщо</a:t>
            </a:r>
            <a:r>
              <a:rPr lang="ru-RU" sz="2000" dirty="0"/>
              <a:t> </a:t>
            </a:r>
            <a:r>
              <a:rPr lang="ru-RU" sz="2000" dirty="0" err="1"/>
              <a:t>ймовірність</a:t>
            </a:r>
            <a:r>
              <a:rPr lang="ru-RU" sz="2000" dirty="0"/>
              <a:t> </a:t>
            </a:r>
            <a:r>
              <a:rPr lang="ru-RU" sz="2000" dirty="0" err="1"/>
              <a:t>більше</a:t>
            </a:r>
            <a:r>
              <a:rPr lang="ru-RU" sz="2000" dirty="0"/>
              <a:t> 95%, </a:t>
            </a:r>
            <a:r>
              <a:rPr lang="ru-RU" sz="2000" dirty="0" err="1"/>
              <a:t>профіль</a:t>
            </a:r>
            <a:r>
              <a:rPr lang="ru-RU" sz="2000" dirty="0"/>
              <a:t> </a:t>
            </a:r>
            <a:r>
              <a:rPr lang="ru-RU" sz="2000" dirty="0" err="1"/>
              <a:t>вирішили</a:t>
            </a:r>
            <a:r>
              <a:rPr lang="ru-RU" sz="2000" dirty="0"/>
              <a:t> </a:t>
            </a:r>
            <a:r>
              <a:rPr lang="ru-RU" sz="2000" dirty="0" err="1"/>
              <a:t>вважати</a:t>
            </a:r>
            <a:r>
              <a:rPr lang="ru-RU" sz="2000" dirty="0"/>
              <a:t> ботом</a:t>
            </a:r>
            <a:r>
              <a:rPr lang="ru-RU" sz="2000" dirty="0" smtClean="0"/>
              <a:t>.</a:t>
            </a:r>
            <a:endParaRPr lang="ru-RU" sz="2000" dirty="0"/>
          </a:p>
          <a:p>
            <a:pPr marL="0" indent="0" algn="just">
              <a:buNone/>
            </a:pPr>
            <a:r>
              <a:rPr lang="ru-RU" sz="2000" dirty="0"/>
              <a:t>«Ми </a:t>
            </a:r>
            <a:r>
              <a:rPr lang="ru-RU" sz="2000" dirty="0" err="1"/>
              <a:t>нарахували</a:t>
            </a:r>
            <a:r>
              <a:rPr lang="ru-RU" sz="2000" dirty="0"/>
              <a:t> </a:t>
            </a:r>
            <a:r>
              <a:rPr lang="ru-RU" sz="2000" dirty="0" err="1"/>
              <a:t>близько</a:t>
            </a:r>
            <a:r>
              <a:rPr lang="ru-RU" sz="2000" dirty="0"/>
              <a:t> 50 тис. </a:t>
            </a:r>
            <a:r>
              <a:rPr lang="ru-RU" sz="2000" dirty="0" err="1"/>
              <a:t>Активних</a:t>
            </a:r>
            <a:r>
              <a:rPr lang="ru-RU" sz="2000" dirty="0"/>
              <a:t> </a:t>
            </a:r>
            <a:r>
              <a:rPr lang="ru-RU" sz="2000" dirty="0" err="1"/>
              <a:t>політичних</a:t>
            </a:r>
            <a:r>
              <a:rPr lang="ru-RU" sz="2000" dirty="0"/>
              <a:t> </a:t>
            </a:r>
            <a:r>
              <a:rPr lang="ru-RU" sz="2000" dirty="0" err="1"/>
              <a:t>ботів</a:t>
            </a:r>
            <a:r>
              <a:rPr lang="ru-RU" sz="2000" dirty="0"/>
              <a:t> в </a:t>
            </a:r>
            <a:r>
              <a:rPr lang="ru-RU" sz="2000" dirty="0" err="1"/>
              <a:t>українському</a:t>
            </a:r>
            <a:r>
              <a:rPr lang="ru-RU" sz="2000" dirty="0"/>
              <a:t> </a:t>
            </a:r>
            <a:r>
              <a:rPr lang="en-US" sz="2000" dirty="0"/>
              <a:t>Facebook. </a:t>
            </a:r>
            <a:r>
              <a:rPr lang="ru-RU" sz="2000" dirty="0" err="1"/>
              <a:t>Виявилося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саме</a:t>
            </a:r>
            <a:r>
              <a:rPr lang="ru-RU" sz="2000" dirty="0"/>
              <a:t> </a:t>
            </a:r>
            <a:r>
              <a:rPr lang="ru-RU" sz="2000" dirty="0" err="1"/>
              <a:t>боти</a:t>
            </a:r>
            <a:r>
              <a:rPr lang="ru-RU" sz="2000" dirty="0"/>
              <a:t> </a:t>
            </a:r>
            <a:r>
              <a:rPr lang="ru-RU" sz="2000" dirty="0" err="1"/>
              <a:t>пишуть</a:t>
            </a:r>
            <a:r>
              <a:rPr lang="ru-RU" sz="2000" dirty="0"/>
              <a:t> </a:t>
            </a:r>
            <a:r>
              <a:rPr lang="ru-RU" sz="2000" dirty="0" err="1"/>
              <a:t>близько</a:t>
            </a:r>
            <a:r>
              <a:rPr lang="ru-RU" sz="2000" dirty="0"/>
              <a:t> </a:t>
            </a:r>
            <a:r>
              <a:rPr lang="ru-RU" sz="2000" dirty="0" err="1"/>
              <a:t>третини</a:t>
            </a:r>
            <a:r>
              <a:rPr lang="ru-RU" sz="2000" dirty="0"/>
              <a:t> </a:t>
            </a:r>
            <a:r>
              <a:rPr lang="ru-RU" sz="2000" dirty="0" err="1"/>
              <a:t>всіх</a:t>
            </a:r>
            <a:r>
              <a:rPr lang="ru-RU" sz="2000" dirty="0"/>
              <a:t> </a:t>
            </a:r>
            <a:r>
              <a:rPr lang="ru-RU" sz="2000" dirty="0" err="1"/>
              <a:t>коментарів</a:t>
            </a:r>
            <a:r>
              <a:rPr lang="ru-RU" sz="2000" dirty="0"/>
              <a:t> на </a:t>
            </a:r>
            <a:r>
              <a:rPr lang="ru-RU" sz="2000" dirty="0" err="1"/>
              <a:t>політичні</a:t>
            </a:r>
            <a:r>
              <a:rPr lang="ru-RU" sz="2000" dirty="0"/>
              <a:t> теми </a:t>
            </a:r>
            <a:r>
              <a:rPr lang="ru-RU" sz="2000" dirty="0" err="1"/>
              <a:t>під</a:t>
            </a:r>
            <a:r>
              <a:rPr lang="ru-RU" sz="2000" dirty="0"/>
              <a:t> новинами в ЗМІ », - </a:t>
            </a:r>
            <a:r>
              <a:rPr lang="ru-RU" sz="2000" dirty="0" err="1"/>
              <a:t>розповідає</a:t>
            </a:r>
            <a:r>
              <a:rPr lang="ru-RU" sz="2000" dirty="0"/>
              <a:t> </a:t>
            </a:r>
            <a:r>
              <a:rPr lang="ru-RU" sz="2000" dirty="0" err="1"/>
              <a:t>засновник</a:t>
            </a:r>
            <a:r>
              <a:rPr lang="ru-RU" sz="2000" dirty="0"/>
              <a:t> </a:t>
            </a:r>
            <a:r>
              <a:rPr lang="en-US" sz="2000" dirty="0" err="1"/>
              <a:t>Artellence</a:t>
            </a:r>
            <a:r>
              <a:rPr lang="en-US" sz="2000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22089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404664"/>
            <a:ext cx="8496944" cy="6264696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За словами Лозового, </a:t>
            </a:r>
            <a:r>
              <a:rPr lang="ru-RU" sz="2400" dirty="0" err="1"/>
              <a:t>більшість</a:t>
            </a:r>
            <a:r>
              <a:rPr lang="ru-RU" sz="2400" dirty="0"/>
              <a:t> </a:t>
            </a:r>
            <a:r>
              <a:rPr lang="ru-RU" sz="2400" dirty="0" err="1"/>
              <a:t>політиків</a:t>
            </a:r>
            <a:r>
              <a:rPr lang="ru-RU" sz="2400" dirty="0"/>
              <a:t> </a:t>
            </a:r>
            <a:r>
              <a:rPr lang="ru-RU" sz="2400" dirty="0" err="1"/>
              <a:t>користуються</a:t>
            </a:r>
            <a:r>
              <a:rPr lang="ru-RU" sz="2400" dirty="0"/>
              <a:t> </a:t>
            </a:r>
            <a:r>
              <a:rPr lang="ru-RU" sz="2400" dirty="0" err="1"/>
              <a:t>послугами</a:t>
            </a:r>
            <a:r>
              <a:rPr lang="ru-RU" sz="2400" dirty="0"/>
              <a:t> </a:t>
            </a:r>
            <a:r>
              <a:rPr lang="ru-RU" sz="2400" dirty="0" err="1"/>
              <a:t>ботів</a:t>
            </a:r>
            <a:r>
              <a:rPr lang="ru-RU" sz="2400" dirty="0"/>
              <a:t> для </a:t>
            </a:r>
            <a:r>
              <a:rPr lang="ru-RU" sz="2400" dirty="0" err="1"/>
              <a:t>своїх</a:t>
            </a:r>
            <a:r>
              <a:rPr lang="ru-RU" sz="2400" dirty="0"/>
              <a:t> </a:t>
            </a:r>
            <a:r>
              <a:rPr lang="ru-RU" sz="2400" dirty="0" err="1"/>
              <a:t>передвиборних</a:t>
            </a:r>
            <a:r>
              <a:rPr lang="ru-RU" sz="2400" dirty="0"/>
              <a:t> </a:t>
            </a:r>
            <a:r>
              <a:rPr lang="ru-RU" sz="2400" dirty="0" err="1"/>
              <a:t>кампаній</a:t>
            </a:r>
            <a:r>
              <a:rPr lang="ru-RU" sz="2400" dirty="0"/>
              <a:t>. Але </a:t>
            </a:r>
            <a:r>
              <a:rPr lang="ru-RU" sz="2400" dirty="0" err="1"/>
              <a:t>найбільш</a:t>
            </a:r>
            <a:r>
              <a:rPr lang="ru-RU" sz="2400" dirty="0"/>
              <a:t> </a:t>
            </a:r>
            <a:r>
              <a:rPr lang="ru-RU" sz="2400" dirty="0" err="1"/>
              <a:t>просунуті</a:t>
            </a:r>
            <a:r>
              <a:rPr lang="ru-RU" sz="2400" dirty="0"/>
              <a:t> </a:t>
            </a:r>
            <a:r>
              <a:rPr lang="ru-RU" sz="2400" dirty="0" err="1"/>
              <a:t>йдуть</a:t>
            </a:r>
            <a:r>
              <a:rPr lang="ru-RU" sz="2400" dirty="0"/>
              <a:t> </a:t>
            </a:r>
            <a:r>
              <a:rPr lang="ru-RU" sz="2400" dirty="0" err="1"/>
              <a:t>далі</a:t>
            </a:r>
            <a:r>
              <a:rPr lang="ru-RU" sz="2400" dirty="0"/>
              <a:t> - і </a:t>
            </a:r>
            <a:r>
              <a:rPr lang="ru-RU" sz="2400" dirty="0" err="1"/>
              <a:t>створюють</a:t>
            </a:r>
            <a:r>
              <a:rPr lang="ru-RU" sz="2400" dirty="0"/>
              <a:t> </a:t>
            </a:r>
            <a:r>
              <a:rPr lang="ru-RU" sz="2400" dirty="0" err="1"/>
              <a:t>навколо</a:t>
            </a:r>
            <a:r>
              <a:rPr lang="ru-RU" sz="2400" dirty="0"/>
              <a:t> </a:t>
            </a:r>
            <a:r>
              <a:rPr lang="ru-RU" sz="2400" dirty="0" err="1"/>
              <a:t>своїх</a:t>
            </a:r>
            <a:r>
              <a:rPr lang="ru-RU" sz="2400" dirty="0"/>
              <a:t> </a:t>
            </a:r>
            <a:r>
              <a:rPr lang="ru-RU" sz="2400" dirty="0" err="1"/>
              <a:t>виборців</a:t>
            </a:r>
            <a:r>
              <a:rPr lang="ru-RU" sz="2400" dirty="0"/>
              <a:t> </a:t>
            </a:r>
            <a:r>
              <a:rPr lang="ru-RU" sz="2400" b="1" dirty="0" err="1"/>
              <a:t>інформаційні</a:t>
            </a:r>
            <a:r>
              <a:rPr lang="ru-RU" sz="2400" b="1" dirty="0"/>
              <a:t> </a:t>
            </a:r>
            <a:r>
              <a:rPr lang="ru-RU" sz="2400" b="1" dirty="0" err="1"/>
              <a:t>кокони</a:t>
            </a:r>
            <a:r>
              <a:rPr lang="ru-RU" sz="2400" b="1" dirty="0"/>
              <a:t>, </a:t>
            </a:r>
            <a:r>
              <a:rPr lang="ru-RU" sz="2400" dirty="0" err="1"/>
              <a:t>тобто</a:t>
            </a:r>
            <a:r>
              <a:rPr lang="ru-RU" sz="2400" dirty="0"/>
              <a:t> </a:t>
            </a:r>
            <a:r>
              <a:rPr lang="ru-RU" sz="2400" dirty="0" err="1"/>
              <a:t>спотворену</a:t>
            </a:r>
            <a:r>
              <a:rPr lang="ru-RU" sz="2400" dirty="0"/>
              <a:t> картину </a:t>
            </a:r>
            <a:r>
              <a:rPr lang="ru-RU" sz="2400" dirty="0" err="1"/>
              <a:t>реальності</a:t>
            </a:r>
            <a:r>
              <a:rPr lang="ru-RU" sz="2400" dirty="0" smtClean="0"/>
              <a:t>.</a:t>
            </a:r>
            <a:endParaRPr lang="ru-RU" sz="2400" dirty="0"/>
          </a:p>
          <a:p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працює</a:t>
            </a:r>
            <a:r>
              <a:rPr lang="ru-RU" sz="2400" dirty="0"/>
              <a:t> так. На одну </a:t>
            </a:r>
            <a:r>
              <a:rPr lang="ru-RU" sz="2400" dirty="0" err="1"/>
              <a:t>людину</a:t>
            </a:r>
            <a:r>
              <a:rPr lang="ru-RU" sz="2400" dirty="0"/>
              <a:t> </a:t>
            </a:r>
            <a:r>
              <a:rPr lang="ru-RU" sz="2400" dirty="0" err="1"/>
              <a:t>починають</a:t>
            </a:r>
            <a:r>
              <a:rPr lang="ru-RU" sz="2400" dirty="0"/>
              <a:t> </a:t>
            </a:r>
            <a:r>
              <a:rPr lang="ru-RU" sz="2400" dirty="0" err="1"/>
              <a:t>впливати</a:t>
            </a:r>
            <a:r>
              <a:rPr lang="ru-RU" sz="2400" dirty="0"/>
              <a:t> </a:t>
            </a:r>
            <a:r>
              <a:rPr lang="ru-RU" sz="2400" dirty="0" err="1"/>
              <a:t>відразу</a:t>
            </a:r>
            <a:r>
              <a:rPr lang="ru-RU" sz="2400" dirty="0"/>
              <a:t> </a:t>
            </a:r>
            <a:r>
              <a:rPr lang="ru-RU" sz="2400" dirty="0" err="1"/>
              <a:t>кілька</a:t>
            </a:r>
            <a:r>
              <a:rPr lang="ru-RU" sz="2400" dirty="0"/>
              <a:t> «</a:t>
            </a:r>
            <a:r>
              <a:rPr lang="ru-RU" sz="2400" dirty="0" err="1"/>
              <a:t>потрібних</a:t>
            </a:r>
            <a:r>
              <a:rPr lang="ru-RU" sz="2400" dirty="0"/>
              <a:t>» </a:t>
            </a:r>
            <a:r>
              <a:rPr lang="ru-RU" sz="2400" dirty="0" err="1"/>
              <a:t>джерел</a:t>
            </a:r>
            <a:r>
              <a:rPr lang="ru-RU" sz="2400" dirty="0"/>
              <a:t> - </a:t>
            </a:r>
            <a:r>
              <a:rPr lang="ru-RU" sz="2400" dirty="0" err="1"/>
              <a:t>боти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додалися</a:t>
            </a:r>
            <a:r>
              <a:rPr lang="ru-RU" sz="2400" dirty="0"/>
              <a:t> до </a:t>
            </a:r>
            <a:r>
              <a:rPr lang="ru-RU" sz="2400" dirty="0" err="1"/>
              <a:t>нього</a:t>
            </a:r>
            <a:r>
              <a:rPr lang="ru-RU" sz="2400" dirty="0"/>
              <a:t> в </a:t>
            </a:r>
            <a:r>
              <a:rPr lang="ru-RU" sz="2400" dirty="0" err="1"/>
              <a:t>друзі</a:t>
            </a:r>
            <a:r>
              <a:rPr lang="ru-RU" sz="2400" dirty="0"/>
              <a:t>, </a:t>
            </a:r>
            <a:r>
              <a:rPr lang="ru-RU" sz="2400" dirty="0" err="1"/>
              <a:t>проплачені</a:t>
            </a:r>
            <a:r>
              <a:rPr lang="ru-RU" sz="2400" dirty="0"/>
              <a:t> </a:t>
            </a:r>
            <a:r>
              <a:rPr lang="ru-RU" sz="2400" dirty="0" err="1"/>
              <a:t>лідери</a:t>
            </a:r>
            <a:r>
              <a:rPr lang="ru-RU" sz="2400" dirty="0"/>
              <a:t> думок і ЗМІ,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розганяють</a:t>
            </a:r>
            <a:r>
              <a:rPr lang="ru-RU" sz="2400" dirty="0"/>
              <a:t> </a:t>
            </a:r>
            <a:r>
              <a:rPr lang="ru-RU" sz="2400" dirty="0" err="1"/>
              <a:t>фальшиві</a:t>
            </a:r>
            <a:r>
              <a:rPr lang="ru-RU" sz="2400" dirty="0"/>
              <a:t> </a:t>
            </a:r>
            <a:r>
              <a:rPr lang="ru-RU" sz="2400" dirty="0" err="1"/>
              <a:t>новини</a:t>
            </a:r>
            <a:r>
              <a:rPr lang="ru-RU" sz="2400" dirty="0"/>
              <a:t>. Люди </a:t>
            </a:r>
            <a:r>
              <a:rPr lang="ru-RU" sz="2400" dirty="0" err="1"/>
              <a:t>починають</a:t>
            </a:r>
            <a:r>
              <a:rPr lang="ru-RU" sz="2400" dirty="0"/>
              <a:t> </a:t>
            </a:r>
            <a:r>
              <a:rPr lang="ru-RU" sz="2400" dirty="0" err="1"/>
              <a:t>бачити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публікації</a:t>
            </a:r>
            <a:r>
              <a:rPr lang="ru-RU" sz="2400" dirty="0"/>
              <a:t> у себе в </a:t>
            </a:r>
            <a:r>
              <a:rPr lang="ru-RU" sz="2400" dirty="0" err="1"/>
              <a:t>стрічці</a:t>
            </a:r>
            <a:r>
              <a:rPr lang="ru-RU" sz="2400" dirty="0"/>
              <a:t> - і </a:t>
            </a:r>
            <a:r>
              <a:rPr lang="ru-RU" sz="2400" dirty="0" err="1"/>
              <a:t>вірити</a:t>
            </a:r>
            <a:r>
              <a:rPr lang="ru-RU" sz="2400" dirty="0" smtClean="0"/>
              <a:t>.</a:t>
            </a:r>
            <a:endParaRPr lang="ru-RU" sz="2400" dirty="0"/>
          </a:p>
          <a:p>
            <a:r>
              <a:rPr lang="ru-RU" sz="2400" dirty="0" err="1"/>
              <a:t>Аналіз</a:t>
            </a:r>
            <a:r>
              <a:rPr lang="ru-RU" sz="2400" dirty="0"/>
              <a:t> великих </a:t>
            </a:r>
            <a:r>
              <a:rPr lang="ru-RU" sz="2400" dirty="0" err="1"/>
              <a:t>даних</a:t>
            </a:r>
            <a:r>
              <a:rPr lang="ru-RU" sz="2400" dirty="0"/>
              <a:t> </a:t>
            </a:r>
            <a:r>
              <a:rPr lang="ru-RU" sz="2400" dirty="0" err="1"/>
              <a:t>допомагає</a:t>
            </a:r>
            <a:r>
              <a:rPr lang="ru-RU" sz="2400" dirty="0"/>
              <a:t> </a:t>
            </a:r>
            <a:r>
              <a:rPr lang="ru-RU" sz="2400" dirty="0" err="1"/>
              <a:t>вдосконалити</a:t>
            </a:r>
            <a:r>
              <a:rPr lang="ru-RU" sz="2400" dirty="0"/>
              <a:t> </a:t>
            </a:r>
            <a:r>
              <a:rPr lang="ru-RU" sz="2400" dirty="0" err="1"/>
              <a:t>цю</a:t>
            </a:r>
            <a:r>
              <a:rPr lang="ru-RU" sz="2400" dirty="0"/>
              <a:t> </a:t>
            </a:r>
            <a:r>
              <a:rPr lang="ru-RU" sz="2400" dirty="0" err="1"/>
              <a:t>технологію</a:t>
            </a:r>
            <a:r>
              <a:rPr lang="ru-RU" sz="2400" dirty="0"/>
              <a:t> - </a:t>
            </a:r>
            <a:r>
              <a:rPr lang="ru-RU" sz="2400" dirty="0" err="1"/>
              <a:t>наприклад</a:t>
            </a:r>
            <a:r>
              <a:rPr lang="ru-RU" sz="2400" dirty="0"/>
              <a:t>, </a:t>
            </a:r>
            <a:r>
              <a:rPr lang="ru-RU" sz="2400" dirty="0" err="1"/>
              <a:t>порахувати</a:t>
            </a:r>
            <a:r>
              <a:rPr lang="ru-RU" sz="2400" dirty="0"/>
              <a:t>, </a:t>
            </a:r>
            <a:r>
              <a:rPr lang="ru-RU" sz="2400" dirty="0" err="1"/>
              <a:t>скільки</a:t>
            </a:r>
            <a:r>
              <a:rPr lang="ru-RU" sz="2400" dirty="0"/>
              <a:t> </a:t>
            </a:r>
            <a:r>
              <a:rPr lang="ru-RU" sz="2400" dirty="0" err="1"/>
              <a:t>потрібно</a:t>
            </a:r>
            <a:r>
              <a:rPr lang="ru-RU" sz="2400" dirty="0"/>
              <a:t> </a:t>
            </a:r>
            <a:r>
              <a:rPr lang="ru-RU" sz="2400" dirty="0" err="1"/>
              <a:t>ботів</a:t>
            </a:r>
            <a:r>
              <a:rPr lang="ru-RU" sz="2400" dirty="0"/>
              <a:t>, </a:t>
            </a:r>
            <a:r>
              <a:rPr lang="ru-RU" sz="2400" dirty="0" err="1"/>
              <a:t>щоб</a:t>
            </a:r>
            <a:r>
              <a:rPr lang="ru-RU" sz="2400" dirty="0"/>
              <a:t> «</a:t>
            </a:r>
            <a:r>
              <a:rPr lang="ru-RU" sz="2400" dirty="0" err="1"/>
              <a:t>обробити</a:t>
            </a:r>
            <a:r>
              <a:rPr lang="ru-RU" sz="2400" dirty="0"/>
              <a:t>» </a:t>
            </a:r>
            <a:r>
              <a:rPr lang="ru-RU" sz="2400" dirty="0" err="1"/>
              <a:t>кожної</a:t>
            </a:r>
            <a:r>
              <a:rPr lang="ru-RU" sz="2400" dirty="0"/>
              <a:t> </a:t>
            </a:r>
            <a:r>
              <a:rPr lang="ru-RU" sz="2400" dirty="0" err="1"/>
              <a:t>конкретної</a:t>
            </a:r>
            <a:r>
              <a:rPr lang="ru-RU" sz="2400" dirty="0"/>
              <a:t> </a:t>
            </a:r>
            <a:r>
              <a:rPr lang="ru-RU" sz="2400" dirty="0" err="1"/>
              <a:t>людини</a:t>
            </a:r>
            <a:r>
              <a:rPr lang="ru-RU" sz="2400" dirty="0"/>
              <a:t>. «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неетично</a:t>
            </a:r>
            <a:r>
              <a:rPr lang="ru-RU" sz="2400" dirty="0"/>
              <a:t>, так як вводить </a:t>
            </a:r>
            <a:r>
              <a:rPr lang="ru-RU" sz="2400" dirty="0" err="1"/>
              <a:t>виборців</a:t>
            </a:r>
            <a:r>
              <a:rPr lang="ru-RU" sz="2400" dirty="0"/>
              <a:t> в </a:t>
            </a:r>
            <a:r>
              <a:rPr lang="ru-RU" sz="2400" dirty="0" err="1"/>
              <a:t>оману</a:t>
            </a:r>
            <a:r>
              <a:rPr lang="ru-RU" sz="2400" dirty="0"/>
              <a:t>. Але </a:t>
            </a:r>
            <a:r>
              <a:rPr lang="ru-RU" sz="2400" dirty="0" err="1"/>
              <a:t>багато</a:t>
            </a:r>
            <a:r>
              <a:rPr lang="ru-RU" sz="2400" dirty="0"/>
              <a:t> </a:t>
            </a:r>
            <a:r>
              <a:rPr lang="ru-RU" sz="2400" dirty="0" err="1"/>
              <a:t>закордонних</a:t>
            </a:r>
            <a:r>
              <a:rPr lang="ru-RU" sz="2400" dirty="0"/>
              <a:t> </a:t>
            </a:r>
            <a:r>
              <a:rPr lang="ru-RU" sz="2400" dirty="0" err="1"/>
              <a:t>політики</a:t>
            </a:r>
            <a:r>
              <a:rPr lang="ru-RU" sz="2400" dirty="0"/>
              <a:t> </a:t>
            </a:r>
            <a:r>
              <a:rPr lang="ru-RU" sz="2400" dirty="0" err="1"/>
              <a:t>саме</a:t>
            </a:r>
            <a:r>
              <a:rPr lang="ru-RU" sz="2400" dirty="0"/>
              <a:t> так і </a:t>
            </a:r>
            <a:r>
              <a:rPr lang="ru-RU" sz="2400" dirty="0" err="1"/>
              <a:t>виграють</a:t>
            </a:r>
            <a:r>
              <a:rPr lang="ru-RU" sz="2400" dirty="0"/>
              <a:t> </a:t>
            </a:r>
            <a:r>
              <a:rPr lang="ru-RU" sz="2400" dirty="0" err="1"/>
              <a:t>вибори</a:t>
            </a:r>
            <a:r>
              <a:rPr lang="ru-RU" sz="2400" dirty="0"/>
              <a:t> », - </a:t>
            </a:r>
            <a:r>
              <a:rPr lang="ru-RU" sz="2400" dirty="0" err="1"/>
              <a:t>пояснює</a:t>
            </a:r>
            <a:r>
              <a:rPr lang="ru-RU" sz="2400" dirty="0"/>
              <a:t> </a:t>
            </a:r>
            <a:r>
              <a:rPr lang="ru-RU" sz="2400" dirty="0" err="1"/>
              <a:t>Володимир</a:t>
            </a:r>
            <a:r>
              <a:rPr lang="ru-RU" sz="2400" dirty="0"/>
              <a:t> </a:t>
            </a:r>
            <a:r>
              <a:rPr lang="ru-RU" sz="2400" dirty="0" err="1"/>
              <a:t>Лозовий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24771237"/>
      </p:ext>
    </p:extLst>
  </p:cSld>
  <p:clrMapOvr>
    <a:masterClrMapping/>
  </p:clrMapOvr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34</TotalTime>
  <Words>1068</Words>
  <Application>Microsoft Office PowerPoint</Application>
  <PresentationFormat>Экран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Горизонт</vt:lpstr>
      <vt:lpstr>Боти, ботоферми, інфококони</vt:lpstr>
      <vt:lpstr>План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Обов’язково перегляньте посилання і по ньому розберіться у роботі ботоферми </vt:lpstr>
      <vt:lpstr>Презентация PowerPoint</vt:lpstr>
      <vt:lpstr>Що пишуть боти про політиків? </vt:lpstr>
      <vt:lpstr>Презентация PowerPoint</vt:lpstr>
      <vt:lpstr>Дз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Боти, ботоферми, інфококони</dc:title>
  <dc:creator>Admin</dc:creator>
  <cp:lastModifiedBy>Admin</cp:lastModifiedBy>
  <cp:revision>7</cp:revision>
  <dcterms:created xsi:type="dcterms:W3CDTF">2020-11-13T12:59:39Z</dcterms:created>
  <dcterms:modified xsi:type="dcterms:W3CDTF">2020-11-13T13:45:04Z</dcterms:modified>
</cp:coreProperties>
</file>