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58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82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7202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54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7816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506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85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6662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1305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735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298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25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4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70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1688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619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5812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238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890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743BF-E44D-4225-BE0F-E8C8AB5E1E1B}" type="datetimeFigureOut">
              <a:rPr lang="uk-UA" smtClean="0"/>
              <a:t>20.04.2021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3C46C-B10E-4763-A23D-ACA3B2B96A2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7953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A73B6-A7E2-414D-83C3-B4BD947A9D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uk-UA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Наздоганяюча </a:t>
            </a:r>
            <a:r>
              <a:rPr lang="uk-UA" sz="57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модернізація:</a:t>
            </a:r>
            <a:r>
              <a:rPr lang="uk-UA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19900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05F115A-5293-48D1-BD3C-DF5C7964E8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uk-UA" sz="3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особливості впровадження</a:t>
            </a:r>
            <a:endParaRPr lang="uk-UA" sz="3800" dirty="0"/>
          </a:p>
        </p:txBody>
      </p:sp>
    </p:spTree>
    <p:extLst>
      <p:ext uri="{BB962C8B-B14F-4D97-AF65-F5344CB8AC3E}">
        <p14:creationId xmlns:p14="http://schemas.microsoft.com/office/powerpoint/2010/main" val="3388067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4E9CF-3F49-4271-840C-85E8A204D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Сінгапур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2DACD98-9184-4FF2-A304-A8A5E358F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uk-UA" sz="1600"/>
          </a:p>
        </p:txBody>
      </p:sp>
      <p:pic>
        <p:nvPicPr>
          <p:cNvPr id="5" name="Picture 2" descr="Сингапур на карте мира. фото">
            <a:extLst>
              <a:ext uri="{FF2B5EF4-FFF2-40B4-BE49-F238E27FC236}">
                <a16:creationId xmlns:a16="http://schemas.microsoft.com/office/drawing/2014/main" id="{8E07EF5C-F453-4473-A38B-84DE01278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439" y="854036"/>
            <a:ext cx="7528562" cy="55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51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672EB-B936-44CD-9B35-A094BC88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Модернізаційні</a:t>
            </a:r>
            <a:r>
              <a:rPr lang="uk-UA" dirty="0"/>
              <a:t> реформи у </a:t>
            </a:r>
            <a:r>
              <a:rPr lang="uk-UA" dirty="0" err="1"/>
              <a:t>сінгапурі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D8A2D6-5D28-4E00-8A5F-B2FF9EC3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Високі зарплати та підвищення статусу держслужбовців</a:t>
            </a:r>
          </a:p>
          <a:p>
            <a:r>
              <a:rPr lang="uk-UA" dirty="0"/>
              <a:t>Бюро з розслідування випадків корупції з надзвичайними повноваженнями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3968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E4BD6B-B876-4BF8-9411-520DFEDC2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ctr"/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 </a:t>
            </a:r>
            <a:r>
              <a:rPr lang="uk-UA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куан</a:t>
            </a:r>
            <a:r>
              <a:rPr lang="uk-U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ю</a:t>
            </a:r>
          </a:p>
        </p:txBody>
      </p:sp>
      <p:pic>
        <p:nvPicPr>
          <p:cNvPr id="2050" name="Picture 2" descr="Побороть коррупцию - посадить 3 своих друзей. Как Сингапур диктатора Ли  Куан Ю без нефти вошел в ТОП 5 самых богатых стран мира - Политика в Рашке">
            <a:extLst>
              <a:ext uri="{FF2B5EF4-FFF2-40B4-BE49-F238E27FC236}">
                <a16:creationId xmlns:a16="http://schemas.microsoft.com/office/drawing/2014/main" id="{536A2C48-6924-4715-BBF4-315231F1E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1" r="17286" b="-2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136B7D-1C60-498B-BEC9-7DEE4344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634" y="3253958"/>
            <a:ext cx="5324384" cy="261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«Посадіть трьох своїх друзів. Ви точно знаєте, за що, і вони знають, за що»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40488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672EB-B936-44CD-9B35-A094BC88A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Модернізаційні</a:t>
            </a:r>
            <a:r>
              <a:rPr lang="uk-UA" dirty="0"/>
              <a:t> реформи у </a:t>
            </a:r>
            <a:r>
              <a:rPr lang="uk-UA" dirty="0" err="1"/>
              <a:t>сінгапурі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BD8A2D6-5D28-4E00-8A5F-B2FF9EC3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Високі зарплати та підвищення статусу держслужбовців</a:t>
            </a:r>
          </a:p>
          <a:p>
            <a:r>
              <a:rPr lang="uk-UA" dirty="0"/>
              <a:t>Бюро з розслідування випадків корупції з надзвичайними повноваженнями</a:t>
            </a:r>
          </a:p>
          <a:p>
            <a:r>
              <a:rPr lang="uk-UA" dirty="0"/>
              <a:t>Розгром і заборона комуністичної партії</a:t>
            </a:r>
          </a:p>
          <a:p>
            <a:r>
              <a:rPr lang="uk-UA" dirty="0"/>
              <a:t>Лібералізація економіки</a:t>
            </a:r>
          </a:p>
          <a:p>
            <a:r>
              <a:rPr lang="uk-UA" dirty="0"/>
              <a:t>Реформа системи освіти</a:t>
            </a:r>
          </a:p>
          <a:p>
            <a:r>
              <a:rPr lang="uk-UA" dirty="0"/>
              <a:t>Вирішення національного питання </a:t>
            </a:r>
          </a:p>
          <a:p>
            <a:r>
              <a:rPr lang="uk-UA" dirty="0"/>
              <a:t>Тілесні покарання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18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89395-1683-4A34-B60B-ECE4065F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Чилі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0143E737-66C9-47FF-A0EC-117D24F52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Чилі Південна Америка карта Чилі на карті Південної Америки (Південної  Америки, Південна Америка)">
            <a:extLst>
              <a:ext uri="{FF2B5EF4-FFF2-40B4-BE49-F238E27FC236}">
                <a16:creationId xmlns:a16="http://schemas.microsoft.com/office/drawing/2014/main" id="{FFB9255A-C7FC-4A62-B76B-1C388A1EC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" r="1" b="11085"/>
          <a:stretch/>
        </p:blipFill>
        <p:spPr bwMode="auto">
          <a:xfrm>
            <a:off x="5304147" y="10"/>
            <a:ext cx="688785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32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E8038E-DBDD-4817-8BAB-276AD25C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pPr algn="ctr"/>
            <a:r>
              <a:rPr lang="uk-UA" dirty="0" err="1"/>
              <a:t>Аугусто</a:t>
            </a:r>
            <a:r>
              <a:rPr lang="uk-UA" dirty="0"/>
              <a:t> </a:t>
            </a:r>
            <a:r>
              <a:rPr lang="uk-UA" dirty="0" err="1"/>
              <a:t>піночет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D3F0A7-350C-4838-8B63-D6407808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568974" cy="4024125"/>
          </a:xfrm>
        </p:spPr>
        <p:txBody>
          <a:bodyPr>
            <a:normAutofit/>
          </a:bodyPr>
          <a:lstStyle/>
          <a:p>
            <a:r>
              <a:rPr lang="uk-UA" dirty="0"/>
              <a:t>1973 – державний переворот у Чилі</a:t>
            </a:r>
          </a:p>
          <a:p>
            <a:r>
              <a:rPr lang="uk-UA" dirty="0"/>
              <a:t>Політичні репресії та придушення опозиції</a:t>
            </a:r>
          </a:p>
          <a:p>
            <a:r>
              <a:rPr lang="uk-UA" dirty="0"/>
              <a:t>Обмеження ролі держави в економіці</a:t>
            </a:r>
          </a:p>
          <a:p>
            <a:r>
              <a:rPr lang="uk-UA" dirty="0"/>
              <a:t>Боротьба з інфляцією</a:t>
            </a:r>
          </a:p>
          <a:p>
            <a:r>
              <a:rPr lang="uk-UA" dirty="0"/>
              <a:t>Реформа пенсійної системи</a:t>
            </a:r>
          </a:p>
        </p:txBody>
      </p: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Августо Піночет">
            <a:extLst>
              <a:ext uri="{FF2B5EF4-FFF2-40B4-BE49-F238E27FC236}">
                <a16:creationId xmlns:a16="http://schemas.microsoft.com/office/drawing/2014/main" id="{05056470-027D-44A1-AC16-A653370CD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3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7B28EC-284B-4936-A82D-F6EE1311C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Південна 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корея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0757898-96B9-432C-A8A9-C657AD092D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endParaRPr lang="uk-UA" sz="1600"/>
          </a:p>
        </p:txBody>
      </p:sp>
      <p:pic>
        <p:nvPicPr>
          <p:cNvPr id="5122" name="Picture 2" descr="Південна Корея — Вікіпедія">
            <a:extLst>
              <a:ext uri="{FF2B5EF4-FFF2-40B4-BE49-F238E27FC236}">
                <a16:creationId xmlns:a16="http://schemas.microsoft.com/office/drawing/2014/main" id="{897A1757-442C-44A5-B40C-D92B3E743C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2" r="-1" b="9626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646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8E41B83-C09C-4859-AB94-511A2C0BB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9E05C4E-6F76-43EC-9537-2BA7871BB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BDB0D-ACB1-4E41-8530-72FC31472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Пак 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чон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хі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FCF3240-D018-464F-B50F-37B1A802C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Ставка на збільшення експорту</a:t>
            </a:r>
          </a:p>
          <a:p>
            <a:r>
              <a:rPr lang="uk-UA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ідвищення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рівня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освіти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та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професійної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грамотності</a:t>
            </a:r>
            <a:endParaRPr lang="ru-RU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Державний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контроль</a:t>
            </a:r>
          </a:p>
          <a:p>
            <a:r>
              <a:rPr lang="uk-UA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Чеболі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1600" dirty="0"/>
          </a:p>
        </p:txBody>
      </p:sp>
      <p:pic>
        <p:nvPicPr>
          <p:cNvPr id="6146" name="Picture 2" descr="Убийство диктатора Южной Кореи Пак Чон Хи — история, фото">
            <a:extLst>
              <a:ext uri="{FF2B5EF4-FFF2-40B4-BE49-F238E27FC236}">
                <a16:creationId xmlns:a16="http://schemas.microsoft.com/office/drawing/2014/main" id="{50C9DBCA-5017-4EF3-A400-EFE6043C9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73" r="8171" b="-2"/>
          <a:stretch/>
        </p:blipFill>
        <p:spPr bwMode="auto">
          <a:xfrm>
            <a:off x="4972699" y="746126"/>
            <a:ext cx="6533501" cy="54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Туман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307</TotalTime>
  <Words>124</Words>
  <Application>Microsoft Office PowerPoint</Application>
  <PresentationFormat>Широкий екран</PresentationFormat>
  <Paragraphs>29</Paragraphs>
  <Slides>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Times New Roman</vt:lpstr>
      <vt:lpstr>Туман</vt:lpstr>
      <vt:lpstr>Наздоганяюча модернізація: </vt:lpstr>
      <vt:lpstr>Сінгапур</vt:lpstr>
      <vt:lpstr>Модернізаційні реформи у сінгапурі</vt:lpstr>
      <vt:lpstr>Лі куан ю</vt:lpstr>
      <vt:lpstr>Модернізаційні реформи у сінгапурі</vt:lpstr>
      <vt:lpstr>Чилі</vt:lpstr>
      <vt:lpstr>Аугусто піночет</vt:lpstr>
      <vt:lpstr>Південна корея</vt:lpstr>
      <vt:lpstr>Пак чон хі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Наздоганяюча модернізація:</dc:title>
  <dc:creator>Andriy Omelchenko</dc:creator>
  <cp:lastModifiedBy>Andriy Omelchenko</cp:lastModifiedBy>
  <cp:revision>14</cp:revision>
  <dcterms:created xsi:type="dcterms:W3CDTF">2021-04-20T09:07:29Z</dcterms:created>
  <dcterms:modified xsi:type="dcterms:W3CDTF">2021-04-20T14:15:27Z</dcterms:modified>
</cp:coreProperties>
</file>