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63" r:id="rId4"/>
    <p:sldId id="25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95" autoAdjust="0"/>
  </p:normalViewPr>
  <p:slideViewPr>
    <p:cSldViewPr>
      <p:cViewPr varScale="1">
        <p:scale>
          <a:sx n="134" d="100"/>
          <a:sy n="134" d="100"/>
        </p:scale>
        <p:origin x="9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3717032"/>
            <a:ext cx="7772400" cy="821953"/>
          </a:xfrm>
        </p:spPr>
        <p:txBody>
          <a:bodyPr>
            <a:noAutofit/>
          </a:bodyPr>
          <a:lstStyle/>
          <a:p>
            <a:pPr algn="ctr"/>
            <a:r>
              <a:rPr lang="ru-RU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Природоохоронні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ru-RU" sz="3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споруди</a:t>
            </a:r>
            <a:endParaRPr lang="ru-UA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pic>
        <p:nvPicPr>
          <p:cNvPr id="1026" name="Picture 2" descr="Экология - красивые картинки (40 фото) • Прикольные картинки и позити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3998943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084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636912"/>
            <a:ext cx="7344816" cy="4824536"/>
          </a:xfrm>
        </p:spPr>
        <p:txBody>
          <a:bodyPr>
            <a:normAutofit/>
          </a:bodyPr>
          <a:lstStyle/>
          <a:p>
            <a:pPr algn="ctr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 технічних наук, доцент кафедри</a:t>
            </a:r>
          </a:p>
          <a:p>
            <a:pPr algn="ctr"/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Металургійних </a:t>
            </a:r>
            <a:r>
              <a:rPr lang="ru-RU" sz="20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екології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техногенної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endParaRPr lang="ru-RU" sz="20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Венгер </a:t>
            </a:r>
            <a:r>
              <a:rPr lang="ru-RU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Любов</a:t>
            </a:r>
            <a:r>
              <a:rPr lang="ru-RU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Олександрівна</a:t>
            </a:r>
            <a:endParaRPr lang="ru-RU" sz="32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ru-RU" sz="20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ljuvenger77@gmail.com</a:t>
            </a:r>
          </a:p>
          <a:p>
            <a:pPr algn="ctr"/>
            <a:r>
              <a:rPr lang="ru-RU" sz="20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https://meet.google.com/nmz-asxf-niz</a:t>
            </a:r>
          </a:p>
          <a:p>
            <a:pPr algn="ctr"/>
            <a:r>
              <a:rPr lang="ru-RU" sz="20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Консультації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12.00 до 13.00</a:t>
            </a:r>
          </a:p>
          <a:p>
            <a:pPr algn="ctr"/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3205310" y="692696"/>
            <a:ext cx="25893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/>
              <a:t>ВИКЛАДАЧ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600509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98005"/>
            <a:ext cx="8003232" cy="3456384"/>
          </a:xfrm>
        </p:spPr>
        <p:txBody>
          <a:bodyPr>
            <a:noAutofit/>
          </a:bodyPr>
          <a:lstStyle/>
          <a:p>
            <a:pPr indent="450215" algn="just"/>
            <a:r>
              <a:rPr lang="uk-UA" sz="1600" dirty="0"/>
              <a:t>Предмет курсу «Природоохоронні споруди» становить вивчення теорії основних процесів, методів їх раціонального </a:t>
            </a:r>
            <a:r>
              <a:rPr lang="uk-UA" sz="1600" dirty="0" err="1"/>
              <a:t>апаратурно</a:t>
            </a:r>
            <a:r>
              <a:rPr lang="uk-UA" sz="1600" dirty="0"/>
              <a:t>-технологічного оформлення, а також принципів будови й методів інженерних розрахунків апаратів і машин, які використовуються для проведення природоохоронних процесів. </a:t>
            </a:r>
          </a:p>
          <a:p>
            <a:pPr indent="450215" algn="just"/>
            <a:r>
              <a:rPr lang="uk-UA" sz="1600" dirty="0"/>
              <a:t>Цей курс </a:t>
            </a:r>
            <a:r>
              <a:rPr lang="uk-UA" sz="1600" dirty="0" err="1"/>
              <a:t>логічно</a:t>
            </a:r>
            <a:r>
              <a:rPr lang="uk-UA" sz="1600" dirty="0"/>
              <a:t> пов’язує загальні закономірності математики, фізики, хімії з екологією. Вивчення основних закономірностей процесів природоохоронних технологій базується на знанні основних фізико-хімічних законів і ставить своїм завданням підготовку фахівців, здатних вирішувати питання захисту довкілля шляхом грамотної організації технологічних процесів, вибору й розрахунку високоефективного обладнання, розроблення й створення нових природоохоронних процесів, технологій та обладнання. </a:t>
            </a:r>
          </a:p>
          <a:p>
            <a:pPr indent="450215" algn="just"/>
            <a:r>
              <a:rPr lang="uk-UA" sz="1600" dirty="0"/>
              <a:t>Місце курсу «Природоохоронні споруди» у професійній підготовці випускника пов’язане зі створенням необхідної бази для розуміння фізико-хімічної сутності технологічних процесів захисту довкілля.</a:t>
            </a:r>
            <a:endParaRPr lang="uk-UA" sz="16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chemeClr val="tx1"/>
                </a:solidFill>
              </a:rPr>
              <a:t>ЧОМУ НЕОБХІДНО ВИВЧАТИ ДИСЦИПЛІНУ 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626" y="5354389"/>
            <a:ext cx="1503611" cy="1503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0250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075" y="2870174"/>
            <a:ext cx="8229600" cy="1252728"/>
          </a:xfrm>
        </p:spPr>
        <p:txBody>
          <a:bodyPr/>
          <a:lstStyle/>
          <a:p>
            <a:pPr algn="ctr"/>
            <a:r>
              <a:rPr lang="uk-UA" dirty="0"/>
              <a:t>МЕТА ДИСЦИПЛІНИ: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39748" y="3486479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dirty="0"/>
              <a:t>В РЕЗУЛЬТАТІ вивчення дисципліни ЗДОБУВАЧ ЗМОЖЕ: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879" y="5282381"/>
            <a:ext cx="1575619" cy="1575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32798" y="4210684"/>
            <a:ext cx="8278404" cy="2010536"/>
          </a:xfrm>
        </p:spPr>
        <p:txBody>
          <a:bodyPr>
            <a:normAutofit/>
          </a:bodyPr>
          <a:lstStyle/>
          <a:p>
            <a:pPr indent="450215" algn="just"/>
            <a:r>
              <a:rPr lang="uk-UA" sz="1600" dirty="0"/>
              <a:t>– пояснити з наукового погляду явища, процеси, що проходять під час очищення газових викидів в атмосфері, стічних вод у гідросфері й твердих відходів у літосфері;</a:t>
            </a:r>
          </a:p>
          <a:p>
            <a:pPr indent="450215" algn="just"/>
            <a:r>
              <a:rPr lang="uk-UA" sz="1600" dirty="0"/>
              <a:t> – правильно вибрати метод і спосіб очищення атмосфери, гідросфери, літосфери під час викидання й скидання в них промислових відходів; </a:t>
            </a:r>
          </a:p>
          <a:p>
            <a:pPr indent="450215" algn="just"/>
            <a:r>
              <a:rPr lang="uk-UA" sz="1600" dirty="0"/>
              <a:t>– проводити оцінювання основних параметрів фізико-хімічних процесів захисту довкілля.</a:t>
            </a:r>
            <a:endParaRPr lang="uk-UA" sz="1600" i="1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39748" y="764704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dirty="0"/>
              <a:t>мета вивчення дисципліни є: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10670" y="2023350"/>
            <a:ext cx="84005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/>
            <a:r>
              <a:rPr lang="uk-UA" b="1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Метою</a:t>
            </a:r>
            <a:r>
              <a:rPr lang="uk-UA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вивчення дисципліни «</a:t>
            </a:r>
            <a:r>
              <a:rPr lang="ru-RU" sz="1400" dirty="0" err="1">
                <a:solidFill>
                  <a:srgbClr val="0080FF"/>
                </a:solidFill>
                <a:latin typeface="Open Sans" panose="020B0606030504020204" pitchFamily="34" charset="0"/>
              </a:rPr>
              <a:t>Природоохоронні</a:t>
            </a:r>
            <a:r>
              <a:rPr lang="ru-RU" sz="1400" dirty="0">
                <a:solidFill>
                  <a:srgbClr val="0080FF"/>
                </a:solidFill>
                <a:latin typeface="Open Sans" panose="020B0606030504020204" pitchFamily="34" charset="0"/>
              </a:rPr>
              <a:t> </a:t>
            </a:r>
            <a:r>
              <a:rPr lang="ru-RU" sz="1400" dirty="0" err="1">
                <a:solidFill>
                  <a:srgbClr val="0080FF"/>
                </a:solidFill>
                <a:latin typeface="Open Sans" panose="020B0606030504020204" pitchFamily="34" charset="0"/>
              </a:rPr>
              <a:t>споруди</a:t>
            </a:r>
            <a:r>
              <a:rPr lang="uk-UA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» є формування у майбутніх фахівців знань та умінь з основ технологій очищення </a:t>
            </a:r>
            <a:r>
              <a:rPr lang="uk-UA" i="1" dirty="0" err="1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пилогазових</a:t>
            </a:r>
            <a:r>
              <a:rPr lang="uk-UA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викидів, рідких скидів, утилізації й перероблення твердих відходів, які будуть корисними для здійснення екологічної діяльності.</a:t>
            </a:r>
            <a:endParaRPr lang="ru-UA" i="1" dirty="0">
              <a:solidFill>
                <a:schemeClr val="tx2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indent="450215" algn="just"/>
            <a:r>
              <a:rPr lang="uk-UA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endParaRPr lang="ru-UA" sz="1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83619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94</TotalTime>
  <Words>289</Words>
  <Application>Microsoft Office PowerPoint</Application>
  <PresentationFormat>Екран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9" baseType="lpstr">
      <vt:lpstr>Candara</vt:lpstr>
      <vt:lpstr>Open Sans</vt:lpstr>
      <vt:lpstr>Symbol</vt:lpstr>
      <vt:lpstr>Times New Roman</vt:lpstr>
      <vt:lpstr>Волна</vt:lpstr>
      <vt:lpstr>Природоохоронні споруди</vt:lpstr>
      <vt:lpstr>Презентація PowerPoint</vt:lpstr>
      <vt:lpstr>ЧОМУ НЕОБХІДНО ВИВЧАТИ ДИСЦИПЛІНУ </vt:lpstr>
      <vt:lpstr>МЕТА ДИСЦИПЛІНИ: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робочих місць</dc:title>
  <dc:creator>user</dc:creator>
  <cp:lastModifiedBy>Настя Венгер</cp:lastModifiedBy>
  <cp:revision>14</cp:revision>
  <dcterms:created xsi:type="dcterms:W3CDTF">2020-09-02T17:48:05Z</dcterms:created>
  <dcterms:modified xsi:type="dcterms:W3CDTF">2025-11-13T18:30:49Z</dcterms:modified>
</cp:coreProperties>
</file>