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1"/>
  </p:handoutMasterIdLst>
  <p:sldIdLst>
    <p:sldId id="256" r:id="rId2"/>
    <p:sldId id="311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25" r:id="rId23"/>
    <p:sldId id="355" r:id="rId24"/>
    <p:sldId id="346" r:id="rId25"/>
    <p:sldId id="347" r:id="rId26"/>
    <p:sldId id="348" r:id="rId27"/>
    <p:sldId id="349" r:id="rId28"/>
    <p:sldId id="350" r:id="rId29"/>
    <p:sldId id="351" r:id="rId30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4CCA9B-E51B-4958-8148-780AED8166F7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C67DC-1F85-45B0-B91F-B242D9299D6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8708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12E02-129F-4BD9-9D6E-33B68DE04D9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12938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2E5EA-BA45-4F0B-9CA8-FF2FABEC8663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40972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DA413-9D28-470C-B73A-0BDBD096C58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52992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10D95-16D5-4B36-A694-48DA2FDBB96A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7044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DAF3E-916D-47A8-838E-D912A27DFC82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54316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8B2C8-414B-4670-B6D6-4E14D2248120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8818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E328-7084-4863-8860-84AA6852BC79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91618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4E37-FDDB-472F-A2BF-69A2E9D2887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04225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F5AF3-A4E8-4228-BA48-1C965AE78DAE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2506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73BB7-4E0A-44FC-B2B8-77B53C83FF58}" type="slidenum">
              <a:rPr lang="ru-RU" altLang=""/>
              <a:pPr/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296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1EAA2F5-2DBF-4508-BE0A-525A71C147AD}" type="slidenum">
              <a:rPr lang="ru-RU" altLang=""/>
              <a:pPr/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UA" sz="3600" smtClean="0"/>
              <a:t>Ф</a:t>
            </a:r>
            <a:r>
              <a:rPr lang="ru-UA" altLang="ru-UA" sz="3600" smtClean="0"/>
              <a:t>І</a:t>
            </a:r>
            <a:r>
              <a:rPr lang="ru-RU" altLang="ru-UA" sz="3600" smtClean="0"/>
              <a:t>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UA" sz="2800" smtClean="0"/>
              <a:t>МАГНІТНЕ ПОЛЕ</a:t>
            </a:r>
            <a:endParaRPr lang="ru-RU" altLang="ru-UA" sz="2800" smtClean="0"/>
          </a:p>
          <a:p>
            <a:pPr algn="ctr" eaLnBrk="1" hangingPunct="1">
              <a:buFontTx/>
              <a:buNone/>
            </a:pPr>
            <a:endParaRPr lang="uk-UA" altLang="ru-UA" sz="2800" smtClean="0"/>
          </a:p>
          <a:p>
            <a:pPr algn="ctr" eaLnBrk="1" hangingPunct="1">
              <a:buFontTx/>
              <a:buNone/>
            </a:pPr>
            <a:endParaRPr lang="ru-RU" altLang="ru-UA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555875" y="0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3375"/>
            <a:ext cx="2305050" cy="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557338" cy="1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6043613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13213"/>
            <a:ext cx="6448425" cy="27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5280025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057900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63373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6696075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4105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13684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6985000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5905500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075"/>
            <a:ext cx="6659563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844675"/>
            <a:ext cx="38227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66167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970587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57575"/>
            <a:ext cx="67691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5689600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35288"/>
            <a:ext cx="5472112" cy="39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5834063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5688013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375400" cy="36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6481762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61214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59769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14779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4813"/>
            <a:ext cx="1584325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61214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6443663" cy="45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5641975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652963"/>
            <a:ext cx="554355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2555875" y="0"/>
            <a:ext cx="31686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968875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2955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511175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62611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6146800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353175" cy="5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272337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6250"/>
            <a:ext cx="15906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5903912" cy="58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6683375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6099175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92525"/>
            <a:ext cx="5976937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3862387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97200"/>
            <a:ext cx="13843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36838"/>
            <a:ext cx="4392613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6769100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6250"/>
            <a:ext cx="6624637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913437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55149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6029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827712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60800"/>
            <a:ext cx="6480175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04813"/>
            <a:ext cx="38481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1800225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6480175" cy="28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7345362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2519363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5761037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319405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586263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2555875" y="115888"/>
            <a:ext cx="345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ru-UA" sz="1600" b="1"/>
              <a:t>МАГНІТНЕ ПОЛЕ</a:t>
            </a:r>
            <a:endParaRPr lang="ru-RU" altLang="ru-UA" sz="1600" b="1"/>
          </a:p>
          <a:p>
            <a:pPr algn="ctr" eaLnBrk="1" hangingPunct="1">
              <a:buFontTx/>
              <a:buNone/>
            </a:pPr>
            <a:endParaRPr lang="uk-UA" altLang="ru-UA" sz="1600" b="1"/>
          </a:p>
          <a:p>
            <a:pPr algn="ctr" eaLnBrk="1" hangingPunct="1">
              <a:buFontTx/>
              <a:buNone/>
            </a:pPr>
            <a:endParaRPr lang="ru-RU" altLang="ru-UA" sz="280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700338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676751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6048375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944688" cy="12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EISPZ</cp:lastModifiedBy>
  <cp:revision>107</cp:revision>
  <dcterms:created xsi:type="dcterms:W3CDTF">2011-04-07T06:39:14Z</dcterms:created>
  <dcterms:modified xsi:type="dcterms:W3CDTF">2024-03-20T05:47:03Z</dcterms:modified>
</cp:coreProperties>
</file>