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36" r:id="rId1"/>
  </p:sldMasterIdLst>
  <p:notesMasterIdLst>
    <p:notesMasterId r:id="rId51"/>
  </p:notesMasterIdLst>
  <p:sldIdLst>
    <p:sldId id="256" r:id="rId2"/>
    <p:sldId id="306" r:id="rId3"/>
    <p:sldId id="257" r:id="rId4"/>
    <p:sldId id="258" r:id="rId5"/>
    <p:sldId id="268" r:id="rId6"/>
    <p:sldId id="259" r:id="rId7"/>
    <p:sldId id="261" r:id="rId8"/>
    <p:sldId id="260" r:id="rId9"/>
    <p:sldId id="262" r:id="rId10"/>
    <p:sldId id="266" r:id="rId11"/>
    <p:sldId id="267" r:id="rId12"/>
    <p:sldId id="263" r:id="rId13"/>
    <p:sldId id="269" r:id="rId14"/>
    <p:sldId id="270" r:id="rId15"/>
    <p:sldId id="271" r:id="rId16"/>
    <p:sldId id="272" r:id="rId17"/>
    <p:sldId id="273" r:id="rId18"/>
    <p:sldId id="274" r:id="rId19"/>
    <p:sldId id="280" r:id="rId20"/>
    <p:sldId id="275" r:id="rId21"/>
    <p:sldId id="276" r:id="rId22"/>
    <p:sldId id="277" r:id="rId23"/>
    <p:sldId id="278" r:id="rId24"/>
    <p:sldId id="279"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Раздел по умолчанию" id="{8E96D014-45FD-485E-9A5C-56DFC342BAA0}">
          <p14:sldIdLst>
            <p14:sldId id="256"/>
            <p14:sldId id="306"/>
          </p14:sldIdLst>
        </p14:section>
        <p14:section name="ВСТУП" id="{0CFFC577-59B0-4550-A9D3-4DF906BFBAD3}">
          <p14:sldIdLst>
            <p14:sldId id="257"/>
          </p14:sldIdLst>
        </p14:section>
        <p14:section name="Тема 1. Корпоративні інформаційні системи 1.1 Класифікація інформаційних систем (ІС)" id="{656DBB27-0F0E-424A-B965-4581A40D8846}">
          <p14:sldIdLst>
            <p14:sldId id="258"/>
            <p14:sldId id="268"/>
            <p14:sldId id="259"/>
            <p14:sldId id="261"/>
            <p14:sldId id="260"/>
            <p14:sldId id="262"/>
            <p14:sldId id="266"/>
            <p14:sldId id="267"/>
            <p14:sldId id="263"/>
            <p14:sldId id="269"/>
            <p14:sldId id="270"/>
            <p14:sldId id="271"/>
            <p14:sldId id="272"/>
          </p14:sldIdLst>
        </p14:section>
        <p14:section name="1.2 Структура та сутність інформаційної системи " id="{E3E67031-50E3-4FED-9113-495F4A5E2A34}">
          <p14:sldIdLst>
            <p14:sldId id="273"/>
            <p14:sldId id="274"/>
            <p14:sldId id="280"/>
            <p14:sldId id="275"/>
          </p14:sldIdLst>
        </p14:section>
        <p14:section name="1.3 Корпоративні інформаційні системи: поняття, характерні ознаки " id="{C3115F6F-FCEA-4E44-9680-89BAF2EB9264}">
          <p14:sldIdLst>
            <p14:sldId id="276"/>
            <p14:sldId id="277"/>
            <p14:sldId id="278"/>
            <p14:sldId id="279"/>
            <p14:sldId id="281"/>
            <p14:sldId id="282"/>
          </p14:sldIdLst>
        </p14:section>
        <p14:section name="Тема 2. Технології обробки та аналізу даних 2.1 Поняття інформації та основні принципи обробки даних у професійній діяльності" id="{B9773082-DD2C-45E3-AB8D-D71924C870B7}">
          <p14:sldIdLst>
            <p14:sldId id="283"/>
            <p14:sldId id="284"/>
            <p14:sldId id="285"/>
          </p14:sldIdLst>
        </p14:section>
        <p14:section name="2.2 Життєвий цикл інформації та технічних засобів" id="{D4800B3D-A747-4B4F-8EDC-B0662EFE25F3}">
          <p14:sldIdLst>
            <p14:sldId id="286"/>
            <p14:sldId id="287"/>
          </p14:sldIdLst>
        </p14:section>
        <p14:section name="2.3 Моделі інформаційних процесів" id="{3CF4681D-6063-40FD-9231-267ECAB7030F}">
          <p14:sldIdLst>
            <p14:sldId id="288"/>
            <p14:sldId id="289"/>
            <p14:sldId id="290"/>
          </p14:sldIdLst>
        </p14:section>
        <p14:section name="2.4 Технічні засоби обробки інформації" id="{22C06281-E1BD-4ACE-BE0D-D1914D9E2926}">
          <p14:sldIdLst>
            <p14:sldId id="291"/>
            <p14:sldId id="292"/>
          </p14:sldIdLst>
        </p14:section>
        <p14:section name="2.5 Пакети прикладних програм (ППП) як інструментарій вирішення функціональних завдань" id="{EEEC2106-C7FA-4384-8F00-596ABF5D81AE}">
          <p14:sldIdLst>
            <p14:sldId id="293"/>
            <p14:sldId id="294"/>
            <p14:sldId id="295"/>
          </p14:sldIdLst>
        </p14:section>
        <p14:section name="2.6 Аналітична обробка даних" id="{3B5DD4C9-5767-40AC-B02B-B23DA97BF3A3}">
          <p14:sldIdLst>
            <p14:sldId id="296"/>
            <p14:sldId id="297"/>
            <p14:sldId id="298"/>
          </p14:sldIdLst>
        </p14:section>
        <p14:section name="Тема 3 Предметні інформаційні технології на підприємстві 3.1 Поняття інформаційної технології " id="{046EBCCB-10C3-4B26-8F08-B66498EFAB47}">
          <p14:sldIdLst>
            <p14:sldId id="299"/>
            <p14:sldId id="300"/>
            <p14:sldId id="301"/>
            <p14:sldId id="302"/>
          </p14:sldIdLst>
        </p14:section>
        <p14:section name="3.2 Класифікація інформаційних технологій " id="{57B28AE1-8494-470F-90F6-674B8F7343C3}">
          <p14:sldIdLst>
            <p14:sldId id="303"/>
          </p14:sldIdLst>
        </p14:section>
        <p14:section name="3.3 Технологія автоматизованих робочих місць " id="{83A8AC42-701E-48D0-8582-887C987C0EEF}">
          <p14:sldIdLst>
            <p14:sldId id="304"/>
          </p14:sldIdLst>
        </p14:section>
        <p14:section name="ВИСНОВОК" id="{EF2095B8-C5C0-46DD-9D1D-85FF7B84CA49}">
          <p14:sldIdLst>
            <p14:sldId id="305"/>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2278" autoAdjust="0"/>
    <p:restoredTop sz="94660"/>
  </p:normalViewPr>
  <p:slideViewPr>
    <p:cSldViewPr snapToGrid="0">
      <p:cViewPr varScale="1">
        <p:scale>
          <a:sx n="79" d="100"/>
          <a:sy n="79" d="100"/>
        </p:scale>
        <p:origin x="-470" y="-6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B34968-CC48-4F02-B5C8-01E3D755B722}" type="doc">
      <dgm:prSet loTypeId="urn:microsoft.com/office/officeart/2008/layout/VerticalCurvedList" loCatId="list" qsTypeId="urn:microsoft.com/office/officeart/2005/8/quickstyle/simple1" qsCatId="simple" csTypeId="urn:microsoft.com/office/officeart/2005/8/colors/accent2_1" csCatId="accent2" phldr="1"/>
      <dgm:spPr/>
      <dgm:t>
        <a:bodyPr/>
        <a:lstStyle/>
        <a:p>
          <a:endParaRPr lang="ru-UA"/>
        </a:p>
      </dgm:t>
    </dgm:pt>
    <dgm:pt modelId="{CC20B61B-E244-401F-894C-8939EA1E5AA3}">
      <dgm:prSet/>
      <dgm:spPr/>
      <dgm:t>
        <a:bodyPr/>
        <a:lstStyle/>
        <a:p>
          <a:r>
            <a:rPr lang="uk-UA" noProof="0" dirty="0">
              <a:latin typeface="Times New Roman" panose="02020603050405020304" pitchFamily="18" charset="0"/>
              <a:cs typeface="Times New Roman" panose="02020603050405020304" pitchFamily="18" charset="0"/>
            </a:rPr>
            <a:t>Масштабність.</a:t>
          </a:r>
        </a:p>
      </dgm:t>
    </dgm:pt>
    <dgm:pt modelId="{2175E0E6-A2AC-4D59-95E9-FE1D7373D775}" type="parTrans" cxnId="{7528B497-438B-4739-8EEA-156AAC0F0D7F}">
      <dgm:prSet/>
      <dgm:spPr/>
      <dgm:t>
        <a:bodyPr/>
        <a:lstStyle/>
        <a:p>
          <a:endParaRPr lang="ru-UA"/>
        </a:p>
      </dgm:t>
    </dgm:pt>
    <dgm:pt modelId="{512F7F05-1912-45C9-A657-731E6B495275}" type="sibTrans" cxnId="{7528B497-438B-4739-8EEA-156AAC0F0D7F}">
      <dgm:prSet/>
      <dgm:spPr/>
      <dgm:t>
        <a:bodyPr/>
        <a:lstStyle/>
        <a:p>
          <a:endParaRPr lang="ru-UA"/>
        </a:p>
      </dgm:t>
    </dgm:pt>
    <dgm:pt modelId="{E416086E-54AC-438F-8E2E-D93C9CDA1BBA}">
      <dgm:prSet/>
      <dgm:spPr/>
      <dgm:t>
        <a:bodyPr/>
        <a:lstStyle/>
        <a:p>
          <a:r>
            <a:rPr lang="uk-UA" noProof="0" dirty="0">
              <a:latin typeface="Times New Roman" panose="02020603050405020304" pitchFamily="18" charset="0"/>
              <a:cs typeface="Times New Roman" panose="02020603050405020304" pitchFamily="18" charset="0"/>
            </a:rPr>
            <a:t>Багатоплатформне обчислювання.</a:t>
          </a:r>
        </a:p>
      </dgm:t>
    </dgm:pt>
    <dgm:pt modelId="{57B2BD1C-9FF2-40F4-8512-81F34341043F}" type="parTrans" cxnId="{BBE181A0-ECDA-41A4-A5E2-39B17A2DB630}">
      <dgm:prSet/>
      <dgm:spPr/>
      <dgm:t>
        <a:bodyPr/>
        <a:lstStyle/>
        <a:p>
          <a:endParaRPr lang="ru-UA"/>
        </a:p>
      </dgm:t>
    </dgm:pt>
    <dgm:pt modelId="{41B549BE-6560-4563-9C6B-D167B7C3368A}" type="sibTrans" cxnId="{BBE181A0-ECDA-41A4-A5E2-39B17A2DB630}">
      <dgm:prSet/>
      <dgm:spPr/>
      <dgm:t>
        <a:bodyPr/>
        <a:lstStyle/>
        <a:p>
          <a:endParaRPr lang="ru-UA"/>
        </a:p>
      </dgm:t>
    </dgm:pt>
    <dgm:pt modelId="{5B75E4F6-CFCC-4367-B267-A7703E6CC11F}">
      <dgm:prSet/>
      <dgm:spPr/>
      <dgm:t>
        <a:bodyPr/>
        <a:lstStyle/>
        <a:p>
          <a:r>
            <a:rPr lang="uk-UA" noProof="0" dirty="0">
              <a:latin typeface="Times New Roman" panose="02020603050405020304" pitchFamily="18" charset="0"/>
              <a:cs typeface="Times New Roman" panose="02020603050405020304" pitchFamily="18" charset="0"/>
            </a:rPr>
            <a:t>Робота в неоднорідному обчислювальному середовищі.</a:t>
          </a:r>
        </a:p>
      </dgm:t>
    </dgm:pt>
    <dgm:pt modelId="{5656E0A6-9BA1-4F4D-9023-489912D36098}" type="parTrans" cxnId="{31861D1D-C7D6-4C7F-A8BD-6EA9BED2D591}">
      <dgm:prSet/>
      <dgm:spPr/>
      <dgm:t>
        <a:bodyPr/>
        <a:lstStyle/>
        <a:p>
          <a:endParaRPr lang="ru-UA"/>
        </a:p>
      </dgm:t>
    </dgm:pt>
    <dgm:pt modelId="{8C1E8D4F-D30F-43E3-AF81-9ECC521B96A4}" type="sibTrans" cxnId="{31861D1D-C7D6-4C7F-A8BD-6EA9BED2D591}">
      <dgm:prSet/>
      <dgm:spPr/>
      <dgm:t>
        <a:bodyPr/>
        <a:lstStyle/>
        <a:p>
          <a:endParaRPr lang="ru-UA"/>
        </a:p>
      </dgm:t>
    </dgm:pt>
    <dgm:pt modelId="{A5B555BA-3E62-4546-8CFD-F56D85A76537}">
      <dgm:prSet/>
      <dgm:spPr/>
      <dgm:t>
        <a:bodyPr/>
        <a:lstStyle/>
        <a:p>
          <a:r>
            <a:rPr lang="uk-UA" noProof="0" dirty="0">
              <a:latin typeface="Times New Roman" panose="02020603050405020304" pitchFamily="18" charset="0"/>
              <a:cs typeface="Times New Roman" panose="02020603050405020304" pitchFamily="18" charset="0"/>
            </a:rPr>
            <a:t>Розподілені обчислення</a:t>
          </a:r>
          <a:r>
            <a:rPr lang="ru-RU" dirty="0">
              <a:latin typeface="Times New Roman" panose="02020603050405020304" pitchFamily="18" charset="0"/>
              <a:cs typeface="Times New Roman" panose="02020603050405020304" pitchFamily="18" charset="0"/>
            </a:rPr>
            <a:t>.</a:t>
          </a:r>
          <a:endParaRPr lang="ru-UA" dirty="0">
            <a:latin typeface="Times New Roman" panose="02020603050405020304" pitchFamily="18" charset="0"/>
            <a:cs typeface="Times New Roman" panose="02020603050405020304" pitchFamily="18" charset="0"/>
          </a:endParaRPr>
        </a:p>
      </dgm:t>
    </dgm:pt>
    <dgm:pt modelId="{6404F824-2D00-411D-BEE6-395CC1D5D807}" type="parTrans" cxnId="{A8584D6B-94C1-4CDA-B93B-5416D68DFA71}">
      <dgm:prSet/>
      <dgm:spPr/>
      <dgm:t>
        <a:bodyPr/>
        <a:lstStyle/>
        <a:p>
          <a:endParaRPr lang="ru-UA"/>
        </a:p>
      </dgm:t>
    </dgm:pt>
    <dgm:pt modelId="{68C14596-F872-41CE-82B4-B11CF1FC4041}" type="sibTrans" cxnId="{A8584D6B-94C1-4CDA-B93B-5416D68DFA71}">
      <dgm:prSet/>
      <dgm:spPr/>
      <dgm:t>
        <a:bodyPr/>
        <a:lstStyle/>
        <a:p>
          <a:endParaRPr lang="ru-UA"/>
        </a:p>
      </dgm:t>
    </dgm:pt>
    <dgm:pt modelId="{AA1DA157-8EFB-47CB-8D43-0AC1756A6F27}" type="pres">
      <dgm:prSet presAssocID="{47B34968-CC48-4F02-B5C8-01E3D755B722}" presName="Name0" presStyleCnt="0">
        <dgm:presLayoutVars>
          <dgm:chMax val="7"/>
          <dgm:chPref val="7"/>
          <dgm:dir/>
        </dgm:presLayoutVars>
      </dgm:prSet>
      <dgm:spPr/>
      <dgm:t>
        <a:bodyPr/>
        <a:lstStyle/>
        <a:p>
          <a:endParaRPr lang="ru-RU"/>
        </a:p>
      </dgm:t>
    </dgm:pt>
    <dgm:pt modelId="{9C532941-83EE-40A5-A3D1-1843289D4216}" type="pres">
      <dgm:prSet presAssocID="{47B34968-CC48-4F02-B5C8-01E3D755B722}" presName="Name1" presStyleCnt="0"/>
      <dgm:spPr/>
    </dgm:pt>
    <dgm:pt modelId="{4E524296-99CB-42EB-84E0-A3E65CAFC433}" type="pres">
      <dgm:prSet presAssocID="{47B34968-CC48-4F02-B5C8-01E3D755B722}" presName="cycle" presStyleCnt="0"/>
      <dgm:spPr/>
    </dgm:pt>
    <dgm:pt modelId="{567D921A-910F-4A80-992D-675E706649DB}" type="pres">
      <dgm:prSet presAssocID="{47B34968-CC48-4F02-B5C8-01E3D755B722}" presName="srcNode" presStyleLbl="node1" presStyleIdx="0" presStyleCnt="4"/>
      <dgm:spPr/>
    </dgm:pt>
    <dgm:pt modelId="{E5050F13-8E3C-42C3-897D-E0C44EF14E55}" type="pres">
      <dgm:prSet presAssocID="{47B34968-CC48-4F02-B5C8-01E3D755B722}" presName="conn" presStyleLbl="parChTrans1D2" presStyleIdx="0" presStyleCnt="1"/>
      <dgm:spPr/>
      <dgm:t>
        <a:bodyPr/>
        <a:lstStyle/>
        <a:p>
          <a:endParaRPr lang="ru-RU"/>
        </a:p>
      </dgm:t>
    </dgm:pt>
    <dgm:pt modelId="{744CA237-ABFD-4BD8-81CF-200F0FB14898}" type="pres">
      <dgm:prSet presAssocID="{47B34968-CC48-4F02-B5C8-01E3D755B722}" presName="extraNode" presStyleLbl="node1" presStyleIdx="0" presStyleCnt="4"/>
      <dgm:spPr/>
    </dgm:pt>
    <dgm:pt modelId="{62A191BF-4B6C-430D-A5F9-B97255A3B474}" type="pres">
      <dgm:prSet presAssocID="{47B34968-CC48-4F02-B5C8-01E3D755B722}" presName="dstNode" presStyleLbl="node1" presStyleIdx="0" presStyleCnt="4"/>
      <dgm:spPr/>
    </dgm:pt>
    <dgm:pt modelId="{0A6AA54A-D04F-4B5C-8101-32980F7AD2E4}" type="pres">
      <dgm:prSet presAssocID="{E416086E-54AC-438F-8E2E-D93C9CDA1BBA}" presName="text_1" presStyleLbl="node1" presStyleIdx="0" presStyleCnt="4">
        <dgm:presLayoutVars>
          <dgm:bulletEnabled val="1"/>
        </dgm:presLayoutVars>
      </dgm:prSet>
      <dgm:spPr/>
      <dgm:t>
        <a:bodyPr/>
        <a:lstStyle/>
        <a:p>
          <a:endParaRPr lang="ru-RU"/>
        </a:p>
      </dgm:t>
    </dgm:pt>
    <dgm:pt modelId="{B9026DA1-9584-4DAA-9682-0F85406F1486}" type="pres">
      <dgm:prSet presAssocID="{E416086E-54AC-438F-8E2E-D93C9CDA1BBA}" presName="accent_1" presStyleCnt="0"/>
      <dgm:spPr/>
    </dgm:pt>
    <dgm:pt modelId="{AC37F0C2-FD03-4765-B3DF-589D55D3C690}" type="pres">
      <dgm:prSet presAssocID="{E416086E-54AC-438F-8E2E-D93C9CDA1BBA}" presName="accentRepeatNode" presStyleLbl="solidFgAcc1" presStyleIdx="0" presStyleCnt="4"/>
      <dgm:spPr/>
    </dgm:pt>
    <dgm:pt modelId="{1C1D55FE-162C-4673-84AB-B165E8B866D4}" type="pres">
      <dgm:prSet presAssocID="{CC20B61B-E244-401F-894C-8939EA1E5AA3}" presName="text_2" presStyleLbl="node1" presStyleIdx="1" presStyleCnt="4" custLinFactNeighborX="528" custLinFactNeighborY="2746">
        <dgm:presLayoutVars>
          <dgm:bulletEnabled val="1"/>
        </dgm:presLayoutVars>
      </dgm:prSet>
      <dgm:spPr/>
      <dgm:t>
        <a:bodyPr/>
        <a:lstStyle/>
        <a:p>
          <a:endParaRPr lang="ru-RU"/>
        </a:p>
      </dgm:t>
    </dgm:pt>
    <dgm:pt modelId="{BC1F22B7-6AC1-41D9-BCAC-A54723AEF5F8}" type="pres">
      <dgm:prSet presAssocID="{CC20B61B-E244-401F-894C-8939EA1E5AA3}" presName="accent_2" presStyleCnt="0"/>
      <dgm:spPr/>
    </dgm:pt>
    <dgm:pt modelId="{013BBD36-F907-45E8-B0DA-0A98C730DC15}" type="pres">
      <dgm:prSet presAssocID="{CC20B61B-E244-401F-894C-8939EA1E5AA3}" presName="accentRepeatNode" presStyleLbl="solidFgAcc1" presStyleIdx="1" presStyleCnt="4"/>
      <dgm:spPr/>
    </dgm:pt>
    <dgm:pt modelId="{8341BED5-606C-4FB8-A6ED-0ECF3E4960AB}" type="pres">
      <dgm:prSet presAssocID="{5B75E4F6-CFCC-4367-B267-A7703E6CC11F}" presName="text_3" presStyleLbl="node1" presStyleIdx="2" presStyleCnt="4">
        <dgm:presLayoutVars>
          <dgm:bulletEnabled val="1"/>
        </dgm:presLayoutVars>
      </dgm:prSet>
      <dgm:spPr/>
      <dgm:t>
        <a:bodyPr/>
        <a:lstStyle/>
        <a:p>
          <a:endParaRPr lang="ru-RU"/>
        </a:p>
      </dgm:t>
    </dgm:pt>
    <dgm:pt modelId="{86DF88C6-2FF7-43FF-A688-201C48B94D0F}" type="pres">
      <dgm:prSet presAssocID="{5B75E4F6-CFCC-4367-B267-A7703E6CC11F}" presName="accent_3" presStyleCnt="0"/>
      <dgm:spPr/>
    </dgm:pt>
    <dgm:pt modelId="{27D27276-873A-4F08-9A6D-F649AEF9A58D}" type="pres">
      <dgm:prSet presAssocID="{5B75E4F6-CFCC-4367-B267-A7703E6CC11F}" presName="accentRepeatNode" presStyleLbl="solidFgAcc1" presStyleIdx="2" presStyleCnt="4"/>
      <dgm:spPr/>
    </dgm:pt>
    <dgm:pt modelId="{E0165E86-6E82-49D6-B100-DDC31B437949}" type="pres">
      <dgm:prSet presAssocID="{A5B555BA-3E62-4546-8CFD-F56D85A76537}" presName="text_4" presStyleLbl="node1" presStyleIdx="3" presStyleCnt="4">
        <dgm:presLayoutVars>
          <dgm:bulletEnabled val="1"/>
        </dgm:presLayoutVars>
      </dgm:prSet>
      <dgm:spPr/>
      <dgm:t>
        <a:bodyPr/>
        <a:lstStyle/>
        <a:p>
          <a:endParaRPr lang="ru-RU"/>
        </a:p>
      </dgm:t>
    </dgm:pt>
    <dgm:pt modelId="{4B717455-BE29-4086-B197-DA8C1F18967E}" type="pres">
      <dgm:prSet presAssocID="{A5B555BA-3E62-4546-8CFD-F56D85A76537}" presName="accent_4" presStyleCnt="0"/>
      <dgm:spPr/>
    </dgm:pt>
    <dgm:pt modelId="{EAA0F40A-11C4-4061-84DB-4227C70BB298}" type="pres">
      <dgm:prSet presAssocID="{A5B555BA-3E62-4546-8CFD-F56D85A76537}" presName="accentRepeatNode" presStyleLbl="solidFgAcc1" presStyleIdx="3" presStyleCnt="4"/>
      <dgm:spPr/>
    </dgm:pt>
  </dgm:ptLst>
  <dgm:cxnLst>
    <dgm:cxn modelId="{BBE181A0-ECDA-41A4-A5E2-39B17A2DB630}" srcId="{47B34968-CC48-4F02-B5C8-01E3D755B722}" destId="{E416086E-54AC-438F-8E2E-D93C9CDA1BBA}" srcOrd="0" destOrd="0" parTransId="{57B2BD1C-9FF2-40F4-8512-81F34341043F}" sibTransId="{41B549BE-6560-4563-9C6B-D167B7C3368A}"/>
    <dgm:cxn modelId="{CF6C46CC-ED38-42AF-B20D-6EE8E6687DAF}" type="presOf" srcId="{E416086E-54AC-438F-8E2E-D93C9CDA1BBA}" destId="{0A6AA54A-D04F-4B5C-8101-32980F7AD2E4}" srcOrd="0" destOrd="0" presId="urn:microsoft.com/office/officeart/2008/layout/VerticalCurvedList"/>
    <dgm:cxn modelId="{17095260-8EBD-4AD6-8F7A-1316EAC6F61B}" type="presOf" srcId="{CC20B61B-E244-401F-894C-8939EA1E5AA3}" destId="{1C1D55FE-162C-4673-84AB-B165E8B866D4}" srcOrd="0" destOrd="0" presId="urn:microsoft.com/office/officeart/2008/layout/VerticalCurvedList"/>
    <dgm:cxn modelId="{990A2816-59DD-417F-8CE5-991DF7F7FDD3}" type="presOf" srcId="{41B549BE-6560-4563-9C6B-D167B7C3368A}" destId="{E5050F13-8E3C-42C3-897D-E0C44EF14E55}" srcOrd="0" destOrd="0" presId="urn:microsoft.com/office/officeart/2008/layout/VerticalCurvedList"/>
    <dgm:cxn modelId="{07CC5FCB-6798-47B7-972E-261B71F10B96}" type="presOf" srcId="{A5B555BA-3E62-4546-8CFD-F56D85A76537}" destId="{E0165E86-6E82-49D6-B100-DDC31B437949}" srcOrd="0" destOrd="0" presId="urn:microsoft.com/office/officeart/2008/layout/VerticalCurvedList"/>
    <dgm:cxn modelId="{A8584D6B-94C1-4CDA-B93B-5416D68DFA71}" srcId="{47B34968-CC48-4F02-B5C8-01E3D755B722}" destId="{A5B555BA-3E62-4546-8CFD-F56D85A76537}" srcOrd="3" destOrd="0" parTransId="{6404F824-2D00-411D-BEE6-395CC1D5D807}" sibTransId="{68C14596-F872-41CE-82B4-B11CF1FC4041}"/>
    <dgm:cxn modelId="{31861D1D-C7D6-4C7F-A8BD-6EA9BED2D591}" srcId="{47B34968-CC48-4F02-B5C8-01E3D755B722}" destId="{5B75E4F6-CFCC-4367-B267-A7703E6CC11F}" srcOrd="2" destOrd="0" parTransId="{5656E0A6-9BA1-4F4D-9023-489912D36098}" sibTransId="{8C1E8D4F-D30F-43E3-AF81-9ECC521B96A4}"/>
    <dgm:cxn modelId="{287D3537-BC64-4161-A393-7D3FC158D2BA}" type="presOf" srcId="{5B75E4F6-CFCC-4367-B267-A7703E6CC11F}" destId="{8341BED5-606C-4FB8-A6ED-0ECF3E4960AB}" srcOrd="0" destOrd="0" presId="urn:microsoft.com/office/officeart/2008/layout/VerticalCurvedList"/>
    <dgm:cxn modelId="{7528B497-438B-4739-8EEA-156AAC0F0D7F}" srcId="{47B34968-CC48-4F02-B5C8-01E3D755B722}" destId="{CC20B61B-E244-401F-894C-8939EA1E5AA3}" srcOrd="1" destOrd="0" parTransId="{2175E0E6-A2AC-4D59-95E9-FE1D7373D775}" sibTransId="{512F7F05-1912-45C9-A657-731E6B495275}"/>
    <dgm:cxn modelId="{D9E1B418-1BF8-4C60-879D-01D98EBFE167}" type="presOf" srcId="{47B34968-CC48-4F02-B5C8-01E3D755B722}" destId="{AA1DA157-8EFB-47CB-8D43-0AC1756A6F27}" srcOrd="0" destOrd="0" presId="urn:microsoft.com/office/officeart/2008/layout/VerticalCurvedList"/>
    <dgm:cxn modelId="{24A643F7-F645-40DF-B95B-06662A1C992F}" type="presParOf" srcId="{AA1DA157-8EFB-47CB-8D43-0AC1756A6F27}" destId="{9C532941-83EE-40A5-A3D1-1843289D4216}" srcOrd="0" destOrd="0" presId="urn:microsoft.com/office/officeart/2008/layout/VerticalCurvedList"/>
    <dgm:cxn modelId="{59988FA1-B7C4-4155-8AE7-CD212DAB4477}" type="presParOf" srcId="{9C532941-83EE-40A5-A3D1-1843289D4216}" destId="{4E524296-99CB-42EB-84E0-A3E65CAFC433}" srcOrd="0" destOrd="0" presId="urn:microsoft.com/office/officeart/2008/layout/VerticalCurvedList"/>
    <dgm:cxn modelId="{1D6D3809-1764-4001-A59C-4B181E4FF43D}" type="presParOf" srcId="{4E524296-99CB-42EB-84E0-A3E65CAFC433}" destId="{567D921A-910F-4A80-992D-675E706649DB}" srcOrd="0" destOrd="0" presId="urn:microsoft.com/office/officeart/2008/layout/VerticalCurvedList"/>
    <dgm:cxn modelId="{41CCE68B-DD79-4E9B-BF32-1117E55F70CA}" type="presParOf" srcId="{4E524296-99CB-42EB-84E0-A3E65CAFC433}" destId="{E5050F13-8E3C-42C3-897D-E0C44EF14E55}" srcOrd="1" destOrd="0" presId="urn:microsoft.com/office/officeart/2008/layout/VerticalCurvedList"/>
    <dgm:cxn modelId="{AB1B3578-BC75-489E-9C09-8A3059398D4B}" type="presParOf" srcId="{4E524296-99CB-42EB-84E0-A3E65CAFC433}" destId="{744CA237-ABFD-4BD8-81CF-200F0FB14898}" srcOrd="2" destOrd="0" presId="urn:microsoft.com/office/officeart/2008/layout/VerticalCurvedList"/>
    <dgm:cxn modelId="{5C837160-5A75-4322-81E6-FEE48FA69A04}" type="presParOf" srcId="{4E524296-99CB-42EB-84E0-A3E65CAFC433}" destId="{62A191BF-4B6C-430D-A5F9-B97255A3B474}" srcOrd="3" destOrd="0" presId="urn:microsoft.com/office/officeart/2008/layout/VerticalCurvedList"/>
    <dgm:cxn modelId="{4E81D4F2-71D4-4E65-9D32-EC31494EA887}" type="presParOf" srcId="{9C532941-83EE-40A5-A3D1-1843289D4216}" destId="{0A6AA54A-D04F-4B5C-8101-32980F7AD2E4}" srcOrd="1" destOrd="0" presId="urn:microsoft.com/office/officeart/2008/layout/VerticalCurvedList"/>
    <dgm:cxn modelId="{AFF4A6FE-44E7-413B-8C90-53256A9B3294}" type="presParOf" srcId="{9C532941-83EE-40A5-A3D1-1843289D4216}" destId="{B9026DA1-9584-4DAA-9682-0F85406F1486}" srcOrd="2" destOrd="0" presId="urn:microsoft.com/office/officeart/2008/layout/VerticalCurvedList"/>
    <dgm:cxn modelId="{CAB49E6F-B3EC-4B33-AA1F-DF4A0A244E21}" type="presParOf" srcId="{B9026DA1-9584-4DAA-9682-0F85406F1486}" destId="{AC37F0C2-FD03-4765-B3DF-589D55D3C690}" srcOrd="0" destOrd="0" presId="urn:microsoft.com/office/officeart/2008/layout/VerticalCurvedList"/>
    <dgm:cxn modelId="{FC3A01D8-9BFF-43C3-826F-EE3B920A7CA5}" type="presParOf" srcId="{9C532941-83EE-40A5-A3D1-1843289D4216}" destId="{1C1D55FE-162C-4673-84AB-B165E8B866D4}" srcOrd="3" destOrd="0" presId="urn:microsoft.com/office/officeart/2008/layout/VerticalCurvedList"/>
    <dgm:cxn modelId="{B5506EE2-DAE3-4D3E-AC74-B5F81502E4C5}" type="presParOf" srcId="{9C532941-83EE-40A5-A3D1-1843289D4216}" destId="{BC1F22B7-6AC1-41D9-BCAC-A54723AEF5F8}" srcOrd="4" destOrd="0" presId="urn:microsoft.com/office/officeart/2008/layout/VerticalCurvedList"/>
    <dgm:cxn modelId="{A2936505-B048-4169-A184-BE5D35D07160}" type="presParOf" srcId="{BC1F22B7-6AC1-41D9-BCAC-A54723AEF5F8}" destId="{013BBD36-F907-45E8-B0DA-0A98C730DC15}" srcOrd="0" destOrd="0" presId="urn:microsoft.com/office/officeart/2008/layout/VerticalCurvedList"/>
    <dgm:cxn modelId="{E82DAD4A-1A55-4C51-80C3-3F41FFD299F0}" type="presParOf" srcId="{9C532941-83EE-40A5-A3D1-1843289D4216}" destId="{8341BED5-606C-4FB8-A6ED-0ECF3E4960AB}" srcOrd="5" destOrd="0" presId="urn:microsoft.com/office/officeart/2008/layout/VerticalCurvedList"/>
    <dgm:cxn modelId="{4C0FA59B-FC50-4CF1-949B-5C470029829C}" type="presParOf" srcId="{9C532941-83EE-40A5-A3D1-1843289D4216}" destId="{86DF88C6-2FF7-43FF-A688-201C48B94D0F}" srcOrd="6" destOrd="0" presId="urn:microsoft.com/office/officeart/2008/layout/VerticalCurvedList"/>
    <dgm:cxn modelId="{624AE570-1B87-447D-9E8A-2F0E8482DE9B}" type="presParOf" srcId="{86DF88C6-2FF7-43FF-A688-201C48B94D0F}" destId="{27D27276-873A-4F08-9A6D-F649AEF9A58D}" srcOrd="0" destOrd="0" presId="urn:microsoft.com/office/officeart/2008/layout/VerticalCurvedList"/>
    <dgm:cxn modelId="{C73D1020-95EF-4889-86B2-4A317A3F180F}" type="presParOf" srcId="{9C532941-83EE-40A5-A3D1-1843289D4216}" destId="{E0165E86-6E82-49D6-B100-DDC31B437949}" srcOrd="7" destOrd="0" presId="urn:microsoft.com/office/officeart/2008/layout/VerticalCurvedList"/>
    <dgm:cxn modelId="{E856D065-9A56-4C9D-A23B-7D16E04FF5F7}" type="presParOf" srcId="{9C532941-83EE-40A5-A3D1-1843289D4216}" destId="{4B717455-BE29-4086-B197-DA8C1F18967E}" srcOrd="8" destOrd="0" presId="urn:microsoft.com/office/officeart/2008/layout/VerticalCurvedList"/>
    <dgm:cxn modelId="{4759CFA4-96BC-476F-BC1C-951734C6335F}" type="presParOf" srcId="{4B717455-BE29-4086-B197-DA8C1F18967E}" destId="{EAA0F40A-11C4-4061-84DB-4227C70BB298}" srcOrd="0" destOrd="0" presId="urn:microsoft.com/office/officeart/2008/layout/VerticalCurved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341E14-3D37-4833-AE3C-AE418BD8ADCE}" type="doc">
      <dgm:prSet loTypeId="urn:microsoft.com/office/officeart/2008/layout/HorizontalMultiLevelHierarchy" loCatId="hierarchy" qsTypeId="urn:microsoft.com/office/officeart/2005/8/quickstyle/simple1" qsCatId="simple" csTypeId="urn:microsoft.com/office/officeart/2005/8/colors/accent2_1" csCatId="accent2" phldr="1"/>
      <dgm:spPr/>
      <dgm:t>
        <a:bodyPr/>
        <a:lstStyle/>
        <a:p>
          <a:endParaRPr lang="ru-UA"/>
        </a:p>
      </dgm:t>
    </dgm:pt>
    <dgm:pt modelId="{83E59505-8FDE-4CE0-B79B-D500613FE5DC}">
      <dgm:prSet phldrT="[Текст]" custT="1"/>
      <dgm:spPr/>
      <dgm:t>
        <a:bodyPr/>
        <a:lstStyle/>
        <a:p>
          <a:r>
            <a:rPr lang="uk-UA" sz="3200" noProof="0" dirty="0">
              <a:latin typeface="Times New Roman" panose="02020603050405020304" pitchFamily="18" charset="0"/>
              <a:cs typeface="Times New Roman" panose="02020603050405020304" pitchFamily="18" charset="0"/>
            </a:rPr>
            <a:t>Технології</a:t>
          </a:r>
        </a:p>
      </dgm:t>
    </dgm:pt>
    <dgm:pt modelId="{1E550378-6783-4DE2-83C6-47593E65102D}" type="parTrans" cxnId="{C7AB8F99-DA9F-4B35-A9BC-37A00E862A51}">
      <dgm:prSet/>
      <dgm:spPr/>
      <dgm:t>
        <a:bodyPr/>
        <a:lstStyle/>
        <a:p>
          <a:endParaRPr lang="ru-UA"/>
        </a:p>
      </dgm:t>
    </dgm:pt>
    <dgm:pt modelId="{88544053-EE8B-457D-9749-4CC0C0D8490D}" type="sibTrans" cxnId="{C7AB8F99-DA9F-4B35-A9BC-37A00E862A51}">
      <dgm:prSet/>
      <dgm:spPr/>
      <dgm:t>
        <a:bodyPr/>
        <a:lstStyle/>
        <a:p>
          <a:endParaRPr lang="ru-UA"/>
        </a:p>
      </dgm:t>
    </dgm:pt>
    <dgm:pt modelId="{899347B5-40DF-487D-88C0-F4988BC156F0}">
      <dgm:prSet/>
      <dgm:spPr/>
      <dgm:t>
        <a:bodyPr/>
        <a:lstStyle/>
        <a:p>
          <a:r>
            <a:rPr lang="uk-UA" noProof="0" dirty="0">
              <a:latin typeface="Times New Roman" panose="02020603050405020304" pitchFamily="18" charset="0"/>
              <a:cs typeface="Times New Roman" panose="02020603050405020304" pitchFamily="18" charset="0"/>
            </a:rPr>
            <a:t>Централізована</a:t>
          </a:r>
        </a:p>
      </dgm:t>
    </dgm:pt>
    <dgm:pt modelId="{1B1D3C5C-D9D9-4822-8CD9-2CF6E21DC9C4}" type="parTrans" cxnId="{5702AFFB-E39E-4B9E-8663-0E343A1D5021}">
      <dgm:prSet/>
      <dgm:spPr/>
      <dgm:t>
        <a:bodyPr/>
        <a:lstStyle/>
        <a:p>
          <a:endParaRPr lang="ru-UA" dirty="0"/>
        </a:p>
      </dgm:t>
    </dgm:pt>
    <dgm:pt modelId="{D6279A01-F23B-4061-B61A-3986ABD06FE7}" type="sibTrans" cxnId="{5702AFFB-E39E-4B9E-8663-0E343A1D5021}">
      <dgm:prSet/>
      <dgm:spPr/>
      <dgm:t>
        <a:bodyPr/>
        <a:lstStyle/>
        <a:p>
          <a:endParaRPr lang="ru-UA"/>
        </a:p>
      </dgm:t>
    </dgm:pt>
    <dgm:pt modelId="{781CEF0D-3356-471A-AB09-060E86CEC377}">
      <dgm:prSet/>
      <dgm:spPr/>
      <dgm:t>
        <a:bodyPr/>
        <a:lstStyle/>
        <a:p>
          <a:r>
            <a:rPr lang="uk-UA" noProof="0" dirty="0">
              <a:latin typeface="Times New Roman" panose="02020603050405020304" pitchFamily="18" charset="0"/>
              <a:cs typeface="Times New Roman" panose="02020603050405020304" pitchFamily="18" charset="0"/>
            </a:rPr>
            <a:t>Децентралізована</a:t>
          </a:r>
        </a:p>
      </dgm:t>
    </dgm:pt>
    <dgm:pt modelId="{A11E078B-8645-4F4C-AA60-D07D4C734152}" type="parTrans" cxnId="{86100599-37B0-4C85-A28C-E51B4FC1D662}">
      <dgm:prSet/>
      <dgm:spPr/>
      <dgm:t>
        <a:bodyPr/>
        <a:lstStyle/>
        <a:p>
          <a:endParaRPr lang="ru-UA" dirty="0"/>
        </a:p>
      </dgm:t>
    </dgm:pt>
    <dgm:pt modelId="{E7586E5A-47AB-489F-8C09-4D184DB0734F}" type="sibTrans" cxnId="{86100599-37B0-4C85-A28C-E51B4FC1D662}">
      <dgm:prSet/>
      <dgm:spPr/>
      <dgm:t>
        <a:bodyPr/>
        <a:lstStyle/>
        <a:p>
          <a:endParaRPr lang="ru-UA"/>
        </a:p>
      </dgm:t>
    </dgm:pt>
    <dgm:pt modelId="{6689CC82-76AA-4728-8C66-DAAD4149376C}">
      <dgm:prSet/>
      <dgm:spPr/>
      <dgm:t>
        <a:bodyPr/>
        <a:lstStyle/>
        <a:p>
          <a:r>
            <a:rPr lang="uk-UA" noProof="0" dirty="0">
              <a:latin typeface="Times New Roman" panose="02020603050405020304" pitchFamily="18" charset="0"/>
              <a:cs typeface="Times New Roman" panose="02020603050405020304" pitchFamily="18" charset="0"/>
            </a:rPr>
            <a:t>Змішана</a:t>
          </a:r>
        </a:p>
      </dgm:t>
    </dgm:pt>
    <dgm:pt modelId="{485BEA7B-DB28-49B4-A072-C2026431E611}" type="parTrans" cxnId="{3174F664-7352-47A0-88F3-9F965E54A1A5}">
      <dgm:prSet/>
      <dgm:spPr/>
      <dgm:t>
        <a:bodyPr/>
        <a:lstStyle/>
        <a:p>
          <a:endParaRPr lang="ru-UA" dirty="0"/>
        </a:p>
      </dgm:t>
    </dgm:pt>
    <dgm:pt modelId="{AD275FAC-D5AE-447D-8CC9-50538BC006A1}" type="sibTrans" cxnId="{3174F664-7352-47A0-88F3-9F965E54A1A5}">
      <dgm:prSet/>
      <dgm:spPr/>
      <dgm:t>
        <a:bodyPr/>
        <a:lstStyle/>
        <a:p>
          <a:endParaRPr lang="ru-UA"/>
        </a:p>
      </dgm:t>
    </dgm:pt>
    <dgm:pt modelId="{54B9F823-DC83-4C7F-8449-19051D965F7B}" type="pres">
      <dgm:prSet presAssocID="{1E341E14-3D37-4833-AE3C-AE418BD8ADCE}" presName="Name0" presStyleCnt="0">
        <dgm:presLayoutVars>
          <dgm:chPref val="1"/>
          <dgm:dir/>
          <dgm:animOne val="branch"/>
          <dgm:animLvl val="lvl"/>
          <dgm:resizeHandles val="exact"/>
        </dgm:presLayoutVars>
      </dgm:prSet>
      <dgm:spPr/>
      <dgm:t>
        <a:bodyPr/>
        <a:lstStyle/>
        <a:p>
          <a:endParaRPr lang="ru-RU"/>
        </a:p>
      </dgm:t>
    </dgm:pt>
    <dgm:pt modelId="{5E2F029A-607F-44AE-AD4C-72C847494807}" type="pres">
      <dgm:prSet presAssocID="{83E59505-8FDE-4CE0-B79B-D500613FE5DC}" presName="root1" presStyleCnt="0"/>
      <dgm:spPr/>
    </dgm:pt>
    <dgm:pt modelId="{3A8E379A-4DC6-4E4D-8343-CC31CDB56D7D}" type="pres">
      <dgm:prSet presAssocID="{83E59505-8FDE-4CE0-B79B-D500613FE5DC}" presName="LevelOneTextNode" presStyleLbl="node0" presStyleIdx="0" presStyleCnt="1" custLinFactNeighborX="-3655" custLinFactNeighborY="2315">
        <dgm:presLayoutVars>
          <dgm:chPref val="3"/>
        </dgm:presLayoutVars>
      </dgm:prSet>
      <dgm:spPr/>
      <dgm:t>
        <a:bodyPr/>
        <a:lstStyle/>
        <a:p>
          <a:endParaRPr lang="ru-RU"/>
        </a:p>
      </dgm:t>
    </dgm:pt>
    <dgm:pt modelId="{65377353-D035-473E-A76B-2C12D7EA8D17}" type="pres">
      <dgm:prSet presAssocID="{83E59505-8FDE-4CE0-B79B-D500613FE5DC}" presName="level2hierChild" presStyleCnt="0"/>
      <dgm:spPr/>
    </dgm:pt>
    <dgm:pt modelId="{0B9FF806-A6FE-4545-B9F9-E1669020AF73}" type="pres">
      <dgm:prSet presAssocID="{1B1D3C5C-D9D9-4822-8CD9-2CF6E21DC9C4}" presName="conn2-1" presStyleLbl="parChTrans1D2" presStyleIdx="0" presStyleCnt="3"/>
      <dgm:spPr/>
      <dgm:t>
        <a:bodyPr/>
        <a:lstStyle/>
        <a:p>
          <a:endParaRPr lang="ru-RU"/>
        </a:p>
      </dgm:t>
    </dgm:pt>
    <dgm:pt modelId="{F80CA8BE-B980-4879-B9B7-6CEA7B316E3A}" type="pres">
      <dgm:prSet presAssocID="{1B1D3C5C-D9D9-4822-8CD9-2CF6E21DC9C4}" presName="connTx" presStyleLbl="parChTrans1D2" presStyleIdx="0" presStyleCnt="3"/>
      <dgm:spPr/>
      <dgm:t>
        <a:bodyPr/>
        <a:lstStyle/>
        <a:p>
          <a:endParaRPr lang="ru-RU"/>
        </a:p>
      </dgm:t>
    </dgm:pt>
    <dgm:pt modelId="{4D6F4704-A261-4F7D-B2ED-8B6F140D5314}" type="pres">
      <dgm:prSet presAssocID="{899347B5-40DF-487D-88C0-F4988BC156F0}" presName="root2" presStyleCnt="0"/>
      <dgm:spPr/>
    </dgm:pt>
    <dgm:pt modelId="{802F94F8-EA89-485B-8684-CDDE7D411B11}" type="pres">
      <dgm:prSet presAssocID="{899347B5-40DF-487D-88C0-F4988BC156F0}" presName="LevelTwoTextNode" presStyleLbl="node2" presStyleIdx="0" presStyleCnt="3">
        <dgm:presLayoutVars>
          <dgm:chPref val="3"/>
        </dgm:presLayoutVars>
      </dgm:prSet>
      <dgm:spPr/>
      <dgm:t>
        <a:bodyPr/>
        <a:lstStyle/>
        <a:p>
          <a:endParaRPr lang="ru-RU"/>
        </a:p>
      </dgm:t>
    </dgm:pt>
    <dgm:pt modelId="{607FDA19-7600-4ED8-B544-5E861A6995C8}" type="pres">
      <dgm:prSet presAssocID="{899347B5-40DF-487D-88C0-F4988BC156F0}" presName="level3hierChild" presStyleCnt="0"/>
      <dgm:spPr/>
    </dgm:pt>
    <dgm:pt modelId="{8E3E860A-A1B8-4B56-AAE3-374B60CF1DD3}" type="pres">
      <dgm:prSet presAssocID="{A11E078B-8645-4F4C-AA60-D07D4C734152}" presName="conn2-1" presStyleLbl="parChTrans1D2" presStyleIdx="1" presStyleCnt="3"/>
      <dgm:spPr/>
      <dgm:t>
        <a:bodyPr/>
        <a:lstStyle/>
        <a:p>
          <a:endParaRPr lang="ru-RU"/>
        </a:p>
      </dgm:t>
    </dgm:pt>
    <dgm:pt modelId="{DBD4F49D-C66E-4136-ABF4-984DCD647BD6}" type="pres">
      <dgm:prSet presAssocID="{A11E078B-8645-4F4C-AA60-D07D4C734152}" presName="connTx" presStyleLbl="parChTrans1D2" presStyleIdx="1" presStyleCnt="3"/>
      <dgm:spPr/>
      <dgm:t>
        <a:bodyPr/>
        <a:lstStyle/>
        <a:p>
          <a:endParaRPr lang="ru-RU"/>
        </a:p>
      </dgm:t>
    </dgm:pt>
    <dgm:pt modelId="{17FE1386-8015-4A69-AFF5-A5AE7D972994}" type="pres">
      <dgm:prSet presAssocID="{781CEF0D-3356-471A-AB09-060E86CEC377}" presName="root2" presStyleCnt="0"/>
      <dgm:spPr/>
    </dgm:pt>
    <dgm:pt modelId="{7AEB4911-9AD8-4085-9A82-09915F8D3BE8}" type="pres">
      <dgm:prSet presAssocID="{781CEF0D-3356-471A-AB09-060E86CEC377}" presName="LevelTwoTextNode" presStyleLbl="node2" presStyleIdx="1" presStyleCnt="3">
        <dgm:presLayoutVars>
          <dgm:chPref val="3"/>
        </dgm:presLayoutVars>
      </dgm:prSet>
      <dgm:spPr/>
      <dgm:t>
        <a:bodyPr/>
        <a:lstStyle/>
        <a:p>
          <a:endParaRPr lang="ru-RU"/>
        </a:p>
      </dgm:t>
    </dgm:pt>
    <dgm:pt modelId="{1A47257C-D8DF-4592-A2A5-75A179CCF318}" type="pres">
      <dgm:prSet presAssocID="{781CEF0D-3356-471A-AB09-060E86CEC377}" presName="level3hierChild" presStyleCnt="0"/>
      <dgm:spPr/>
    </dgm:pt>
    <dgm:pt modelId="{8EFE23A2-DE8C-4760-8CD8-A8CF41BB3FB0}" type="pres">
      <dgm:prSet presAssocID="{485BEA7B-DB28-49B4-A072-C2026431E611}" presName="conn2-1" presStyleLbl="parChTrans1D2" presStyleIdx="2" presStyleCnt="3"/>
      <dgm:spPr/>
      <dgm:t>
        <a:bodyPr/>
        <a:lstStyle/>
        <a:p>
          <a:endParaRPr lang="ru-RU"/>
        </a:p>
      </dgm:t>
    </dgm:pt>
    <dgm:pt modelId="{9CFA4BA1-8DB4-403B-984D-E019B83059AF}" type="pres">
      <dgm:prSet presAssocID="{485BEA7B-DB28-49B4-A072-C2026431E611}" presName="connTx" presStyleLbl="parChTrans1D2" presStyleIdx="2" presStyleCnt="3"/>
      <dgm:spPr/>
      <dgm:t>
        <a:bodyPr/>
        <a:lstStyle/>
        <a:p>
          <a:endParaRPr lang="ru-RU"/>
        </a:p>
      </dgm:t>
    </dgm:pt>
    <dgm:pt modelId="{4EEC5CA1-CE28-496A-9EF5-74808AA901D9}" type="pres">
      <dgm:prSet presAssocID="{6689CC82-76AA-4728-8C66-DAAD4149376C}" presName="root2" presStyleCnt="0"/>
      <dgm:spPr/>
    </dgm:pt>
    <dgm:pt modelId="{C8C0E5F4-1901-4DC0-BCDB-C9260F744B30}" type="pres">
      <dgm:prSet presAssocID="{6689CC82-76AA-4728-8C66-DAAD4149376C}" presName="LevelTwoTextNode" presStyleLbl="node2" presStyleIdx="2" presStyleCnt="3">
        <dgm:presLayoutVars>
          <dgm:chPref val="3"/>
        </dgm:presLayoutVars>
      </dgm:prSet>
      <dgm:spPr/>
      <dgm:t>
        <a:bodyPr/>
        <a:lstStyle/>
        <a:p>
          <a:endParaRPr lang="ru-RU"/>
        </a:p>
      </dgm:t>
    </dgm:pt>
    <dgm:pt modelId="{6F8A2384-D3F4-44A4-968B-757AC269FEBD}" type="pres">
      <dgm:prSet presAssocID="{6689CC82-76AA-4728-8C66-DAAD4149376C}" presName="level3hierChild" presStyleCnt="0"/>
      <dgm:spPr/>
    </dgm:pt>
  </dgm:ptLst>
  <dgm:cxnLst>
    <dgm:cxn modelId="{0BAE3A83-8F8E-4583-9382-3F34980B866C}" type="presOf" srcId="{1B1D3C5C-D9D9-4822-8CD9-2CF6E21DC9C4}" destId="{F80CA8BE-B980-4879-B9B7-6CEA7B316E3A}" srcOrd="1" destOrd="0" presId="urn:microsoft.com/office/officeart/2008/layout/HorizontalMultiLevelHierarchy"/>
    <dgm:cxn modelId="{B83B0441-86E9-4CBC-92E0-B42A0FD40C78}" type="presOf" srcId="{1B1D3C5C-D9D9-4822-8CD9-2CF6E21DC9C4}" destId="{0B9FF806-A6FE-4545-B9F9-E1669020AF73}" srcOrd="0" destOrd="0" presId="urn:microsoft.com/office/officeart/2008/layout/HorizontalMultiLevelHierarchy"/>
    <dgm:cxn modelId="{86100599-37B0-4C85-A28C-E51B4FC1D662}" srcId="{83E59505-8FDE-4CE0-B79B-D500613FE5DC}" destId="{781CEF0D-3356-471A-AB09-060E86CEC377}" srcOrd="1" destOrd="0" parTransId="{A11E078B-8645-4F4C-AA60-D07D4C734152}" sibTransId="{E7586E5A-47AB-489F-8C09-4D184DB0734F}"/>
    <dgm:cxn modelId="{C7AB8F99-DA9F-4B35-A9BC-37A00E862A51}" srcId="{1E341E14-3D37-4833-AE3C-AE418BD8ADCE}" destId="{83E59505-8FDE-4CE0-B79B-D500613FE5DC}" srcOrd="0" destOrd="0" parTransId="{1E550378-6783-4DE2-83C6-47593E65102D}" sibTransId="{88544053-EE8B-457D-9749-4CC0C0D8490D}"/>
    <dgm:cxn modelId="{483CCCD8-3313-4CC2-838C-E90CD1CDFCFC}" type="presOf" srcId="{781CEF0D-3356-471A-AB09-060E86CEC377}" destId="{7AEB4911-9AD8-4085-9A82-09915F8D3BE8}" srcOrd="0" destOrd="0" presId="urn:microsoft.com/office/officeart/2008/layout/HorizontalMultiLevelHierarchy"/>
    <dgm:cxn modelId="{3174F664-7352-47A0-88F3-9F965E54A1A5}" srcId="{83E59505-8FDE-4CE0-B79B-D500613FE5DC}" destId="{6689CC82-76AA-4728-8C66-DAAD4149376C}" srcOrd="2" destOrd="0" parTransId="{485BEA7B-DB28-49B4-A072-C2026431E611}" sibTransId="{AD275FAC-D5AE-447D-8CC9-50538BC006A1}"/>
    <dgm:cxn modelId="{71908B86-C3CB-4EF2-968C-04E287F3361A}" type="presOf" srcId="{6689CC82-76AA-4728-8C66-DAAD4149376C}" destId="{C8C0E5F4-1901-4DC0-BCDB-C9260F744B30}" srcOrd="0" destOrd="0" presId="urn:microsoft.com/office/officeart/2008/layout/HorizontalMultiLevelHierarchy"/>
    <dgm:cxn modelId="{5702AFFB-E39E-4B9E-8663-0E343A1D5021}" srcId="{83E59505-8FDE-4CE0-B79B-D500613FE5DC}" destId="{899347B5-40DF-487D-88C0-F4988BC156F0}" srcOrd="0" destOrd="0" parTransId="{1B1D3C5C-D9D9-4822-8CD9-2CF6E21DC9C4}" sibTransId="{D6279A01-F23B-4061-B61A-3986ABD06FE7}"/>
    <dgm:cxn modelId="{E1C04CA9-9319-424F-B427-51AC3FB742DE}" type="presOf" srcId="{899347B5-40DF-487D-88C0-F4988BC156F0}" destId="{802F94F8-EA89-485B-8684-CDDE7D411B11}" srcOrd="0" destOrd="0" presId="urn:microsoft.com/office/officeart/2008/layout/HorizontalMultiLevelHierarchy"/>
    <dgm:cxn modelId="{B2C7087B-CB9F-4DEE-B09A-A25AFFE21FD0}" type="presOf" srcId="{485BEA7B-DB28-49B4-A072-C2026431E611}" destId="{8EFE23A2-DE8C-4760-8CD8-A8CF41BB3FB0}" srcOrd="0" destOrd="0" presId="urn:microsoft.com/office/officeart/2008/layout/HorizontalMultiLevelHierarchy"/>
    <dgm:cxn modelId="{C273CF7F-BB39-49F0-A66C-6A8E7D32F04B}" type="presOf" srcId="{1E341E14-3D37-4833-AE3C-AE418BD8ADCE}" destId="{54B9F823-DC83-4C7F-8449-19051D965F7B}" srcOrd="0" destOrd="0" presId="urn:microsoft.com/office/officeart/2008/layout/HorizontalMultiLevelHierarchy"/>
    <dgm:cxn modelId="{571E28CC-37C8-41A1-B405-20C670507ACE}" type="presOf" srcId="{A11E078B-8645-4F4C-AA60-D07D4C734152}" destId="{DBD4F49D-C66E-4136-ABF4-984DCD647BD6}" srcOrd="1" destOrd="0" presId="urn:microsoft.com/office/officeart/2008/layout/HorizontalMultiLevelHierarchy"/>
    <dgm:cxn modelId="{46E83E92-B782-41E8-B2D6-5AF980C54C0A}" type="presOf" srcId="{A11E078B-8645-4F4C-AA60-D07D4C734152}" destId="{8E3E860A-A1B8-4B56-AAE3-374B60CF1DD3}" srcOrd="0" destOrd="0" presId="urn:microsoft.com/office/officeart/2008/layout/HorizontalMultiLevelHierarchy"/>
    <dgm:cxn modelId="{09913D9F-FEE3-4544-ACB7-D7C572D0B631}" type="presOf" srcId="{485BEA7B-DB28-49B4-A072-C2026431E611}" destId="{9CFA4BA1-8DB4-403B-984D-E019B83059AF}" srcOrd="1" destOrd="0" presId="urn:microsoft.com/office/officeart/2008/layout/HorizontalMultiLevelHierarchy"/>
    <dgm:cxn modelId="{D33DEAC2-60BC-4EBD-819D-8AA2D473D380}" type="presOf" srcId="{83E59505-8FDE-4CE0-B79B-D500613FE5DC}" destId="{3A8E379A-4DC6-4E4D-8343-CC31CDB56D7D}" srcOrd="0" destOrd="0" presId="urn:microsoft.com/office/officeart/2008/layout/HorizontalMultiLevelHierarchy"/>
    <dgm:cxn modelId="{E3B5712A-C924-4D44-BE0E-A140CCE5ECDA}" type="presParOf" srcId="{54B9F823-DC83-4C7F-8449-19051D965F7B}" destId="{5E2F029A-607F-44AE-AD4C-72C847494807}" srcOrd="0" destOrd="0" presId="urn:microsoft.com/office/officeart/2008/layout/HorizontalMultiLevelHierarchy"/>
    <dgm:cxn modelId="{EF5906E2-D6FD-4C1D-844B-33AC38468898}" type="presParOf" srcId="{5E2F029A-607F-44AE-AD4C-72C847494807}" destId="{3A8E379A-4DC6-4E4D-8343-CC31CDB56D7D}" srcOrd="0" destOrd="0" presId="urn:microsoft.com/office/officeart/2008/layout/HorizontalMultiLevelHierarchy"/>
    <dgm:cxn modelId="{8A5F383C-C517-467A-A807-C47EC25BEEFE}" type="presParOf" srcId="{5E2F029A-607F-44AE-AD4C-72C847494807}" destId="{65377353-D035-473E-A76B-2C12D7EA8D17}" srcOrd="1" destOrd="0" presId="urn:microsoft.com/office/officeart/2008/layout/HorizontalMultiLevelHierarchy"/>
    <dgm:cxn modelId="{77537F0B-DD57-43B3-9460-865EBE531C28}" type="presParOf" srcId="{65377353-D035-473E-A76B-2C12D7EA8D17}" destId="{0B9FF806-A6FE-4545-B9F9-E1669020AF73}" srcOrd="0" destOrd="0" presId="urn:microsoft.com/office/officeart/2008/layout/HorizontalMultiLevelHierarchy"/>
    <dgm:cxn modelId="{561A4942-60AE-4457-9AE3-7FA15C059BF6}" type="presParOf" srcId="{0B9FF806-A6FE-4545-B9F9-E1669020AF73}" destId="{F80CA8BE-B980-4879-B9B7-6CEA7B316E3A}" srcOrd="0" destOrd="0" presId="urn:microsoft.com/office/officeart/2008/layout/HorizontalMultiLevelHierarchy"/>
    <dgm:cxn modelId="{C3E58A69-5C96-48C2-85A0-2C315B11AEEE}" type="presParOf" srcId="{65377353-D035-473E-A76B-2C12D7EA8D17}" destId="{4D6F4704-A261-4F7D-B2ED-8B6F140D5314}" srcOrd="1" destOrd="0" presId="urn:microsoft.com/office/officeart/2008/layout/HorizontalMultiLevelHierarchy"/>
    <dgm:cxn modelId="{8D284BBC-40C2-4C16-BB48-52AB50C53730}" type="presParOf" srcId="{4D6F4704-A261-4F7D-B2ED-8B6F140D5314}" destId="{802F94F8-EA89-485B-8684-CDDE7D411B11}" srcOrd="0" destOrd="0" presId="urn:microsoft.com/office/officeart/2008/layout/HorizontalMultiLevelHierarchy"/>
    <dgm:cxn modelId="{A04320A8-15B5-4893-9784-2BC6C8A099B0}" type="presParOf" srcId="{4D6F4704-A261-4F7D-B2ED-8B6F140D5314}" destId="{607FDA19-7600-4ED8-B544-5E861A6995C8}" srcOrd="1" destOrd="0" presId="urn:microsoft.com/office/officeart/2008/layout/HorizontalMultiLevelHierarchy"/>
    <dgm:cxn modelId="{17679ABD-9292-4F75-9A7E-6684D0D4C3CA}" type="presParOf" srcId="{65377353-D035-473E-A76B-2C12D7EA8D17}" destId="{8E3E860A-A1B8-4B56-AAE3-374B60CF1DD3}" srcOrd="2" destOrd="0" presId="urn:microsoft.com/office/officeart/2008/layout/HorizontalMultiLevelHierarchy"/>
    <dgm:cxn modelId="{FA42C2C0-190E-41EB-A698-90D6B4F7B38C}" type="presParOf" srcId="{8E3E860A-A1B8-4B56-AAE3-374B60CF1DD3}" destId="{DBD4F49D-C66E-4136-ABF4-984DCD647BD6}" srcOrd="0" destOrd="0" presId="urn:microsoft.com/office/officeart/2008/layout/HorizontalMultiLevelHierarchy"/>
    <dgm:cxn modelId="{3D28D35C-C2F3-417B-9C3C-9AFEDB3A8215}" type="presParOf" srcId="{65377353-D035-473E-A76B-2C12D7EA8D17}" destId="{17FE1386-8015-4A69-AFF5-A5AE7D972994}" srcOrd="3" destOrd="0" presId="urn:microsoft.com/office/officeart/2008/layout/HorizontalMultiLevelHierarchy"/>
    <dgm:cxn modelId="{B4D5328F-D774-4D1D-ABA5-9354E360DBD9}" type="presParOf" srcId="{17FE1386-8015-4A69-AFF5-A5AE7D972994}" destId="{7AEB4911-9AD8-4085-9A82-09915F8D3BE8}" srcOrd="0" destOrd="0" presId="urn:microsoft.com/office/officeart/2008/layout/HorizontalMultiLevelHierarchy"/>
    <dgm:cxn modelId="{FED59AB9-F51F-480F-93C7-2EC86C8019BE}" type="presParOf" srcId="{17FE1386-8015-4A69-AFF5-A5AE7D972994}" destId="{1A47257C-D8DF-4592-A2A5-75A179CCF318}" srcOrd="1" destOrd="0" presId="urn:microsoft.com/office/officeart/2008/layout/HorizontalMultiLevelHierarchy"/>
    <dgm:cxn modelId="{A952B670-164B-47AF-8A3D-5DA341B0B543}" type="presParOf" srcId="{65377353-D035-473E-A76B-2C12D7EA8D17}" destId="{8EFE23A2-DE8C-4760-8CD8-A8CF41BB3FB0}" srcOrd="4" destOrd="0" presId="urn:microsoft.com/office/officeart/2008/layout/HorizontalMultiLevelHierarchy"/>
    <dgm:cxn modelId="{475DA008-3051-4FF6-B2EB-21C7EA81E8D4}" type="presParOf" srcId="{8EFE23A2-DE8C-4760-8CD8-A8CF41BB3FB0}" destId="{9CFA4BA1-8DB4-403B-984D-E019B83059AF}" srcOrd="0" destOrd="0" presId="urn:microsoft.com/office/officeart/2008/layout/HorizontalMultiLevelHierarchy"/>
    <dgm:cxn modelId="{014530FC-F03B-4DA0-BD0A-F7E4BCA77D98}" type="presParOf" srcId="{65377353-D035-473E-A76B-2C12D7EA8D17}" destId="{4EEC5CA1-CE28-496A-9EF5-74808AA901D9}" srcOrd="5" destOrd="0" presId="urn:microsoft.com/office/officeart/2008/layout/HorizontalMultiLevelHierarchy"/>
    <dgm:cxn modelId="{0979A633-E1CB-4DC7-89F7-D6FE9A6F2BE8}" type="presParOf" srcId="{4EEC5CA1-CE28-496A-9EF5-74808AA901D9}" destId="{C8C0E5F4-1901-4DC0-BCDB-C9260F744B30}" srcOrd="0" destOrd="0" presId="urn:microsoft.com/office/officeart/2008/layout/HorizontalMultiLevelHierarchy"/>
    <dgm:cxn modelId="{0F902CC5-DF34-442E-B255-2062CC5FD8CF}" type="presParOf" srcId="{4EEC5CA1-CE28-496A-9EF5-74808AA901D9}" destId="{6F8A2384-D3F4-44A4-968B-757AC269FEBD}" srcOrd="1" destOrd="0" presId="urn:microsoft.com/office/officeart/2008/layout/HorizontalMultiLevelHierarchy"/>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739F3A-3EDB-4373-A3B8-98867144BEF0}" type="doc">
      <dgm:prSet loTypeId="urn:microsoft.com/office/officeart/2008/layout/HorizontalMultiLevelHierarchy" loCatId="hierarchy" qsTypeId="urn:microsoft.com/office/officeart/2005/8/quickstyle/simple1" qsCatId="simple" csTypeId="urn:microsoft.com/office/officeart/2005/8/colors/accent2_1" csCatId="accent2" phldr="1"/>
      <dgm:spPr/>
      <dgm:t>
        <a:bodyPr/>
        <a:lstStyle/>
        <a:p>
          <a:endParaRPr lang="ru-UA"/>
        </a:p>
      </dgm:t>
    </dgm:pt>
    <dgm:pt modelId="{5ED3F48D-1B90-4565-9390-C476BE8EF948}">
      <dgm:prSet phldrT="[Текст]" custT="1"/>
      <dgm:spPr/>
      <dgm:t>
        <a:bodyPr/>
        <a:lstStyle/>
        <a:p>
          <a:r>
            <a:rPr lang="uk-UA" sz="3600" dirty="0">
              <a:latin typeface="Times New Roman" panose="02020603050405020304" pitchFamily="18" charset="0"/>
              <a:cs typeface="Times New Roman" panose="02020603050405020304" pitchFamily="18" charset="0"/>
            </a:rPr>
            <a:t>ППП</a:t>
          </a:r>
          <a:endParaRPr lang="ru-UA" sz="3600" dirty="0">
            <a:latin typeface="Times New Roman" panose="02020603050405020304" pitchFamily="18" charset="0"/>
            <a:cs typeface="Times New Roman" panose="02020603050405020304" pitchFamily="18" charset="0"/>
          </a:endParaRPr>
        </a:p>
      </dgm:t>
    </dgm:pt>
    <dgm:pt modelId="{DB17CF56-04F0-4CF5-B477-616F3D91F48C}" type="parTrans" cxnId="{AA4E9B6B-F02A-4F8D-B42C-FA0C3754AD7B}">
      <dgm:prSet/>
      <dgm:spPr/>
      <dgm:t>
        <a:bodyPr/>
        <a:lstStyle/>
        <a:p>
          <a:endParaRPr lang="ru-UA"/>
        </a:p>
      </dgm:t>
    </dgm:pt>
    <dgm:pt modelId="{F4C803F2-4455-4E5C-870A-461544132CF5}" type="sibTrans" cxnId="{AA4E9B6B-F02A-4F8D-B42C-FA0C3754AD7B}">
      <dgm:prSet/>
      <dgm:spPr/>
      <dgm:t>
        <a:bodyPr/>
        <a:lstStyle/>
        <a:p>
          <a:endParaRPr lang="ru-UA"/>
        </a:p>
      </dgm:t>
    </dgm:pt>
    <dgm:pt modelId="{88DB84F5-B004-4348-8AB9-D83062D8DDDB}">
      <dgm:prSet/>
      <dgm:spPr/>
      <dgm:t>
        <a:bodyPr/>
        <a:lstStyle/>
        <a:p>
          <a:r>
            <a:rPr lang="uk-UA" noProof="0" dirty="0">
              <a:latin typeface="Times New Roman" panose="02020603050405020304" pitchFamily="18" charset="0"/>
              <a:cs typeface="Times New Roman" panose="02020603050405020304" pitchFamily="18" charset="0"/>
            </a:rPr>
            <a:t>Проблемно-орієнтовані</a:t>
          </a:r>
        </a:p>
      </dgm:t>
    </dgm:pt>
    <dgm:pt modelId="{076AB0EB-4F7F-4B14-A0D2-5788B13B1958}" type="parTrans" cxnId="{A2C9FD7B-39A9-4D05-81E9-430BB4E92715}">
      <dgm:prSet/>
      <dgm:spPr/>
      <dgm:t>
        <a:bodyPr/>
        <a:lstStyle/>
        <a:p>
          <a:endParaRPr lang="ru-UA" dirty="0"/>
        </a:p>
      </dgm:t>
    </dgm:pt>
    <dgm:pt modelId="{D0582A3B-8F38-4CF9-A5FB-0AEFC0C621D9}" type="sibTrans" cxnId="{A2C9FD7B-39A9-4D05-81E9-430BB4E92715}">
      <dgm:prSet/>
      <dgm:spPr/>
      <dgm:t>
        <a:bodyPr/>
        <a:lstStyle/>
        <a:p>
          <a:endParaRPr lang="ru-UA"/>
        </a:p>
      </dgm:t>
    </dgm:pt>
    <dgm:pt modelId="{3DECA0F1-AA4B-46BB-AD1C-8A789F30E150}">
      <dgm:prSet/>
      <dgm:spPr/>
      <dgm:t>
        <a:bodyPr/>
        <a:lstStyle/>
        <a:p>
          <a:r>
            <a:rPr lang="uk-UA" noProof="0" dirty="0">
              <a:latin typeface="Times New Roman" panose="02020603050405020304" pitchFamily="18" charset="0"/>
              <a:cs typeface="Times New Roman" panose="02020603050405020304" pitchFamily="18" charset="0"/>
            </a:rPr>
            <a:t>Методо-орієнтовані</a:t>
          </a:r>
        </a:p>
      </dgm:t>
    </dgm:pt>
    <dgm:pt modelId="{55F8149B-B9EA-4D76-99C0-38A72A0563E4}" type="parTrans" cxnId="{A03A4AD8-E4BB-490B-934E-454FDC6398D6}">
      <dgm:prSet/>
      <dgm:spPr/>
      <dgm:t>
        <a:bodyPr/>
        <a:lstStyle/>
        <a:p>
          <a:endParaRPr lang="ru-UA" dirty="0"/>
        </a:p>
      </dgm:t>
    </dgm:pt>
    <dgm:pt modelId="{8307840A-99FD-413D-98AD-E110DC6DA751}" type="sibTrans" cxnId="{A03A4AD8-E4BB-490B-934E-454FDC6398D6}">
      <dgm:prSet/>
      <dgm:spPr/>
      <dgm:t>
        <a:bodyPr/>
        <a:lstStyle/>
        <a:p>
          <a:endParaRPr lang="ru-UA"/>
        </a:p>
      </dgm:t>
    </dgm:pt>
    <dgm:pt modelId="{4FCF4353-5043-4475-A990-CDDACC276A02}">
      <dgm:prSet/>
      <dgm:spPr/>
      <dgm:t>
        <a:bodyPr/>
        <a:lstStyle/>
        <a:p>
          <a:r>
            <a:rPr lang="uk-UA" noProof="0" dirty="0">
              <a:latin typeface="Times New Roman" panose="02020603050405020304" pitchFamily="18" charset="0"/>
              <a:cs typeface="Times New Roman" panose="02020603050405020304" pitchFamily="18" charset="0"/>
            </a:rPr>
            <a:t>Загального призначення</a:t>
          </a:r>
        </a:p>
      </dgm:t>
    </dgm:pt>
    <dgm:pt modelId="{7C741E0C-C64B-41C9-BA44-02B61CA38E23}" type="parTrans" cxnId="{BB5AFC9E-A1CD-42C2-A659-CBFD162EDA21}">
      <dgm:prSet/>
      <dgm:spPr/>
      <dgm:t>
        <a:bodyPr/>
        <a:lstStyle/>
        <a:p>
          <a:endParaRPr lang="ru-UA" dirty="0"/>
        </a:p>
      </dgm:t>
    </dgm:pt>
    <dgm:pt modelId="{0C5C3360-A5EB-4367-A6CE-118C51F794FF}" type="sibTrans" cxnId="{BB5AFC9E-A1CD-42C2-A659-CBFD162EDA21}">
      <dgm:prSet/>
      <dgm:spPr/>
      <dgm:t>
        <a:bodyPr/>
        <a:lstStyle/>
        <a:p>
          <a:endParaRPr lang="ru-UA"/>
        </a:p>
      </dgm:t>
    </dgm:pt>
    <dgm:pt modelId="{7EEFC309-AD10-4ABD-9463-5904EBDB0B1C}">
      <dgm:prSet/>
      <dgm:spPr/>
      <dgm:t>
        <a:bodyPr/>
        <a:lstStyle/>
        <a:p>
          <a:r>
            <a:rPr lang="uk-UA" noProof="0" dirty="0">
              <a:latin typeface="Times New Roman" panose="02020603050405020304" pitchFamily="18" charset="0"/>
              <a:cs typeface="Times New Roman" panose="02020603050405020304" pitchFamily="18" charset="0"/>
            </a:rPr>
            <a:t>Автоматизованого проектування</a:t>
          </a:r>
        </a:p>
      </dgm:t>
    </dgm:pt>
    <dgm:pt modelId="{669B840E-403B-4A2D-A90F-037C612E1D93}" type="parTrans" cxnId="{6C28EB24-7965-41D1-BE5B-907C115A0783}">
      <dgm:prSet/>
      <dgm:spPr/>
      <dgm:t>
        <a:bodyPr/>
        <a:lstStyle/>
        <a:p>
          <a:endParaRPr lang="ru-UA" dirty="0"/>
        </a:p>
      </dgm:t>
    </dgm:pt>
    <dgm:pt modelId="{F1187C93-6226-4BD2-BAB2-AF9B99DB08FD}" type="sibTrans" cxnId="{6C28EB24-7965-41D1-BE5B-907C115A0783}">
      <dgm:prSet/>
      <dgm:spPr/>
      <dgm:t>
        <a:bodyPr/>
        <a:lstStyle/>
        <a:p>
          <a:endParaRPr lang="ru-UA"/>
        </a:p>
      </dgm:t>
    </dgm:pt>
    <dgm:pt modelId="{36F5074B-BD2A-4CC0-9E06-06297359124E}">
      <dgm:prSet/>
      <dgm:spPr/>
      <dgm:t>
        <a:bodyPr/>
        <a:lstStyle/>
        <a:p>
          <a:r>
            <a:rPr lang="uk-UA" noProof="0" dirty="0">
              <a:latin typeface="Times New Roman" panose="02020603050405020304" pitchFamily="18" charset="0"/>
              <a:cs typeface="Times New Roman" panose="02020603050405020304" pitchFamily="18" charset="0"/>
            </a:rPr>
            <a:t>Офісні</a:t>
          </a:r>
        </a:p>
      </dgm:t>
    </dgm:pt>
    <dgm:pt modelId="{6C0A5EF2-BE57-4330-8AF6-F13C35DBDEF4}" type="parTrans" cxnId="{3E524228-F786-4477-BAEA-D3AECAE9A998}">
      <dgm:prSet/>
      <dgm:spPr/>
      <dgm:t>
        <a:bodyPr/>
        <a:lstStyle/>
        <a:p>
          <a:endParaRPr lang="ru-UA" dirty="0"/>
        </a:p>
      </dgm:t>
    </dgm:pt>
    <dgm:pt modelId="{FDE58C1A-4BF1-4BC2-9147-77BE5EB4CA64}" type="sibTrans" cxnId="{3E524228-F786-4477-BAEA-D3AECAE9A998}">
      <dgm:prSet/>
      <dgm:spPr/>
      <dgm:t>
        <a:bodyPr/>
        <a:lstStyle/>
        <a:p>
          <a:endParaRPr lang="ru-UA"/>
        </a:p>
      </dgm:t>
    </dgm:pt>
    <dgm:pt modelId="{44F7ECA0-BD5C-4B3B-A96A-6145810A317F}">
      <dgm:prSet/>
      <dgm:spPr/>
      <dgm:t>
        <a:bodyPr/>
        <a:lstStyle/>
        <a:p>
          <a:r>
            <a:rPr lang="uk-UA" noProof="0" dirty="0">
              <a:latin typeface="Times New Roman" panose="02020603050405020304" pitchFamily="18" charset="0"/>
              <a:cs typeface="Times New Roman" panose="02020603050405020304" pitchFamily="18" charset="0"/>
            </a:rPr>
            <a:t>Програмні системи мультимедіа</a:t>
          </a:r>
        </a:p>
      </dgm:t>
    </dgm:pt>
    <dgm:pt modelId="{2AFF22CE-CD34-421A-9A0E-AC2C580E1337}" type="parTrans" cxnId="{C3CC5A26-11A2-4D10-A600-E84756F1778A}">
      <dgm:prSet/>
      <dgm:spPr/>
      <dgm:t>
        <a:bodyPr/>
        <a:lstStyle/>
        <a:p>
          <a:endParaRPr lang="ru-UA" dirty="0"/>
        </a:p>
      </dgm:t>
    </dgm:pt>
    <dgm:pt modelId="{EFB724C2-7BB7-4976-994B-3B9D126EA658}" type="sibTrans" cxnId="{C3CC5A26-11A2-4D10-A600-E84756F1778A}">
      <dgm:prSet/>
      <dgm:spPr/>
      <dgm:t>
        <a:bodyPr/>
        <a:lstStyle/>
        <a:p>
          <a:endParaRPr lang="ru-UA"/>
        </a:p>
      </dgm:t>
    </dgm:pt>
    <dgm:pt modelId="{5EB67EF0-7E53-4C29-A9F0-9A2E491C88B0}">
      <dgm:prSet/>
      <dgm:spPr/>
      <dgm:t>
        <a:bodyPr/>
        <a:lstStyle/>
        <a:p>
          <a:r>
            <a:rPr lang="uk-UA" noProof="0" dirty="0">
              <a:latin typeface="Times New Roman" panose="02020603050405020304" pitchFamily="18" charset="0"/>
              <a:cs typeface="Times New Roman" panose="02020603050405020304" pitchFamily="18" charset="0"/>
            </a:rPr>
            <a:t>Інтелектуальні системи</a:t>
          </a:r>
        </a:p>
      </dgm:t>
    </dgm:pt>
    <dgm:pt modelId="{1574A10C-1F79-457E-A34D-A3D0D000D728}" type="parTrans" cxnId="{45F8DF97-D7CD-4AAC-AC4F-B9E5D77BFC9F}">
      <dgm:prSet/>
      <dgm:spPr/>
      <dgm:t>
        <a:bodyPr/>
        <a:lstStyle/>
        <a:p>
          <a:endParaRPr lang="ru-UA" dirty="0"/>
        </a:p>
      </dgm:t>
    </dgm:pt>
    <dgm:pt modelId="{40CC2257-A3DB-4EA0-8332-29ED0A084747}" type="sibTrans" cxnId="{45F8DF97-D7CD-4AAC-AC4F-B9E5D77BFC9F}">
      <dgm:prSet/>
      <dgm:spPr/>
      <dgm:t>
        <a:bodyPr/>
        <a:lstStyle/>
        <a:p>
          <a:endParaRPr lang="ru-UA"/>
        </a:p>
      </dgm:t>
    </dgm:pt>
    <dgm:pt modelId="{F1287A2E-F46C-49D2-ADA7-1AF9D35C6BF4}">
      <dgm:prSet/>
      <dgm:spPr/>
      <dgm:t>
        <a:bodyPr/>
        <a:lstStyle/>
        <a:p>
          <a:r>
            <a:rPr lang="uk-UA" noProof="0" dirty="0">
              <a:latin typeface="Times New Roman" panose="02020603050405020304" pitchFamily="18" charset="0"/>
              <a:cs typeface="Times New Roman" panose="02020603050405020304" pitchFamily="18" charset="0"/>
            </a:rPr>
            <a:t>Настільні видавницькі системи</a:t>
          </a:r>
        </a:p>
      </dgm:t>
    </dgm:pt>
    <dgm:pt modelId="{705FD3A4-1911-482E-B1DA-CC6ACAA856DA}" type="parTrans" cxnId="{A8D51309-5D75-46AB-9DCA-87D2FE63B12B}">
      <dgm:prSet/>
      <dgm:spPr/>
      <dgm:t>
        <a:bodyPr/>
        <a:lstStyle/>
        <a:p>
          <a:endParaRPr lang="ru-UA" dirty="0"/>
        </a:p>
      </dgm:t>
    </dgm:pt>
    <dgm:pt modelId="{3F5381CB-1EB9-4818-B18B-23C6BE67461C}" type="sibTrans" cxnId="{A8D51309-5D75-46AB-9DCA-87D2FE63B12B}">
      <dgm:prSet/>
      <dgm:spPr/>
      <dgm:t>
        <a:bodyPr/>
        <a:lstStyle/>
        <a:p>
          <a:endParaRPr lang="ru-UA"/>
        </a:p>
      </dgm:t>
    </dgm:pt>
    <dgm:pt modelId="{D9F35EB6-9F06-4B12-97AA-22EF54F4F5C6}" type="pres">
      <dgm:prSet presAssocID="{9B739F3A-3EDB-4373-A3B8-98867144BEF0}" presName="Name0" presStyleCnt="0">
        <dgm:presLayoutVars>
          <dgm:chPref val="1"/>
          <dgm:dir/>
          <dgm:animOne val="branch"/>
          <dgm:animLvl val="lvl"/>
          <dgm:resizeHandles val="exact"/>
        </dgm:presLayoutVars>
      </dgm:prSet>
      <dgm:spPr/>
      <dgm:t>
        <a:bodyPr/>
        <a:lstStyle/>
        <a:p>
          <a:endParaRPr lang="ru-RU"/>
        </a:p>
      </dgm:t>
    </dgm:pt>
    <dgm:pt modelId="{D70B576E-7E32-415E-B0A1-D2FA563E7755}" type="pres">
      <dgm:prSet presAssocID="{5ED3F48D-1B90-4565-9390-C476BE8EF948}" presName="root1" presStyleCnt="0"/>
      <dgm:spPr/>
    </dgm:pt>
    <dgm:pt modelId="{37E054AF-4320-4C91-B59B-E26B095FFB6E}" type="pres">
      <dgm:prSet presAssocID="{5ED3F48D-1B90-4565-9390-C476BE8EF948}" presName="LevelOneTextNode" presStyleLbl="node0" presStyleIdx="0" presStyleCnt="1">
        <dgm:presLayoutVars>
          <dgm:chPref val="3"/>
        </dgm:presLayoutVars>
      </dgm:prSet>
      <dgm:spPr/>
      <dgm:t>
        <a:bodyPr/>
        <a:lstStyle/>
        <a:p>
          <a:endParaRPr lang="ru-RU"/>
        </a:p>
      </dgm:t>
    </dgm:pt>
    <dgm:pt modelId="{3E52E427-AC2F-4587-8972-5A66587C8E96}" type="pres">
      <dgm:prSet presAssocID="{5ED3F48D-1B90-4565-9390-C476BE8EF948}" presName="level2hierChild" presStyleCnt="0"/>
      <dgm:spPr/>
    </dgm:pt>
    <dgm:pt modelId="{2D05E804-0BF9-45BF-B90F-94127A1442B4}" type="pres">
      <dgm:prSet presAssocID="{669B840E-403B-4A2D-A90F-037C612E1D93}" presName="conn2-1" presStyleLbl="parChTrans1D2" presStyleIdx="0" presStyleCnt="8"/>
      <dgm:spPr/>
      <dgm:t>
        <a:bodyPr/>
        <a:lstStyle/>
        <a:p>
          <a:endParaRPr lang="ru-RU"/>
        </a:p>
      </dgm:t>
    </dgm:pt>
    <dgm:pt modelId="{7BEC26B8-DC51-42C2-91E9-17B1858B8407}" type="pres">
      <dgm:prSet presAssocID="{669B840E-403B-4A2D-A90F-037C612E1D93}" presName="connTx" presStyleLbl="parChTrans1D2" presStyleIdx="0" presStyleCnt="8"/>
      <dgm:spPr/>
      <dgm:t>
        <a:bodyPr/>
        <a:lstStyle/>
        <a:p>
          <a:endParaRPr lang="ru-RU"/>
        </a:p>
      </dgm:t>
    </dgm:pt>
    <dgm:pt modelId="{B9D9F466-1FF6-4DAB-8C06-721005BCB00D}" type="pres">
      <dgm:prSet presAssocID="{7EEFC309-AD10-4ABD-9463-5904EBDB0B1C}" presName="root2" presStyleCnt="0"/>
      <dgm:spPr/>
    </dgm:pt>
    <dgm:pt modelId="{7EDEB974-A779-4B13-8E73-D5157110E855}" type="pres">
      <dgm:prSet presAssocID="{7EEFC309-AD10-4ABD-9463-5904EBDB0B1C}" presName="LevelTwoTextNode" presStyleLbl="node2" presStyleIdx="0" presStyleCnt="8" custScaleX="166975">
        <dgm:presLayoutVars>
          <dgm:chPref val="3"/>
        </dgm:presLayoutVars>
      </dgm:prSet>
      <dgm:spPr/>
      <dgm:t>
        <a:bodyPr/>
        <a:lstStyle/>
        <a:p>
          <a:endParaRPr lang="ru-RU"/>
        </a:p>
      </dgm:t>
    </dgm:pt>
    <dgm:pt modelId="{FD8E2E25-5C6F-4484-A28B-BB11F24B2478}" type="pres">
      <dgm:prSet presAssocID="{7EEFC309-AD10-4ABD-9463-5904EBDB0B1C}" presName="level3hierChild" presStyleCnt="0"/>
      <dgm:spPr/>
    </dgm:pt>
    <dgm:pt modelId="{12051B5D-036A-4B7C-9A8D-79AC3AE621CA}" type="pres">
      <dgm:prSet presAssocID="{076AB0EB-4F7F-4B14-A0D2-5788B13B1958}" presName="conn2-1" presStyleLbl="parChTrans1D2" presStyleIdx="1" presStyleCnt="8"/>
      <dgm:spPr/>
      <dgm:t>
        <a:bodyPr/>
        <a:lstStyle/>
        <a:p>
          <a:endParaRPr lang="ru-RU"/>
        </a:p>
      </dgm:t>
    </dgm:pt>
    <dgm:pt modelId="{B3B2BD1F-97C2-4A28-BB67-6EFC7A832E2F}" type="pres">
      <dgm:prSet presAssocID="{076AB0EB-4F7F-4B14-A0D2-5788B13B1958}" presName="connTx" presStyleLbl="parChTrans1D2" presStyleIdx="1" presStyleCnt="8"/>
      <dgm:spPr/>
      <dgm:t>
        <a:bodyPr/>
        <a:lstStyle/>
        <a:p>
          <a:endParaRPr lang="ru-RU"/>
        </a:p>
      </dgm:t>
    </dgm:pt>
    <dgm:pt modelId="{D25A1C19-8954-4F1A-B80B-1234575E3002}" type="pres">
      <dgm:prSet presAssocID="{88DB84F5-B004-4348-8AB9-D83062D8DDDB}" presName="root2" presStyleCnt="0"/>
      <dgm:spPr/>
    </dgm:pt>
    <dgm:pt modelId="{3F2F8759-BE9D-40A2-B46D-594DDA980029}" type="pres">
      <dgm:prSet presAssocID="{88DB84F5-B004-4348-8AB9-D83062D8DDDB}" presName="LevelTwoTextNode" presStyleLbl="node2" presStyleIdx="1" presStyleCnt="8" custScaleX="165106">
        <dgm:presLayoutVars>
          <dgm:chPref val="3"/>
        </dgm:presLayoutVars>
      </dgm:prSet>
      <dgm:spPr/>
      <dgm:t>
        <a:bodyPr/>
        <a:lstStyle/>
        <a:p>
          <a:endParaRPr lang="ru-RU"/>
        </a:p>
      </dgm:t>
    </dgm:pt>
    <dgm:pt modelId="{52ECBEBC-49EA-4B8B-B5BA-DC3C79002D26}" type="pres">
      <dgm:prSet presAssocID="{88DB84F5-B004-4348-8AB9-D83062D8DDDB}" presName="level3hierChild" presStyleCnt="0"/>
      <dgm:spPr/>
    </dgm:pt>
    <dgm:pt modelId="{BFD42593-E088-4952-BACF-BB8A9CF356A3}" type="pres">
      <dgm:prSet presAssocID="{1574A10C-1F79-457E-A34D-A3D0D000D728}" presName="conn2-1" presStyleLbl="parChTrans1D2" presStyleIdx="2" presStyleCnt="8"/>
      <dgm:spPr/>
      <dgm:t>
        <a:bodyPr/>
        <a:lstStyle/>
        <a:p>
          <a:endParaRPr lang="ru-RU"/>
        </a:p>
      </dgm:t>
    </dgm:pt>
    <dgm:pt modelId="{BC583A6D-5EBB-4122-A10C-FC43391291A6}" type="pres">
      <dgm:prSet presAssocID="{1574A10C-1F79-457E-A34D-A3D0D000D728}" presName="connTx" presStyleLbl="parChTrans1D2" presStyleIdx="2" presStyleCnt="8"/>
      <dgm:spPr/>
      <dgm:t>
        <a:bodyPr/>
        <a:lstStyle/>
        <a:p>
          <a:endParaRPr lang="ru-RU"/>
        </a:p>
      </dgm:t>
    </dgm:pt>
    <dgm:pt modelId="{C6D8D3FE-497D-42AC-B2A5-2009266BB5C3}" type="pres">
      <dgm:prSet presAssocID="{5EB67EF0-7E53-4C29-A9F0-9A2E491C88B0}" presName="root2" presStyleCnt="0"/>
      <dgm:spPr/>
    </dgm:pt>
    <dgm:pt modelId="{F6F47F88-E3CD-4EB7-916F-D849072B4E75}" type="pres">
      <dgm:prSet presAssocID="{5EB67EF0-7E53-4C29-A9F0-9A2E491C88B0}" presName="LevelTwoTextNode" presStyleLbl="node2" presStyleIdx="2" presStyleCnt="8" custScaleX="170082">
        <dgm:presLayoutVars>
          <dgm:chPref val="3"/>
        </dgm:presLayoutVars>
      </dgm:prSet>
      <dgm:spPr/>
      <dgm:t>
        <a:bodyPr/>
        <a:lstStyle/>
        <a:p>
          <a:endParaRPr lang="ru-RU"/>
        </a:p>
      </dgm:t>
    </dgm:pt>
    <dgm:pt modelId="{74D5BD33-A65A-45F3-8ACA-BEB41F6D8F6A}" type="pres">
      <dgm:prSet presAssocID="{5EB67EF0-7E53-4C29-A9F0-9A2E491C88B0}" presName="level3hierChild" presStyleCnt="0"/>
      <dgm:spPr/>
    </dgm:pt>
    <dgm:pt modelId="{420D3B1D-F468-4B7E-A283-EFD3FEBB0C3B}" type="pres">
      <dgm:prSet presAssocID="{2AFF22CE-CD34-421A-9A0E-AC2C580E1337}" presName="conn2-1" presStyleLbl="parChTrans1D2" presStyleIdx="3" presStyleCnt="8"/>
      <dgm:spPr/>
      <dgm:t>
        <a:bodyPr/>
        <a:lstStyle/>
        <a:p>
          <a:endParaRPr lang="ru-RU"/>
        </a:p>
      </dgm:t>
    </dgm:pt>
    <dgm:pt modelId="{9E5F0737-9663-404F-AFAC-BC7B3E949FE3}" type="pres">
      <dgm:prSet presAssocID="{2AFF22CE-CD34-421A-9A0E-AC2C580E1337}" presName="connTx" presStyleLbl="parChTrans1D2" presStyleIdx="3" presStyleCnt="8"/>
      <dgm:spPr/>
      <dgm:t>
        <a:bodyPr/>
        <a:lstStyle/>
        <a:p>
          <a:endParaRPr lang="ru-RU"/>
        </a:p>
      </dgm:t>
    </dgm:pt>
    <dgm:pt modelId="{38258061-1AF0-470A-ACC4-ACBDADB59AFD}" type="pres">
      <dgm:prSet presAssocID="{44F7ECA0-BD5C-4B3B-A96A-6145810A317F}" presName="root2" presStyleCnt="0"/>
      <dgm:spPr/>
    </dgm:pt>
    <dgm:pt modelId="{5536B232-BCFD-44D1-A0DF-2F1A1F420E08}" type="pres">
      <dgm:prSet presAssocID="{44F7ECA0-BD5C-4B3B-A96A-6145810A317F}" presName="LevelTwoTextNode" presStyleLbl="node2" presStyleIdx="3" presStyleCnt="8" custScaleX="168714">
        <dgm:presLayoutVars>
          <dgm:chPref val="3"/>
        </dgm:presLayoutVars>
      </dgm:prSet>
      <dgm:spPr/>
      <dgm:t>
        <a:bodyPr/>
        <a:lstStyle/>
        <a:p>
          <a:endParaRPr lang="ru-RU"/>
        </a:p>
      </dgm:t>
    </dgm:pt>
    <dgm:pt modelId="{D2F086F2-DE75-42E8-A868-099538327C20}" type="pres">
      <dgm:prSet presAssocID="{44F7ECA0-BD5C-4B3B-A96A-6145810A317F}" presName="level3hierChild" presStyleCnt="0"/>
      <dgm:spPr/>
    </dgm:pt>
    <dgm:pt modelId="{F742277B-0E0A-4CC7-AB1B-9F0295067DF9}" type="pres">
      <dgm:prSet presAssocID="{6C0A5EF2-BE57-4330-8AF6-F13C35DBDEF4}" presName="conn2-1" presStyleLbl="parChTrans1D2" presStyleIdx="4" presStyleCnt="8"/>
      <dgm:spPr/>
      <dgm:t>
        <a:bodyPr/>
        <a:lstStyle/>
        <a:p>
          <a:endParaRPr lang="ru-RU"/>
        </a:p>
      </dgm:t>
    </dgm:pt>
    <dgm:pt modelId="{6FB530B9-216A-4281-930F-A495847B538D}" type="pres">
      <dgm:prSet presAssocID="{6C0A5EF2-BE57-4330-8AF6-F13C35DBDEF4}" presName="connTx" presStyleLbl="parChTrans1D2" presStyleIdx="4" presStyleCnt="8"/>
      <dgm:spPr/>
      <dgm:t>
        <a:bodyPr/>
        <a:lstStyle/>
        <a:p>
          <a:endParaRPr lang="ru-RU"/>
        </a:p>
      </dgm:t>
    </dgm:pt>
    <dgm:pt modelId="{F6383C08-7529-4B8C-B1B8-D16006472CAD}" type="pres">
      <dgm:prSet presAssocID="{36F5074B-BD2A-4CC0-9E06-06297359124E}" presName="root2" presStyleCnt="0"/>
      <dgm:spPr/>
    </dgm:pt>
    <dgm:pt modelId="{DE9AA3E7-76D0-4F1B-8012-0138315B299D}" type="pres">
      <dgm:prSet presAssocID="{36F5074B-BD2A-4CC0-9E06-06297359124E}" presName="LevelTwoTextNode" presStyleLbl="node2" presStyleIdx="4" presStyleCnt="8" custScaleX="167501">
        <dgm:presLayoutVars>
          <dgm:chPref val="3"/>
        </dgm:presLayoutVars>
      </dgm:prSet>
      <dgm:spPr/>
      <dgm:t>
        <a:bodyPr/>
        <a:lstStyle/>
        <a:p>
          <a:endParaRPr lang="ru-RU"/>
        </a:p>
      </dgm:t>
    </dgm:pt>
    <dgm:pt modelId="{EF98CBF7-215C-40F7-BF0C-CA1F97E4635D}" type="pres">
      <dgm:prSet presAssocID="{36F5074B-BD2A-4CC0-9E06-06297359124E}" presName="level3hierChild" presStyleCnt="0"/>
      <dgm:spPr/>
    </dgm:pt>
    <dgm:pt modelId="{91AEE944-67C2-4F6B-8F03-3AB856C53818}" type="pres">
      <dgm:prSet presAssocID="{7C741E0C-C64B-41C9-BA44-02B61CA38E23}" presName="conn2-1" presStyleLbl="parChTrans1D2" presStyleIdx="5" presStyleCnt="8"/>
      <dgm:spPr/>
      <dgm:t>
        <a:bodyPr/>
        <a:lstStyle/>
        <a:p>
          <a:endParaRPr lang="ru-RU"/>
        </a:p>
      </dgm:t>
    </dgm:pt>
    <dgm:pt modelId="{808EDE92-B2DA-4B01-AE9E-A88A0E92AE37}" type="pres">
      <dgm:prSet presAssocID="{7C741E0C-C64B-41C9-BA44-02B61CA38E23}" presName="connTx" presStyleLbl="parChTrans1D2" presStyleIdx="5" presStyleCnt="8"/>
      <dgm:spPr/>
      <dgm:t>
        <a:bodyPr/>
        <a:lstStyle/>
        <a:p>
          <a:endParaRPr lang="ru-RU"/>
        </a:p>
      </dgm:t>
    </dgm:pt>
    <dgm:pt modelId="{539C3F16-6EF5-44D0-BECF-08758ABA88BC}" type="pres">
      <dgm:prSet presAssocID="{4FCF4353-5043-4475-A990-CDDACC276A02}" presName="root2" presStyleCnt="0"/>
      <dgm:spPr/>
    </dgm:pt>
    <dgm:pt modelId="{0C483C35-DF85-4651-94E3-9A8F7FCFA86B}" type="pres">
      <dgm:prSet presAssocID="{4FCF4353-5043-4475-A990-CDDACC276A02}" presName="LevelTwoTextNode" presStyleLbl="node2" presStyleIdx="5" presStyleCnt="8" custScaleX="171002">
        <dgm:presLayoutVars>
          <dgm:chPref val="3"/>
        </dgm:presLayoutVars>
      </dgm:prSet>
      <dgm:spPr/>
      <dgm:t>
        <a:bodyPr/>
        <a:lstStyle/>
        <a:p>
          <a:endParaRPr lang="ru-RU"/>
        </a:p>
      </dgm:t>
    </dgm:pt>
    <dgm:pt modelId="{8A529974-3541-4CF4-B011-812AC8E7134E}" type="pres">
      <dgm:prSet presAssocID="{4FCF4353-5043-4475-A990-CDDACC276A02}" presName="level3hierChild" presStyleCnt="0"/>
      <dgm:spPr/>
    </dgm:pt>
    <dgm:pt modelId="{9CAC453D-418C-4919-8880-3DB6CF5CD86A}" type="pres">
      <dgm:prSet presAssocID="{55F8149B-B9EA-4D76-99C0-38A72A0563E4}" presName="conn2-1" presStyleLbl="parChTrans1D2" presStyleIdx="6" presStyleCnt="8"/>
      <dgm:spPr/>
      <dgm:t>
        <a:bodyPr/>
        <a:lstStyle/>
        <a:p>
          <a:endParaRPr lang="ru-RU"/>
        </a:p>
      </dgm:t>
    </dgm:pt>
    <dgm:pt modelId="{E3C5BC66-089C-4EA4-9220-54BF9E841272}" type="pres">
      <dgm:prSet presAssocID="{55F8149B-B9EA-4D76-99C0-38A72A0563E4}" presName="connTx" presStyleLbl="parChTrans1D2" presStyleIdx="6" presStyleCnt="8"/>
      <dgm:spPr/>
      <dgm:t>
        <a:bodyPr/>
        <a:lstStyle/>
        <a:p>
          <a:endParaRPr lang="ru-RU"/>
        </a:p>
      </dgm:t>
    </dgm:pt>
    <dgm:pt modelId="{3556B43C-00E2-48EC-879B-C4065CF36D43}" type="pres">
      <dgm:prSet presAssocID="{3DECA0F1-AA4B-46BB-AD1C-8A789F30E150}" presName="root2" presStyleCnt="0"/>
      <dgm:spPr/>
    </dgm:pt>
    <dgm:pt modelId="{DBF22824-1AA0-42A0-88E9-C43F10FDB4DC}" type="pres">
      <dgm:prSet presAssocID="{3DECA0F1-AA4B-46BB-AD1C-8A789F30E150}" presName="LevelTwoTextNode" presStyleLbl="node2" presStyleIdx="6" presStyleCnt="8" custScaleX="169367">
        <dgm:presLayoutVars>
          <dgm:chPref val="3"/>
        </dgm:presLayoutVars>
      </dgm:prSet>
      <dgm:spPr/>
      <dgm:t>
        <a:bodyPr/>
        <a:lstStyle/>
        <a:p>
          <a:endParaRPr lang="ru-RU"/>
        </a:p>
      </dgm:t>
    </dgm:pt>
    <dgm:pt modelId="{770F72FE-C296-4379-8237-B438C5303537}" type="pres">
      <dgm:prSet presAssocID="{3DECA0F1-AA4B-46BB-AD1C-8A789F30E150}" presName="level3hierChild" presStyleCnt="0"/>
      <dgm:spPr/>
    </dgm:pt>
    <dgm:pt modelId="{683FEA1E-5664-4B8B-B445-42A67D26DBB6}" type="pres">
      <dgm:prSet presAssocID="{705FD3A4-1911-482E-B1DA-CC6ACAA856DA}" presName="conn2-1" presStyleLbl="parChTrans1D2" presStyleIdx="7" presStyleCnt="8"/>
      <dgm:spPr/>
      <dgm:t>
        <a:bodyPr/>
        <a:lstStyle/>
        <a:p>
          <a:endParaRPr lang="ru-RU"/>
        </a:p>
      </dgm:t>
    </dgm:pt>
    <dgm:pt modelId="{FAC3EC11-ECF0-4BF9-85BD-48AC82B331F9}" type="pres">
      <dgm:prSet presAssocID="{705FD3A4-1911-482E-B1DA-CC6ACAA856DA}" presName="connTx" presStyleLbl="parChTrans1D2" presStyleIdx="7" presStyleCnt="8"/>
      <dgm:spPr/>
      <dgm:t>
        <a:bodyPr/>
        <a:lstStyle/>
        <a:p>
          <a:endParaRPr lang="ru-RU"/>
        </a:p>
      </dgm:t>
    </dgm:pt>
    <dgm:pt modelId="{63F76840-FB38-4BEA-ACB2-EBE436BBE654}" type="pres">
      <dgm:prSet presAssocID="{F1287A2E-F46C-49D2-ADA7-1AF9D35C6BF4}" presName="root2" presStyleCnt="0"/>
      <dgm:spPr/>
    </dgm:pt>
    <dgm:pt modelId="{AEA1215F-6D8B-42C1-ADAA-C59719EE5677}" type="pres">
      <dgm:prSet presAssocID="{F1287A2E-F46C-49D2-ADA7-1AF9D35C6BF4}" presName="LevelTwoTextNode" presStyleLbl="node2" presStyleIdx="7" presStyleCnt="8" custScaleX="170932">
        <dgm:presLayoutVars>
          <dgm:chPref val="3"/>
        </dgm:presLayoutVars>
      </dgm:prSet>
      <dgm:spPr/>
      <dgm:t>
        <a:bodyPr/>
        <a:lstStyle/>
        <a:p>
          <a:endParaRPr lang="ru-RU"/>
        </a:p>
      </dgm:t>
    </dgm:pt>
    <dgm:pt modelId="{2E8D3B46-4314-4D74-8CD4-340E2A84FF91}" type="pres">
      <dgm:prSet presAssocID="{F1287A2E-F46C-49D2-ADA7-1AF9D35C6BF4}" presName="level3hierChild" presStyleCnt="0"/>
      <dgm:spPr/>
    </dgm:pt>
  </dgm:ptLst>
  <dgm:cxnLst>
    <dgm:cxn modelId="{FD083127-2A8B-40E0-9460-5142F75A3588}" type="presOf" srcId="{88DB84F5-B004-4348-8AB9-D83062D8DDDB}" destId="{3F2F8759-BE9D-40A2-B46D-594DDA980029}" srcOrd="0" destOrd="0" presId="urn:microsoft.com/office/officeart/2008/layout/HorizontalMultiLevelHierarchy"/>
    <dgm:cxn modelId="{C3C88584-6021-4AAC-9B87-7F2DA2AF7DDA}" type="presOf" srcId="{3DECA0F1-AA4B-46BB-AD1C-8A789F30E150}" destId="{DBF22824-1AA0-42A0-88E9-C43F10FDB4DC}" srcOrd="0" destOrd="0" presId="urn:microsoft.com/office/officeart/2008/layout/HorizontalMultiLevelHierarchy"/>
    <dgm:cxn modelId="{3DE319C8-EF92-406E-9863-62E54D6E3A9B}" type="presOf" srcId="{1574A10C-1F79-457E-A34D-A3D0D000D728}" destId="{BFD42593-E088-4952-BACF-BB8A9CF356A3}" srcOrd="0" destOrd="0" presId="urn:microsoft.com/office/officeart/2008/layout/HorizontalMultiLevelHierarchy"/>
    <dgm:cxn modelId="{AF4339FD-723E-4332-BFD8-B2A0212F3CCE}" type="presOf" srcId="{1574A10C-1F79-457E-A34D-A3D0D000D728}" destId="{BC583A6D-5EBB-4122-A10C-FC43391291A6}" srcOrd="1" destOrd="0" presId="urn:microsoft.com/office/officeart/2008/layout/HorizontalMultiLevelHierarchy"/>
    <dgm:cxn modelId="{91D98383-C2FF-4791-9460-FA3AFD1D06A5}" type="presOf" srcId="{6C0A5EF2-BE57-4330-8AF6-F13C35DBDEF4}" destId="{6FB530B9-216A-4281-930F-A495847B538D}" srcOrd="1" destOrd="0" presId="urn:microsoft.com/office/officeart/2008/layout/HorizontalMultiLevelHierarchy"/>
    <dgm:cxn modelId="{3E524228-F786-4477-BAEA-D3AECAE9A998}" srcId="{5ED3F48D-1B90-4565-9390-C476BE8EF948}" destId="{36F5074B-BD2A-4CC0-9E06-06297359124E}" srcOrd="4" destOrd="0" parTransId="{6C0A5EF2-BE57-4330-8AF6-F13C35DBDEF4}" sibTransId="{FDE58C1A-4BF1-4BC2-9147-77BE5EB4CA64}"/>
    <dgm:cxn modelId="{2D932C40-B07D-4692-9664-5CC7E1CF7C19}" type="presOf" srcId="{5EB67EF0-7E53-4C29-A9F0-9A2E491C88B0}" destId="{F6F47F88-E3CD-4EB7-916F-D849072B4E75}" srcOrd="0" destOrd="0" presId="urn:microsoft.com/office/officeart/2008/layout/HorizontalMultiLevelHierarchy"/>
    <dgm:cxn modelId="{F288414B-29D0-48F2-8D15-FEC5FBBEEEDD}" type="presOf" srcId="{7C741E0C-C64B-41C9-BA44-02B61CA38E23}" destId="{808EDE92-B2DA-4B01-AE9E-A88A0E92AE37}" srcOrd="1" destOrd="0" presId="urn:microsoft.com/office/officeart/2008/layout/HorizontalMultiLevelHierarchy"/>
    <dgm:cxn modelId="{98649F97-B7FB-40A4-8FB1-E4CCDD698BA8}" type="presOf" srcId="{44F7ECA0-BD5C-4B3B-A96A-6145810A317F}" destId="{5536B232-BCFD-44D1-A0DF-2F1A1F420E08}" srcOrd="0" destOrd="0" presId="urn:microsoft.com/office/officeart/2008/layout/HorizontalMultiLevelHierarchy"/>
    <dgm:cxn modelId="{A2C9FD7B-39A9-4D05-81E9-430BB4E92715}" srcId="{5ED3F48D-1B90-4565-9390-C476BE8EF948}" destId="{88DB84F5-B004-4348-8AB9-D83062D8DDDB}" srcOrd="1" destOrd="0" parTransId="{076AB0EB-4F7F-4B14-A0D2-5788B13B1958}" sibTransId="{D0582A3B-8F38-4CF9-A5FB-0AEFC0C621D9}"/>
    <dgm:cxn modelId="{D1FBD0B1-E739-404B-9E95-699133F2727C}" type="presOf" srcId="{9B739F3A-3EDB-4373-A3B8-98867144BEF0}" destId="{D9F35EB6-9F06-4B12-97AA-22EF54F4F5C6}" srcOrd="0" destOrd="0" presId="urn:microsoft.com/office/officeart/2008/layout/HorizontalMultiLevelHierarchy"/>
    <dgm:cxn modelId="{DCBC3255-B9FE-4A00-AF24-696B88CA77A5}" type="presOf" srcId="{F1287A2E-F46C-49D2-ADA7-1AF9D35C6BF4}" destId="{AEA1215F-6D8B-42C1-ADAA-C59719EE5677}" srcOrd="0" destOrd="0" presId="urn:microsoft.com/office/officeart/2008/layout/HorizontalMultiLevelHierarchy"/>
    <dgm:cxn modelId="{D40F5855-1B3B-4B1F-828F-398DB63C5754}" type="presOf" srcId="{669B840E-403B-4A2D-A90F-037C612E1D93}" destId="{2D05E804-0BF9-45BF-B90F-94127A1442B4}" srcOrd="0" destOrd="0" presId="urn:microsoft.com/office/officeart/2008/layout/HorizontalMultiLevelHierarchy"/>
    <dgm:cxn modelId="{A03A4AD8-E4BB-490B-934E-454FDC6398D6}" srcId="{5ED3F48D-1B90-4565-9390-C476BE8EF948}" destId="{3DECA0F1-AA4B-46BB-AD1C-8A789F30E150}" srcOrd="6" destOrd="0" parTransId="{55F8149B-B9EA-4D76-99C0-38A72A0563E4}" sibTransId="{8307840A-99FD-413D-98AD-E110DC6DA751}"/>
    <dgm:cxn modelId="{1ED76804-5898-4E96-AC91-518370E8C52B}" type="presOf" srcId="{7EEFC309-AD10-4ABD-9463-5904EBDB0B1C}" destId="{7EDEB974-A779-4B13-8E73-D5157110E855}" srcOrd="0" destOrd="0" presId="urn:microsoft.com/office/officeart/2008/layout/HorizontalMultiLevelHierarchy"/>
    <dgm:cxn modelId="{1EF7CF54-B247-43BE-B7C9-A8ECC9227D7F}" type="presOf" srcId="{4FCF4353-5043-4475-A990-CDDACC276A02}" destId="{0C483C35-DF85-4651-94E3-9A8F7FCFA86B}" srcOrd="0" destOrd="0" presId="urn:microsoft.com/office/officeart/2008/layout/HorizontalMultiLevelHierarchy"/>
    <dgm:cxn modelId="{A8D51309-5D75-46AB-9DCA-87D2FE63B12B}" srcId="{5ED3F48D-1B90-4565-9390-C476BE8EF948}" destId="{F1287A2E-F46C-49D2-ADA7-1AF9D35C6BF4}" srcOrd="7" destOrd="0" parTransId="{705FD3A4-1911-482E-B1DA-CC6ACAA856DA}" sibTransId="{3F5381CB-1EB9-4818-B18B-23C6BE67461C}"/>
    <dgm:cxn modelId="{374F210D-029E-4D6F-803D-22603805BCFF}" type="presOf" srcId="{6C0A5EF2-BE57-4330-8AF6-F13C35DBDEF4}" destId="{F742277B-0E0A-4CC7-AB1B-9F0295067DF9}" srcOrd="0" destOrd="0" presId="urn:microsoft.com/office/officeart/2008/layout/HorizontalMultiLevelHierarchy"/>
    <dgm:cxn modelId="{407CB6B8-96D0-4E05-822F-FA9FD5186A9C}" type="presOf" srcId="{076AB0EB-4F7F-4B14-A0D2-5788B13B1958}" destId="{B3B2BD1F-97C2-4A28-BB67-6EFC7A832E2F}" srcOrd="1" destOrd="0" presId="urn:microsoft.com/office/officeart/2008/layout/HorizontalMultiLevelHierarchy"/>
    <dgm:cxn modelId="{0D5F1CE6-0653-4ACE-9E9D-582EB6365B72}" type="presOf" srcId="{55F8149B-B9EA-4D76-99C0-38A72A0563E4}" destId="{E3C5BC66-089C-4EA4-9220-54BF9E841272}" srcOrd="1" destOrd="0" presId="urn:microsoft.com/office/officeart/2008/layout/HorizontalMultiLevelHierarchy"/>
    <dgm:cxn modelId="{97CE0622-FEC3-464E-AE51-BE9C18B14169}" type="presOf" srcId="{5ED3F48D-1B90-4565-9390-C476BE8EF948}" destId="{37E054AF-4320-4C91-B59B-E26B095FFB6E}" srcOrd="0" destOrd="0" presId="urn:microsoft.com/office/officeart/2008/layout/HorizontalMultiLevelHierarchy"/>
    <dgm:cxn modelId="{990143EB-505D-48A3-9C63-5AEA15DF7B06}" type="presOf" srcId="{7C741E0C-C64B-41C9-BA44-02B61CA38E23}" destId="{91AEE944-67C2-4F6B-8F03-3AB856C53818}" srcOrd="0" destOrd="0" presId="urn:microsoft.com/office/officeart/2008/layout/HorizontalMultiLevelHierarchy"/>
    <dgm:cxn modelId="{7307FB2E-C2FD-442E-A883-CA7FB866483A}" type="presOf" srcId="{36F5074B-BD2A-4CC0-9E06-06297359124E}" destId="{DE9AA3E7-76D0-4F1B-8012-0138315B299D}" srcOrd="0" destOrd="0" presId="urn:microsoft.com/office/officeart/2008/layout/HorizontalMultiLevelHierarchy"/>
    <dgm:cxn modelId="{45F8DF97-D7CD-4AAC-AC4F-B9E5D77BFC9F}" srcId="{5ED3F48D-1B90-4565-9390-C476BE8EF948}" destId="{5EB67EF0-7E53-4C29-A9F0-9A2E491C88B0}" srcOrd="2" destOrd="0" parTransId="{1574A10C-1F79-457E-A34D-A3D0D000D728}" sibTransId="{40CC2257-A3DB-4EA0-8332-29ED0A084747}"/>
    <dgm:cxn modelId="{6C28EB24-7965-41D1-BE5B-907C115A0783}" srcId="{5ED3F48D-1B90-4565-9390-C476BE8EF948}" destId="{7EEFC309-AD10-4ABD-9463-5904EBDB0B1C}" srcOrd="0" destOrd="0" parTransId="{669B840E-403B-4A2D-A90F-037C612E1D93}" sibTransId="{F1187C93-6226-4BD2-BAB2-AF9B99DB08FD}"/>
    <dgm:cxn modelId="{AE01836F-7E56-4E85-9497-9FE160594C11}" type="presOf" srcId="{076AB0EB-4F7F-4B14-A0D2-5788B13B1958}" destId="{12051B5D-036A-4B7C-9A8D-79AC3AE621CA}" srcOrd="0" destOrd="0" presId="urn:microsoft.com/office/officeart/2008/layout/HorizontalMultiLevelHierarchy"/>
    <dgm:cxn modelId="{F9553D87-A57C-461A-A3B7-D250712DDEAA}" type="presOf" srcId="{2AFF22CE-CD34-421A-9A0E-AC2C580E1337}" destId="{420D3B1D-F468-4B7E-A283-EFD3FEBB0C3B}" srcOrd="0" destOrd="0" presId="urn:microsoft.com/office/officeart/2008/layout/HorizontalMultiLevelHierarchy"/>
    <dgm:cxn modelId="{FE18DED1-3C8F-4765-8675-2C40DC33D46B}" type="presOf" srcId="{705FD3A4-1911-482E-B1DA-CC6ACAA856DA}" destId="{683FEA1E-5664-4B8B-B445-42A67D26DBB6}" srcOrd="0" destOrd="0" presId="urn:microsoft.com/office/officeart/2008/layout/HorizontalMultiLevelHierarchy"/>
    <dgm:cxn modelId="{9FE0CCB0-008E-4ECD-846A-4F4C2D213DFF}" type="presOf" srcId="{669B840E-403B-4A2D-A90F-037C612E1D93}" destId="{7BEC26B8-DC51-42C2-91E9-17B1858B8407}" srcOrd="1" destOrd="0" presId="urn:microsoft.com/office/officeart/2008/layout/HorizontalMultiLevelHierarchy"/>
    <dgm:cxn modelId="{BB5AFC9E-A1CD-42C2-A659-CBFD162EDA21}" srcId="{5ED3F48D-1B90-4565-9390-C476BE8EF948}" destId="{4FCF4353-5043-4475-A990-CDDACC276A02}" srcOrd="5" destOrd="0" parTransId="{7C741E0C-C64B-41C9-BA44-02B61CA38E23}" sibTransId="{0C5C3360-A5EB-4367-A6CE-118C51F794FF}"/>
    <dgm:cxn modelId="{C3CC5A26-11A2-4D10-A600-E84756F1778A}" srcId="{5ED3F48D-1B90-4565-9390-C476BE8EF948}" destId="{44F7ECA0-BD5C-4B3B-A96A-6145810A317F}" srcOrd="3" destOrd="0" parTransId="{2AFF22CE-CD34-421A-9A0E-AC2C580E1337}" sibTransId="{EFB724C2-7BB7-4976-994B-3B9D126EA658}"/>
    <dgm:cxn modelId="{2CF48358-79C9-443A-8ECC-9DF18DB43BA6}" type="presOf" srcId="{705FD3A4-1911-482E-B1DA-CC6ACAA856DA}" destId="{FAC3EC11-ECF0-4BF9-85BD-48AC82B331F9}" srcOrd="1" destOrd="0" presId="urn:microsoft.com/office/officeart/2008/layout/HorizontalMultiLevelHierarchy"/>
    <dgm:cxn modelId="{B7E7399A-5B14-42F6-83F6-11B13571F142}" type="presOf" srcId="{2AFF22CE-CD34-421A-9A0E-AC2C580E1337}" destId="{9E5F0737-9663-404F-AFAC-BC7B3E949FE3}" srcOrd="1" destOrd="0" presId="urn:microsoft.com/office/officeart/2008/layout/HorizontalMultiLevelHierarchy"/>
    <dgm:cxn modelId="{AA4E9B6B-F02A-4F8D-B42C-FA0C3754AD7B}" srcId="{9B739F3A-3EDB-4373-A3B8-98867144BEF0}" destId="{5ED3F48D-1B90-4565-9390-C476BE8EF948}" srcOrd="0" destOrd="0" parTransId="{DB17CF56-04F0-4CF5-B477-616F3D91F48C}" sibTransId="{F4C803F2-4455-4E5C-870A-461544132CF5}"/>
    <dgm:cxn modelId="{358298D9-8B00-409D-83D8-60F77A93CD27}" type="presOf" srcId="{55F8149B-B9EA-4D76-99C0-38A72A0563E4}" destId="{9CAC453D-418C-4919-8880-3DB6CF5CD86A}" srcOrd="0" destOrd="0" presId="urn:microsoft.com/office/officeart/2008/layout/HorizontalMultiLevelHierarchy"/>
    <dgm:cxn modelId="{7A9A791D-CEAC-4ED7-9D04-585E559E1CCD}" type="presParOf" srcId="{D9F35EB6-9F06-4B12-97AA-22EF54F4F5C6}" destId="{D70B576E-7E32-415E-B0A1-D2FA563E7755}" srcOrd="0" destOrd="0" presId="urn:microsoft.com/office/officeart/2008/layout/HorizontalMultiLevelHierarchy"/>
    <dgm:cxn modelId="{427DB672-A3EA-46A6-AC36-6473752DD52A}" type="presParOf" srcId="{D70B576E-7E32-415E-B0A1-D2FA563E7755}" destId="{37E054AF-4320-4C91-B59B-E26B095FFB6E}" srcOrd="0" destOrd="0" presId="urn:microsoft.com/office/officeart/2008/layout/HorizontalMultiLevelHierarchy"/>
    <dgm:cxn modelId="{EA0F9A95-5CD0-49B7-8315-ED37D8FB54A3}" type="presParOf" srcId="{D70B576E-7E32-415E-B0A1-D2FA563E7755}" destId="{3E52E427-AC2F-4587-8972-5A66587C8E96}" srcOrd="1" destOrd="0" presId="urn:microsoft.com/office/officeart/2008/layout/HorizontalMultiLevelHierarchy"/>
    <dgm:cxn modelId="{A078DCF8-7FE0-456D-9BA2-698FF6215328}" type="presParOf" srcId="{3E52E427-AC2F-4587-8972-5A66587C8E96}" destId="{2D05E804-0BF9-45BF-B90F-94127A1442B4}" srcOrd="0" destOrd="0" presId="urn:microsoft.com/office/officeart/2008/layout/HorizontalMultiLevelHierarchy"/>
    <dgm:cxn modelId="{82586388-D333-422C-BC78-8CF3420C0C69}" type="presParOf" srcId="{2D05E804-0BF9-45BF-B90F-94127A1442B4}" destId="{7BEC26B8-DC51-42C2-91E9-17B1858B8407}" srcOrd="0" destOrd="0" presId="urn:microsoft.com/office/officeart/2008/layout/HorizontalMultiLevelHierarchy"/>
    <dgm:cxn modelId="{A82F4178-6073-4033-A04F-749D73138577}" type="presParOf" srcId="{3E52E427-AC2F-4587-8972-5A66587C8E96}" destId="{B9D9F466-1FF6-4DAB-8C06-721005BCB00D}" srcOrd="1" destOrd="0" presId="urn:microsoft.com/office/officeart/2008/layout/HorizontalMultiLevelHierarchy"/>
    <dgm:cxn modelId="{FC652196-A9ED-47BE-B648-ADB99F3F1920}" type="presParOf" srcId="{B9D9F466-1FF6-4DAB-8C06-721005BCB00D}" destId="{7EDEB974-A779-4B13-8E73-D5157110E855}" srcOrd="0" destOrd="0" presId="urn:microsoft.com/office/officeart/2008/layout/HorizontalMultiLevelHierarchy"/>
    <dgm:cxn modelId="{68360C67-8505-4D58-AFD1-A33D03B4C53A}" type="presParOf" srcId="{B9D9F466-1FF6-4DAB-8C06-721005BCB00D}" destId="{FD8E2E25-5C6F-4484-A28B-BB11F24B2478}" srcOrd="1" destOrd="0" presId="urn:microsoft.com/office/officeart/2008/layout/HorizontalMultiLevelHierarchy"/>
    <dgm:cxn modelId="{42739A2F-1989-4BCC-A051-E69E642DD8EA}" type="presParOf" srcId="{3E52E427-AC2F-4587-8972-5A66587C8E96}" destId="{12051B5D-036A-4B7C-9A8D-79AC3AE621CA}" srcOrd="2" destOrd="0" presId="urn:microsoft.com/office/officeart/2008/layout/HorizontalMultiLevelHierarchy"/>
    <dgm:cxn modelId="{CAFE92FF-AE52-4753-8249-17C9FBE6B029}" type="presParOf" srcId="{12051B5D-036A-4B7C-9A8D-79AC3AE621CA}" destId="{B3B2BD1F-97C2-4A28-BB67-6EFC7A832E2F}" srcOrd="0" destOrd="0" presId="urn:microsoft.com/office/officeart/2008/layout/HorizontalMultiLevelHierarchy"/>
    <dgm:cxn modelId="{BB179652-3EDD-4FF2-9258-2A599DE9D8D7}" type="presParOf" srcId="{3E52E427-AC2F-4587-8972-5A66587C8E96}" destId="{D25A1C19-8954-4F1A-B80B-1234575E3002}" srcOrd="3" destOrd="0" presId="urn:microsoft.com/office/officeart/2008/layout/HorizontalMultiLevelHierarchy"/>
    <dgm:cxn modelId="{3BAA7C71-FA4B-4B5C-A813-2D23C1302DC5}" type="presParOf" srcId="{D25A1C19-8954-4F1A-B80B-1234575E3002}" destId="{3F2F8759-BE9D-40A2-B46D-594DDA980029}" srcOrd="0" destOrd="0" presId="urn:microsoft.com/office/officeart/2008/layout/HorizontalMultiLevelHierarchy"/>
    <dgm:cxn modelId="{BC635BFA-C5EE-465E-AC88-57815F9303AD}" type="presParOf" srcId="{D25A1C19-8954-4F1A-B80B-1234575E3002}" destId="{52ECBEBC-49EA-4B8B-B5BA-DC3C79002D26}" srcOrd="1" destOrd="0" presId="urn:microsoft.com/office/officeart/2008/layout/HorizontalMultiLevelHierarchy"/>
    <dgm:cxn modelId="{9E59F68A-6EEB-45EB-A9E0-077BE17C10E7}" type="presParOf" srcId="{3E52E427-AC2F-4587-8972-5A66587C8E96}" destId="{BFD42593-E088-4952-BACF-BB8A9CF356A3}" srcOrd="4" destOrd="0" presId="urn:microsoft.com/office/officeart/2008/layout/HorizontalMultiLevelHierarchy"/>
    <dgm:cxn modelId="{1D570C30-19B6-484C-BB60-8D9846FC903C}" type="presParOf" srcId="{BFD42593-E088-4952-BACF-BB8A9CF356A3}" destId="{BC583A6D-5EBB-4122-A10C-FC43391291A6}" srcOrd="0" destOrd="0" presId="urn:microsoft.com/office/officeart/2008/layout/HorizontalMultiLevelHierarchy"/>
    <dgm:cxn modelId="{24E16A27-7183-4151-AE5D-3C89BEFE2129}" type="presParOf" srcId="{3E52E427-AC2F-4587-8972-5A66587C8E96}" destId="{C6D8D3FE-497D-42AC-B2A5-2009266BB5C3}" srcOrd="5" destOrd="0" presId="urn:microsoft.com/office/officeart/2008/layout/HorizontalMultiLevelHierarchy"/>
    <dgm:cxn modelId="{7CA32D88-1685-4B14-BEDA-5F74F8BDB163}" type="presParOf" srcId="{C6D8D3FE-497D-42AC-B2A5-2009266BB5C3}" destId="{F6F47F88-E3CD-4EB7-916F-D849072B4E75}" srcOrd="0" destOrd="0" presId="urn:microsoft.com/office/officeart/2008/layout/HorizontalMultiLevelHierarchy"/>
    <dgm:cxn modelId="{C0E5A6AE-7125-488C-91AF-B4F3A6D54D2C}" type="presParOf" srcId="{C6D8D3FE-497D-42AC-B2A5-2009266BB5C3}" destId="{74D5BD33-A65A-45F3-8ACA-BEB41F6D8F6A}" srcOrd="1" destOrd="0" presId="urn:microsoft.com/office/officeart/2008/layout/HorizontalMultiLevelHierarchy"/>
    <dgm:cxn modelId="{7F23A04B-282B-41F5-98EE-11C86F82FDA8}" type="presParOf" srcId="{3E52E427-AC2F-4587-8972-5A66587C8E96}" destId="{420D3B1D-F468-4B7E-A283-EFD3FEBB0C3B}" srcOrd="6" destOrd="0" presId="urn:microsoft.com/office/officeart/2008/layout/HorizontalMultiLevelHierarchy"/>
    <dgm:cxn modelId="{9FD50E3C-0529-407C-8151-F17450C6B679}" type="presParOf" srcId="{420D3B1D-F468-4B7E-A283-EFD3FEBB0C3B}" destId="{9E5F0737-9663-404F-AFAC-BC7B3E949FE3}" srcOrd="0" destOrd="0" presId="urn:microsoft.com/office/officeart/2008/layout/HorizontalMultiLevelHierarchy"/>
    <dgm:cxn modelId="{D8EC309A-E2E7-4A69-AF13-3AAAEC1F9C7D}" type="presParOf" srcId="{3E52E427-AC2F-4587-8972-5A66587C8E96}" destId="{38258061-1AF0-470A-ACC4-ACBDADB59AFD}" srcOrd="7" destOrd="0" presId="urn:microsoft.com/office/officeart/2008/layout/HorizontalMultiLevelHierarchy"/>
    <dgm:cxn modelId="{1D1B2091-B194-4EDD-9B95-4C38312C4ED6}" type="presParOf" srcId="{38258061-1AF0-470A-ACC4-ACBDADB59AFD}" destId="{5536B232-BCFD-44D1-A0DF-2F1A1F420E08}" srcOrd="0" destOrd="0" presId="urn:microsoft.com/office/officeart/2008/layout/HorizontalMultiLevelHierarchy"/>
    <dgm:cxn modelId="{D8B68FB1-0C62-4C39-A0B9-A33D3AF55932}" type="presParOf" srcId="{38258061-1AF0-470A-ACC4-ACBDADB59AFD}" destId="{D2F086F2-DE75-42E8-A868-099538327C20}" srcOrd="1" destOrd="0" presId="urn:microsoft.com/office/officeart/2008/layout/HorizontalMultiLevelHierarchy"/>
    <dgm:cxn modelId="{336949CC-4832-458F-B496-286F96FD8096}" type="presParOf" srcId="{3E52E427-AC2F-4587-8972-5A66587C8E96}" destId="{F742277B-0E0A-4CC7-AB1B-9F0295067DF9}" srcOrd="8" destOrd="0" presId="urn:microsoft.com/office/officeart/2008/layout/HorizontalMultiLevelHierarchy"/>
    <dgm:cxn modelId="{4216B8FA-7B9F-4D25-AD04-FF3A29406BD7}" type="presParOf" srcId="{F742277B-0E0A-4CC7-AB1B-9F0295067DF9}" destId="{6FB530B9-216A-4281-930F-A495847B538D}" srcOrd="0" destOrd="0" presId="urn:microsoft.com/office/officeart/2008/layout/HorizontalMultiLevelHierarchy"/>
    <dgm:cxn modelId="{86D24B37-4B99-4470-A201-197EA38170AA}" type="presParOf" srcId="{3E52E427-AC2F-4587-8972-5A66587C8E96}" destId="{F6383C08-7529-4B8C-B1B8-D16006472CAD}" srcOrd="9" destOrd="0" presId="urn:microsoft.com/office/officeart/2008/layout/HorizontalMultiLevelHierarchy"/>
    <dgm:cxn modelId="{3F7C3594-CB48-497B-9620-8E08AE196465}" type="presParOf" srcId="{F6383C08-7529-4B8C-B1B8-D16006472CAD}" destId="{DE9AA3E7-76D0-4F1B-8012-0138315B299D}" srcOrd="0" destOrd="0" presId="urn:microsoft.com/office/officeart/2008/layout/HorizontalMultiLevelHierarchy"/>
    <dgm:cxn modelId="{2FF2466B-E956-4E11-BA86-E144EDFD78E5}" type="presParOf" srcId="{F6383C08-7529-4B8C-B1B8-D16006472CAD}" destId="{EF98CBF7-215C-40F7-BF0C-CA1F97E4635D}" srcOrd="1" destOrd="0" presId="urn:microsoft.com/office/officeart/2008/layout/HorizontalMultiLevelHierarchy"/>
    <dgm:cxn modelId="{A4F88097-B908-4553-8A29-767EED06DF48}" type="presParOf" srcId="{3E52E427-AC2F-4587-8972-5A66587C8E96}" destId="{91AEE944-67C2-4F6B-8F03-3AB856C53818}" srcOrd="10" destOrd="0" presId="urn:microsoft.com/office/officeart/2008/layout/HorizontalMultiLevelHierarchy"/>
    <dgm:cxn modelId="{A54EE5D6-1215-4F72-80AB-CAFF3D59639A}" type="presParOf" srcId="{91AEE944-67C2-4F6B-8F03-3AB856C53818}" destId="{808EDE92-B2DA-4B01-AE9E-A88A0E92AE37}" srcOrd="0" destOrd="0" presId="urn:microsoft.com/office/officeart/2008/layout/HorizontalMultiLevelHierarchy"/>
    <dgm:cxn modelId="{AFD9F045-5E07-4012-A51B-6A32AB09A5CA}" type="presParOf" srcId="{3E52E427-AC2F-4587-8972-5A66587C8E96}" destId="{539C3F16-6EF5-44D0-BECF-08758ABA88BC}" srcOrd="11" destOrd="0" presId="urn:microsoft.com/office/officeart/2008/layout/HorizontalMultiLevelHierarchy"/>
    <dgm:cxn modelId="{D99AF53C-128A-451F-AE62-3B884BED7E05}" type="presParOf" srcId="{539C3F16-6EF5-44D0-BECF-08758ABA88BC}" destId="{0C483C35-DF85-4651-94E3-9A8F7FCFA86B}" srcOrd="0" destOrd="0" presId="urn:microsoft.com/office/officeart/2008/layout/HorizontalMultiLevelHierarchy"/>
    <dgm:cxn modelId="{CE16F756-DD2E-4513-95FE-9F7ADD5978AB}" type="presParOf" srcId="{539C3F16-6EF5-44D0-BECF-08758ABA88BC}" destId="{8A529974-3541-4CF4-B011-812AC8E7134E}" srcOrd="1" destOrd="0" presId="urn:microsoft.com/office/officeart/2008/layout/HorizontalMultiLevelHierarchy"/>
    <dgm:cxn modelId="{4E309DDD-18DB-41E5-A3FA-1950321AB172}" type="presParOf" srcId="{3E52E427-AC2F-4587-8972-5A66587C8E96}" destId="{9CAC453D-418C-4919-8880-3DB6CF5CD86A}" srcOrd="12" destOrd="0" presId="urn:microsoft.com/office/officeart/2008/layout/HorizontalMultiLevelHierarchy"/>
    <dgm:cxn modelId="{ED15E32A-858B-4D55-8791-3F4C6733196C}" type="presParOf" srcId="{9CAC453D-418C-4919-8880-3DB6CF5CD86A}" destId="{E3C5BC66-089C-4EA4-9220-54BF9E841272}" srcOrd="0" destOrd="0" presId="urn:microsoft.com/office/officeart/2008/layout/HorizontalMultiLevelHierarchy"/>
    <dgm:cxn modelId="{44E4D379-6B19-4422-968B-1AB5537B7444}" type="presParOf" srcId="{3E52E427-AC2F-4587-8972-5A66587C8E96}" destId="{3556B43C-00E2-48EC-879B-C4065CF36D43}" srcOrd="13" destOrd="0" presId="urn:microsoft.com/office/officeart/2008/layout/HorizontalMultiLevelHierarchy"/>
    <dgm:cxn modelId="{73E60D8A-CD77-4740-9593-E1F29002DA92}" type="presParOf" srcId="{3556B43C-00E2-48EC-879B-C4065CF36D43}" destId="{DBF22824-1AA0-42A0-88E9-C43F10FDB4DC}" srcOrd="0" destOrd="0" presId="urn:microsoft.com/office/officeart/2008/layout/HorizontalMultiLevelHierarchy"/>
    <dgm:cxn modelId="{560607A4-8EB4-4796-829E-296C0338C660}" type="presParOf" srcId="{3556B43C-00E2-48EC-879B-C4065CF36D43}" destId="{770F72FE-C296-4379-8237-B438C5303537}" srcOrd="1" destOrd="0" presId="urn:microsoft.com/office/officeart/2008/layout/HorizontalMultiLevelHierarchy"/>
    <dgm:cxn modelId="{C8A55EFD-4425-4D31-878E-0BAC85E18CF2}" type="presParOf" srcId="{3E52E427-AC2F-4587-8972-5A66587C8E96}" destId="{683FEA1E-5664-4B8B-B445-42A67D26DBB6}" srcOrd="14" destOrd="0" presId="urn:microsoft.com/office/officeart/2008/layout/HorizontalMultiLevelHierarchy"/>
    <dgm:cxn modelId="{7B238A83-DF66-41A2-9B2E-CF317EA96210}" type="presParOf" srcId="{683FEA1E-5664-4B8B-B445-42A67D26DBB6}" destId="{FAC3EC11-ECF0-4BF9-85BD-48AC82B331F9}" srcOrd="0" destOrd="0" presId="urn:microsoft.com/office/officeart/2008/layout/HorizontalMultiLevelHierarchy"/>
    <dgm:cxn modelId="{19521CC3-B4C2-4D0E-AAF8-BC50912D4FF4}" type="presParOf" srcId="{3E52E427-AC2F-4587-8972-5A66587C8E96}" destId="{63F76840-FB38-4BEA-ACB2-EBE436BBE654}" srcOrd="15" destOrd="0" presId="urn:microsoft.com/office/officeart/2008/layout/HorizontalMultiLevelHierarchy"/>
    <dgm:cxn modelId="{BB2F439D-44F5-4E24-9451-05B84710DEB5}" type="presParOf" srcId="{63F76840-FB38-4BEA-ACB2-EBE436BBE654}" destId="{AEA1215F-6D8B-42C1-ADAA-C59719EE5677}" srcOrd="0" destOrd="0" presId="urn:microsoft.com/office/officeart/2008/layout/HorizontalMultiLevelHierarchy"/>
    <dgm:cxn modelId="{494D9940-FFAB-4EFA-A87D-9525AF828CC8}" type="presParOf" srcId="{63F76840-FB38-4BEA-ACB2-EBE436BBE654}" destId="{2E8D3B46-4314-4D74-8CD4-340E2A84FF91}" srcOrd="1" destOrd="0" presId="urn:microsoft.com/office/officeart/2008/layout/HorizontalMultiLevelHierarchy"/>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3E6258-17CA-4F49-9511-DA145ABE3D6E}" type="doc">
      <dgm:prSet loTypeId="urn:microsoft.com/office/officeart/2008/layout/VerticalCurvedList" loCatId="list" qsTypeId="urn:microsoft.com/office/officeart/2005/8/quickstyle/simple1" qsCatId="simple" csTypeId="urn:microsoft.com/office/officeart/2005/8/colors/accent2_1" csCatId="accent2" phldr="1"/>
      <dgm:spPr/>
      <dgm:t>
        <a:bodyPr/>
        <a:lstStyle/>
        <a:p>
          <a:endParaRPr lang="ru-UA"/>
        </a:p>
      </dgm:t>
    </dgm:pt>
    <dgm:pt modelId="{6252505B-CB94-4917-8043-98B2976D5A40}">
      <dgm:prSet custT="1"/>
      <dgm:spPr/>
      <dgm:t>
        <a:bodyPr/>
        <a:lstStyle/>
        <a:p>
          <a:r>
            <a:rPr lang="ru-RU" sz="2000" dirty="0">
              <a:latin typeface="Times New Roman" panose="02020603050405020304" pitchFamily="18" charset="0"/>
              <a:cs typeface="Times New Roman" panose="02020603050405020304" pitchFamily="18" charset="0"/>
            </a:rPr>
            <a:t>Отримання даних</a:t>
          </a:r>
          <a:endParaRPr lang="ru-UA" sz="2000" dirty="0">
            <a:latin typeface="Times New Roman" panose="02020603050405020304" pitchFamily="18" charset="0"/>
            <a:cs typeface="Times New Roman" panose="02020603050405020304" pitchFamily="18" charset="0"/>
          </a:endParaRPr>
        </a:p>
      </dgm:t>
    </dgm:pt>
    <dgm:pt modelId="{A26D0EE0-12A8-4D3C-B3EB-5CD86BD00F3D}" type="parTrans" cxnId="{35FA3456-940C-487B-B840-D993BA566773}">
      <dgm:prSet/>
      <dgm:spPr/>
      <dgm:t>
        <a:bodyPr/>
        <a:lstStyle/>
        <a:p>
          <a:endParaRPr lang="ru-UA"/>
        </a:p>
      </dgm:t>
    </dgm:pt>
    <dgm:pt modelId="{1660F8BD-ECC5-4259-9ADC-2E662B8ECF13}" type="sibTrans" cxnId="{35FA3456-940C-487B-B840-D993BA566773}">
      <dgm:prSet/>
      <dgm:spPr/>
      <dgm:t>
        <a:bodyPr/>
        <a:lstStyle/>
        <a:p>
          <a:endParaRPr lang="ru-UA"/>
        </a:p>
      </dgm:t>
    </dgm:pt>
    <dgm:pt modelId="{7CC718EA-545F-41B5-83F0-0CBFA47B62E8}">
      <dgm:prSet custT="1"/>
      <dgm:spPr/>
      <dgm:t>
        <a:bodyPr/>
        <a:lstStyle/>
        <a:p>
          <a:r>
            <a:rPr lang="ru-RU" sz="2000" dirty="0">
              <a:latin typeface="Times New Roman" panose="02020603050405020304" pitchFamily="18" charset="0"/>
              <a:cs typeface="Times New Roman" panose="02020603050405020304" pitchFamily="18" charset="0"/>
            </a:rPr>
            <a:t>Обробка</a:t>
          </a:r>
          <a:endParaRPr lang="ru-UA" sz="2000" dirty="0">
            <a:latin typeface="Times New Roman" panose="02020603050405020304" pitchFamily="18" charset="0"/>
            <a:cs typeface="Times New Roman" panose="02020603050405020304" pitchFamily="18" charset="0"/>
          </a:endParaRPr>
        </a:p>
      </dgm:t>
    </dgm:pt>
    <dgm:pt modelId="{EE3B12B7-7CCB-4113-85DA-7CD30C6B6BB5}" type="parTrans" cxnId="{ECD990D8-566C-4B8E-A6A8-692B47ECF691}">
      <dgm:prSet/>
      <dgm:spPr/>
      <dgm:t>
        <a:bodyPr/>
        <a:lstStyle/>
        <a:p>
          <a:endParaRPr lang="ru-UA"/>
        </a:p>
      </dgm:t>
    </dgm:pt>
    <dgm:pt modelId="{62FF6835-DA7C-46F7-8FD7-BE13E5C92FC1}" type="sibTrans" cxnId="{ECD990D8-566C-4B8E-A6A8-692B47ECF691}">
      <dgm:prSet/>
      <dgm:spPr/>
      <dgm:t>
        <a:bodyPr/>
        <a:lstStyle/>
        <a:p>
          <a:endParaRPr lang="ru-UA"/>
        </a:p>
      </dgm:t>
    </dgm:pt>
    <dgm:pt modelId="{0AE94F75-3ECC-47D3-8C65-7F1F85F3C8C0}">
      <dgm:prSet custT="1"/>
      <dgm:spPr/>
      <dgm:t>
        <a:bodyPr/>
        <a:lstStyle/>
        <a:p>
          <a:r>
            <a:rPr lang="uk-UA" sz="2000" noProof="0" dirty="0">
              <a:latin typeface="Times New Roman" panose="02020603050405020304" pitchFamily="18" charset="0"/>
              <a:cs typeface="Times New Roman" panose="02020603050405020304" pitchFamily="18" charset="0"/>
            </a:rPr>
            <a:t>Аналіз</a:t>
          </a:r>
        </a:p>
      </dgm:t>
    </dgm:pt>
    <dgm:pt modelId="{38E7DD5E-19EC-4A9C-87E1-595FCE14D4C9}" type="parTrans" cxnId="{B33D995C-7EF2-4849-BBF8-221B8A9EE480}">
      <dgm:prSet/>
      <dgm:spPr/>
      <dgm:t>
        <a:bodyPr/>
        <a:lstStyle/>
        <a:p>
          <a:endParaRPr lang="ru-UA"/>
        </a:p>
      </dgm:t>
    </dgm:pt>
    <dgm:pt modelId="{AB4198A2-71CF-43E2-AEEC-A152A4345DD9}" type="sibTrans" cxnId="{B33D995C-7EF2-4849-BBF8-221B8A9EE480}">
      <dgm:prSet/>
      <dgm:spPr/>
      <dgm:t>
        <a:bodyPr/>
        <a:lstStyle/>
        <a:p>
          <a:endParaRPr lang="ru-UA"/>
        </a:p>
      </dgm:t>
    </dgm:pt>
    <dgm:pt modelId="{78C99D99-4602-49B2-A23A-C627434D7610}">
      <dgm:prSet custT="1"/>
      <dgm:spPr/>
      <dgm:t>
        <a:bodyPr/>
        <a:lstStyle/>
        <a:p>
          <a:r>
            <a:rPr lang="uk-UA" sz="2000" noProof="0" dirty="0">
              <a:latin typeface="Times New Roman" panose="02020603050405020304" pitchFamily="18" charset="0"/>
              <a:cs typeface="Times New Roman" panose="02020603050405020304" pitchFamily="18" charset="0"/>
            </a:rPr>
            <a:t>Інтерпретація результатів обробки</a:t>
          </a:r>
        </a:p>
      </dgm:t>
    </dgm:pt>
    <dgm:pt modelId="{A7EEE86D-9E29-48B5-90E2-382AD3BC3F0C}" type="parTrans" cxnId="{3A0B4C0C-0512-48FE-87E7-E644985EBCE3}">
      <dgm:prSet/>
      <dgm:spPr/>
      <dgm:t>
        <a:bodyPr/>
        <a:lstStyle/>
        <a:p>
          <a:endParaRPr lang="ru-UA"/>
        </a:p>
      </dgm:t>
    </dgm:pt>
    <dgm:pt modelId="{3E03DC68-02DB-4571-9D01-0816C910F2BE}" type="sibTrans" cxnId="{3A0B4C0C-0512-48FE-87E7-E644985EBCE3}">
      <dgm:prSet/>
      <dgm:spPr/>
      <dgm:t>
        <a:bodyPr/>
        <a:lstStyle/>
        <a:p>
          <a:endParaRPr lang="ru-UA"/>
        </a:p>
      </dgm:t>
    </dgm:pt>
    <dgm:pt modelId="{357BB0A5-0AC6-4E4C-9083-D45BB4367C54}" type="pres">
      <dgm:prSet presAssocID="{3D3E6258-17CA-4F49-9511-DA145ABE3D6E}" presName="Name0" presStyleCnt="0">
        <dgm:presLayoutVars>
          <dgm:chMax val="7"/>
          <dgm:chPref val="7"/>
          <dgm:dir/>
        </dgm:presLayoutVars>
      </dgm:prSet>
      <dgm:spPr/>
      <dgm:t>
        <a:bodyPr/>
        <a:lstStyle/>
        <a:p>
          <a:endParaRPr lang="ru-RU"/>
        </a:p>
      </dgm:t>
    </dgm:pt>
    <dgm:pt modelId="{1C892DF6-5310-414C-9761-A72C9BAB7B9F}" type="pres">
      <dgm:prSet presAssocID="{3D3E6258-17CA-4F49-9511-DA145ABE3D6E}" presName="Name1" presStyleCnt="0"/>
      <dgm:spPr/>
    </dgm:pt>
    <dgm:pt modelId="{110B25C7-DB4C-4859-B3EA-F51BDF146C9A}" type="pres">
      <dgm:prSet presAssocID="{3D3E6258-17CA-4F49-9511-DA145ABE3D6E}" presName="cycle" presStyleCnt="0"/>
      <dgm:spPr/>
    </dgm:pt>
    <dgm:pt modelId="{239DA11E-C9F3-491B-ABCC-540D85732259}" type="pres">
      <dgm:prSet presAssocID="{3D3E6258-17CA-4F49-9511-DA145ABE3D6E}" presName="srcNode" presStyleLbl="node1" presStyleIdx="0" presStyleCnt="4"/>
      <dgm:spPr/>
    </dgm:pt>
    <dgm:pt modelId="{040A63F6-15D4-44A8-BD42-E09AE5A73EE4}" type="pres">
      <dgm:prSet presAssocID="{3D3E6258-17CA-4F49-9511-DA145ABE3D6E}" presName="conn" presStyleLbl="parChTrans1D2" presStyleIdx="0" presStyleCnt="1"/>
      <dgm:spPr/>
      <dgm:t>
        <a:bodyPr/>
        <a:lstStyle/>
        <a:p>
          <a:endParaRPr lang="ru-RU"/>
        </a:p>
      </dgm:t>
    </dgm:pt>
    <dgm:pt modelId="{18FF895E-B193-4F65-9D69-C3877FE1C2C5}" type="pres">
      <dgm:prSet presAssocID="{3D3E6258-17CA-4F49-9511-DA145ABE3D6E}" presName="extraNode" presStyleLbl="node1" presStyleIdx="0" presStyleCnt="4"/>
      <dgm:spPr/>
    </dgm:pt>
    <dgm:pt modelId="{F7EF77A0-F750-4334-89A8-00848426FBF5}" type="pres">
      <dgm:prSet presAssocID="{3D3E6258-17CA-4F49-9511-DA145ABE3D6E}" presName="dstNode" presStyleLbl="node1" presStyleIdx="0" presStyleCnt="4"/>
      <dgm:spPr/>
    </dgm:pt>
    <dgm:pt modelId="{C9EC289A-FA10-46F2-A19D-8425F0002C7A}" type="pres">
      <dgm:prSet presAssocID="{6252505B-CB94-4917-8043-98B2976D5A40}" presName="text_1" presStyleLbl="node1" presStyleIdx="0" presStyleCnt="4">
        <dgm:presLayoutVars>
          <dgm:bulletEnabled val="1"/>
        </dgm:presLayoutVars>
      </dgm:prSet>
      <dgm:spPr/>
      <dgm:t>
        <a:bodyPr/>
        <a:lstStyle/>
        <a:p>
          <a:endParaRPr lang="ru-RU"/>
        </a:p>
      </dgm:t>
    </dgm:pt>
    <dgm:pt modelId="{59097FCA-B03D-4A6C-B816-43BE6499EF20}" type="pres">
      <dgm:prSet presAssocID="{6252505B-CB94-4917-8043-98B2976D5A40}" presName="accent_1" presStyleCnt="0"/>
      <dgm:spPr/>
    </dgm:pt>
    <dgm:pt modelId="{1A231CD6-A56F-4A80-AE7E-2436743C3E23}" type="pres">
      <dgm:prSet presAssocID="{6252505B-CB94-4917-8043-98B2976D5A40}" presName="accentRepeatNode" presStyleLbl="solidFgAcc1" presStyleIdx="0" presStyleCnt="4"/>
      <dgm:spPr/>
    </dgm:pt>
    <dgm:pt modelId="{62E48253-331A-41E2-81FC-35C3EEAD8E56}" type="pres">
      <dgm:prSet presAssocID="{7CC718EA-545F-41B5-83F0-0CBFA47B62E8}" presName="text_2" presStyleLbl="node1" presStyleIdx="1" presStyleCnt="4">
        <dgm:presLayoutVars>
          <dgm:bulletEnabled val="1"/>
        </dgm:presLayoutVars>
      </dgm:prSet>
      <dgm:spPr/>
      <dgm:t>
        <a:bodyPr/>
        <a:lstStyle/>
        <a:p>
          <a:endParaRPr lang="ru-RU"/>
        </a:p>
      </dgm:t>
    </dgm:pt>
    <dgm:pt modelId="{31291438-EF5A-41CD-8097-74F5EBF88ADE}" type="pres">
      <dgm:prSet presAssocID="{7CC718EA-545F-41B5-83F0-0CBFA47B62E8}" presName="accent_2" presStyleCnt="0"/>
      <dgm:spPr/>
    </dgm:pt>
    <dgm:pt modelId="{81A598E3-5E84-4438-8BE6-BE237505082E}" type="pres">
      <dgm:prSet presAssocID="{7CC718EA-545F-41B5-83F0-0CBFA47B62E8}" presName="accentRepeatNode" presStyleLbl="solidFgAcc1" presStyleIdx="1" presStyleCnt="4"/>
      <dgm:spPr/>
    </dgm:pt>
    <dgm:pt modelId="{9706109D-61CA-429C-92F2-8BF1716316CE}" type="pres">
      <dgm:prSet presAssocID="{0AE94F75-3ECC-47D3-8C65-7F1F85F3C8C0}" presName="text_3" presStyleLbl="node1" presStyleIdx="2" presStyleCnt="4">
        <dgm:presLayoutVars>
          <dgm:bulletEnabled val="1"/>
        </dgm:presLayoutVars>
      </dgm:prSet>
      <dgm:spPr/>
      <dgm:t>
        <a:bodyPr/>
        <a:lstStyle/>
        <a:p>
          <a:endParaRPr lang="ru-RU"/>
        </a:p>
      </dgm:t>
    </dgm:pt>
    <dgm:pt modelId="{CFA68511-2721-45AF-B388-8A6C728F4B9C}" type="pres">
      <dgm:prSet presAssocID="{0AE94F75-3ECC-47D3-8C65-7F1F85F3C8C0}" presName="accent_3" presStyleCnt="0"/>
      <dgm:spPr/>
    </dgm:pt>
    <dgm:pt modelId="{828E57B6-9237-4B66-A93C-1F583920B80F}" type="pres">
      <dgm:prSet presAssocID="{0AE94F75-3ECC-47D3-8C65-7F1F85F3C8C0}" presName="accentRepeatNode" presStyleLbl="solidFgAcc1" presStyleIdx="2" presStyleCnt="4"/>
      <dgm:spPr/>
    </dgm:pt>
    <dgm:pt modelId="{DAA3F06B-71A2-4DED-B212-C4BE4C4E0C98}" type="pres">
      <dgm:prSet presAssocID="{78C99D99-4602-49B2-A23A-C627434D7610}" presName="text_4" presStyleLbl="node1" presStyleIdx="3" presStyleCnt="4">
        <dgm:presLayoutVars>
          <dgm:bulletEnabled val="1"/>
        </dgm:presLayoutVars>
      </dgm:prSet>
      <dgm:spPr/>
      <dgm:t>
        <a:bodyPr/>
        <a:lstStyle/>
        <a:p>
          <a:endParaRPr lang="ru-RU"/>
        </a:p>
      </dgm:t>
    </dgm:pt>
    <dgm:pt modelId="{290E81B0-4B13-4213-B56B-6028292CC19B}" type="pres">
      <dgm:prSet presAssocID="{78C99D99-4602-49B2-A23A-C627434D7610}" presName="accent_4" presStyleCnt="0"/>
      <dgm:spPr/>
    </dgm:pt>
    <dgm:pt modelId="{5EE74A95-69D0-4213-9E6D-8FEC8E71DCC8}" type="pres">
      <dgm:prSet presAssocID="{78C99D99-4602-49B2-A23A-C627434D7610}" presName="accentRepeatNode" presStyleLbl="solidFgAcc1" presStyleIdx="3" presStyleCnt="4"/>
      <dgm:spPr/>
    </dgm:pt>
  </dgm:ptLst>
  <dgm:cxnLst>
    <dgm:cxn modelId="{72022BB5-AEDD-41D6-94CB-6492E9B96B16}" type="presOf" srcId="{3D3E6258-17CA-4F49-9511-DA145ABE3D6E}" destId="{357BB0A5-0AC6-4E4C-9083-D45BB4367C54}" srcOrd="0" destOrd="0" presId="urn:microsoft.com/office/officeart/2008/layout/VerticalCurvedList"/>
    <dgm:cxn modelId="{ECD990D8-566C-4B8E-A6A8-692B47ECF691}" srcId="{3D3E6258-17CA-4F49-9511-DA145ABE3D6E}" destId="{7CC718EA-545F-41B5-83F0-0CBFA47B62E8}" srcOrd="1" destOrd="0" parTransId="{EE3B12B7-7CCB-4113-85DA-7CD30C6B6BB5}" sibTransId="{62FF6835-DA7C-46F7-8FD7-BE13E5C92FC1}"/>
    <dgm:cxn modelId="{13EF7B08-CD87-400A-BDE7-A18029E9454D}" type="presOf" srcId="{6252505B-CB94-4917-8043-98B2976D5A40}" destId="{C9EC289A-FA10-46F2-A19D-8425F0002C7A}" srcOrd="0" destOrd="0" presId="urn:microsoft.com/office/officeart/2008/layout/VerticalCurvedList"/>
    <dgm:cxn modelId="{CC511535-13C7-44BA-A5A2-2CE1ED3C105C}" type="presOf" srcId="{78C99D99-4602-49B2-A23A-C627434D7610}" destId="{DAA3F06B-71A2-4DED-B212-C4BE4C4E0C98}" srcOrd="0" destOrd="0" presId="urn:microsoft.com/office/officeart/2008/layout/VerticalCurvedList"/>
    <dgm:cxn modelId="{35FA3456-940C-487B-B840-D993BA566773}" srcId="{3D3E6258-17CA-4F49-9511-DA145ABE3D6E}" destId="{6252505B-CB94-4917-8043-98B2976D5A40}" srcOrd="0" destOrd="0" parTransId="{A26D0EE0-12A8-4D3C-B3EB-5CD86BD00F3D}" sibTransId="{1660F8BD-ECC5-4259-9ADC-2E662B8ECF13}"/>
    <dgm:cxn modelId="{05AB9B97-E29A-4327-81D9-3A1DB800FBD9}" type="presOf" srcId="{1660F8BD-ECC5-4259-9ADC-2E662B8ECF13}" destId="{040A63F6-15D4-44A8-BD42-E09AE5A73EE4}" srcOrd="0" destOrd="0" presId="urn:microsoft.com/office/officeart/2008/layout/VerticalCurvedList"/>
    <dgm:cxn modelId="{F8CAC84D-FD21-4906-90CC-9336970FBE13}" type="presOf" srcId="{0AE94F75-3ECC-47D3-8C65-7F1F85F3C8C0}" destId="{9706109D-61CA-429C-92F2-8BF1716316CE}" srcOrd="0" destOrd="0" presId="urn:microsoft.com/office/officeart/2008/layout/VerticalCurvedList"/>
    <dgm:cxn modelId="{81576D2F-8003-44E9-93BD-54CD017870C0}" type="presOf" srcId="{7CC718EA-545F-41B5-83F0-0CBFA47B62E8}" destId="{62E48253-331A-41E2-81FC-35C3EEAD8E56}" srcOrd="0" destOrd="0" presId="urn:microsoft.com/office/officeart/2008/layout/VerticalCurvedList"/>
    <dgm:cxn modelId="{3A0B4C0C-0512-48FE-87E7-E644985EBCE3}" srcId="{3D3E6258-17CA-4F49-9511-DA145ABE3D6E}" destId="{78C99D99-4602-49B2-A23A-C627434D7610}" srcOrd="3" destOrd="0" parTransId="{A7EEE86D-9E29-48B5-90E2-382AD3BC3F0C}" sibTransId="{3E03DC68-02DB-4571-9D01-0816C910F2BE}"/>
    <dgm:cxn modelId="{B33D995C-7EF2-4849-BBF8-221B8A9EE480}" srcId="{3D3E6258-17CA-4F49-9511-DA145ABE3D6E}" destId="{0AE94F75-3ECC-47D3-8C65-7F1F85F3C8C0}" srcOrd="2" destOrd="0" parTransId="{38E7DD5E-19EC-4A9C-87E1-595FCE14D4C9}" sibTransId="{AB4198A2-71CF-43E2-AEEC-A152A4345DD9}"/>
    <dgm:cxn modelId="{51FF5E92-A2EC-495E-9E18-DC5977368F2A}" type="presParOf" srcId="{357BB0A5-0AC6-4E4C-9083-D45BB4367C54}" destId="{1C892DF6-5310-414C-9761-A72C9BAB7B9F}" srcOrd="0" destOrd="0" presId="urn:microsoft.com/office/officeart/2008/layout/VerticalCurvedList"/>
    <dgm:cxn modelId="{0F465858-5C0D-4623-AC73-7C7C7B4985ED}" type="presParOf" srcId="{1C892DF6-5310-414C-9761-A72C9BAB7B9F}" destId="{110B25C7-DB4C-4859-B3EA-F51BDF146C9A}" srcOrd="0" destOrd="0" presId="urn:microsoft.com/office/officeart/2008/layout/VerticalCurvedList"/>
    <dgm:cxn modelId="{C43ACE18-262F-4A59-8030-59CAD564B65C}" type="presParOf" srcId="{110B25C7-DB4C-4859-B3EA-F51BDF146C9A}" destId="{239DA11E-C9F3-491B-ABCC-540D85732259}" srcOrd="0" destOrd="0" presId="urn:microsoft.com/office/officeart/2008/layout/VerticalCurvedList"/>
    <dgm:cxn modelId="{A9A7CEA9-B638-473B-8F57-1511CA884B08}" type="presParOf" srcId="{110B25C7-DB4C-4859-B3EA-F51BDF146C9A}" destId="{040A63F6-15D4-44A8-BD42-E09AE5A73EE4}" srcOrd="1" destOrd="0" presId="urn:microsoft.com/office/officeart/2008/layout/VerticalCurvedList"/>
    <dgm:cxn modelId="{AAAFD712-B977-4A15-84A6-EF5D2D0DF86A}" type="presParOf" srcId="{110B25C7-DB4C-4859-B3EA-F51BDF146C9A}" destId="{18FF895E-B193-4F65-9D69-C3877FE1C2C5}" srcOrd="2" destOrd="0" presId="urn:microsoft.com/office/officeart/2008/layout/VerticalCurvedList"/>
    <dgm:cxn modelId="{D1AACB5C-C8C1-459B-88C7-BCB064742D6E}" type="presParOf" srcId="{110B25C7-DB4C-4859-B3EA-F51BDF146C9A}" destId="{F7EF77A0-F750-4334-89A8-00848426FBF5}" srcOrd="3" destOrd="0" presId="urn:microsoft.com/office/officeart/2008/layout/VerticalCurvedList"/>
    <dgm:cxn modelId="{EA612187-8AEB-4AFF-AC8C-EDA7379284D3}" type="presParOf" srcId="{1C892DF6-5310-414C-9761-A72C9BAB7B9F}" destId="{C9EC289A-FA10-46F2-A19D-8425F0002C7A}" srcOrd="1" destOrd="0" presId="urn:microsoft.com/office/officeart/2008/layout/VerticalCurvedList"/>
    <dgm:cxn modelId="{5D9029E5-824C-425C-A9F8-15B4BBF1BBBC}" type="presParOf" srcId="{1C892DF6-5310-414C-9761-A72C9BAB7B9F}" destId="{59097FCA-B03D-4A6C-B816-43BE6499EF20}" srcOrd="2" destOrd="0" presId="urn:microsoft.com/office/officeart/2008/layout/VerticalCurvedList"/>
    <dgm:cxn modelId="{7B90F0A9-A936-414C-A69B-29F990AD8FB2}" type="presParOf" srcId="{59097FCA-B03D-4A6C-B816-43BE6499EF20}" destId="{1A231CD6-A56F-4A80-AE7E-2436743C3E23}" srcOrd="0" destOrd="0" presId="urn:microsoft.com/office/officeart/2008/layout/VerticalCurvedList"/>
    <dgm:cxn modelId="{F4EEAE7A-6E04-4BFD-BBB0-D030D4C7E00B}" type="presParOf" srcId="{1C892DF6-5310-414C-9761-A72C9BAB7B9F}" destId="{62E48253-331A-41E2-81FC-35C3EEAD8E56}" srcOrd="3" destOrd="0" presId="urn:microsoft.com/office/officeart/2008/layout/VerticalCurvedList"/>
    <dgm:cxn modelId="{468D3DC0-A127-46EB-8B2E-84D44C23AC2C}" type="presParOf" srcId="{1C892DF6-5310-414C-9761-A72C9BAB7B9F}" destId="{31291438-EF5A-41CD-8097-74F5EBF88ADE}" srcOrd="4" destOrd="0" presId="urn:microsoft.com/office/officeart/2008/layout/VerticalCurvedList"/>
    <dgm:cxn modelId="{BA38ADAF-9F0A-4C87-9210-2F25B94D470F}" type="presParOf" srcId="{31291438-EF5A-41CD-8097-74F5EBF88ADE}" destId="{81A598E3-5E84-4438-8BE6-BE237505082E}" srcOrd="0" destOrd="0" presId="urn:microsoft.com/office/officeart/2008/layout/VerticalCurvedList"/>
    <dgm:cxn modelId="{A973EC25-C360-4D14-A1CB-B2CCC75F5730}" type="presParOf" srcId="{1C892DF6-5310-414C-9761-A72C9BAB7B9F}" destId="{9706109D-61CA-429C-92F2-8BF1716316CE}" srcOrd="5" destOrd="0" presId="urn:microsoft.com/office/officeart/2008/layout/VerticalCurvedList"/>
    <dgm:cxn modelId="{DD58E25D-572C-4A59-8750-246E488BC339}" type="presParOf" srcId="{1C892DF6-5310-414C-9761-A72C9BAB7B9F}" destId="{CFA68511-2721-45AF-B388-8A6C728F4B9C}" srcOrd="6" destOrd="0" presId="urn:microsoft.com/office/officeart/2008/layout/VerticalCurvedList"/>
    <dgm:cxn modelId="{7C840C62-4665-4EEE-98B6-E2DBFC3E6DE3}" type="presParOf" srcId="{CFA68511-2721-45AF-B388-8A6C728F4B9C}" destId="{828E57B6-9237-4B66-A93C-1F583920B80F}" srcOrd="0" destOrd="0" presId="urn:microsoft.com/office/officeart/2008/layout/VerticalCurvedList"/>
    <dgm:cxn modelId="{0F9DCBBB-20B2-4478-985F-391EA90D4A00}" type="presParOf" srcId="{1C892DF6-5310-414C-9761-A72C9BAB7B9F}" destId="{DAA3F06B-71A2-4DED-B212-C4BE4C4E0C98}" srcOrd="7" destOrd="0" presId="urn:microsoft.com/office/officeart/2008/layout/VerticalCurvedList"/>
    <dgm:cxn modelId="{FA290B3C-B5CB-4DED-AE58-E738DD1F698E}" type="presParOf" srcId="{1C892DF6-5310-414C-9761-A72C9BAB7B9F}" destId="{290E81B0-4B13-4213-B56B-6028292CC19B}" srcOrd="8" destOrd="0" presId="urn:microsoft.com/office/officeart/2008/layout/VerticalCurvedList"/>
    <dgm:cxn modelId="{02BA2960-C77F-4377-B583-C45C70186523}" type="presParOf" srcId="{290E81B0-4B13-4213-B56B-6028292CC19B}" destId="{5EE74A95-69D0-4213-9E6D-8FEC8E71DCC8}" srcOrd="0" destOrd="0" presId="urn:microsoft.com/office/officeart/2008/layout/VerticalCurved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050F13-8E3C-42C3-897D-E0C44EF14E55}">
      <dsp:nvSpPr>
        <dsp:cNvPr id="0" name=""/>
        <dsp:cNvSpPr/>
      </dsp:nvSpPr>
      <dsp:spPr>
        <a:xfrm>
          <a:off x="-4928020" y="-755136"/>
          <a:ext cx="5869209" cy="5869209"/>
        </a:xfrm>
        <a:prstGeom prst="blockArc">
          <a:avLst>
            <a:gd name="adj1" fmla="val 18900000"/>
            <a:gd name="adj2" fmla="val 2700000"/>
            <a:gd name="adj3" fmla="val 368"/>
          </a:avLst>
        </a:prstGeom>
        <a:noFill/>
        <a:ln w="15875"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6AA54A-D04F-4B5C-8101-32980F7AD2E4}">
      <dsp:nvSpPr>
        <dsp:cNvPr id="0" name=""/>
        <dsp:cNvSpPr/>
      </dsp:nvSpPr>
      <dsp:spPr>
        <a:xfrm>
          <a:off x="492868" y="335114"/>
          <a:ext cx="7755043" cy="670578"/>
        </a:xfrm>
        <a:prstGeom prst="rect">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2272" tIns="55880" rIns="55880" bIns="55880" numCol="1" spcCol="1270" anchor="ctr" anchorCtr="0">
          <a:noAutofit/>
        </a:bodyPr>
        <a:lstStyle/>
        <a:p>
          <a:pPr marL="0" lvl="0" indent="0" algn="l" defTabSz="977900">
            <a:lnSpc>
              <a:spcPct val="90000"/>
            </a:lnSpc>
            <a:spcBef>
              <a:spcPct val="0"/>
            </a:spcBef>
            <a:spcAft>
              <a:spcPct val="35000"/>
            </a:spcAft>
            <a:buNone/>
          </a:pPr>
          <a:r>
            <a:rPr lang="uk-UA" sz="2200" kern="1200" noProof="0" dirty="0">
              <a:latin typeface="Times New Roman" panose="02020603050405020304" pitchFamily="18" charset="0"/>
              <a:cs typeface="Times New Roman" panose="02020603050405020304" pitchFamily="18" charset="0"/>
            </a:rPr>
            <a:t>Багатоплатформне обчислювання.</a:t>
          </a:r>
        </a:p>
      </dsp:txBody>
      <dsp:txXfrm>
        <a:off x="492868" y="335114"/>
        <a:ext cx="7755043" cy="670578"/>
      </dsp:txXfrm>
    </dsp:sp>
    <dsp:sp modelId="{AC37F0C2-FD03-4765-B3DF-589D55D3C690}">
      <dsp:nvSpPr>
        <dsp:cNvPr id="0" name=""/>
        <dsp:cNvSpPr/>
      </dsp:nvSpPr>
      <dsp:spPr>
        <a:xfrm>
          <a:off x="73756" y="251292"/>
          <a:ext cx="838223" cy="838223"/>
        </a:xfrm>
        <a:prstGeom prst="ellipse">
          <a:avLst/>
        </a:prstGeom>
        <a:solidFill>
          <a:schemeClr val="lt1">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1D55FE-162C-4673-84AB-B165E8B866D4}">
      <dsp:nvSpPr>
        <dsp:cNvPr id="0" name=""/>
        <dsp:cNvSpPr/>
      </dsp:nvSpPr>
      <dsp:spPr>
        <a:xfrm>
          <a:off x="916243" y="1359571"/>
          <a:ext cx="7370585" cy="670578"/>
        </a:xfrm>
        <a:prstGeom prst="rect">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2272" tIns="55880" rIns="55880" bIns="55880" numCol="1" spcCol="1270" anchor="ctr" anchorCtr="0">
          <a:noAutofit/>
        </a:bodyPr>
        <a:lstStyle/>
        <a:p>
          <a:pPr marL="0" lvl="0" indent="0" algn="l" defTabSz="977900">
            <a:lnSpc>
              <a:spcPct val="90000"/>
            </a:lnSpc>
            <a:spcBef>
              <a:spcPct val="0"/>
            </a:spcBef>
            <a:spcAft>
              <a:spcPct val="35000"/>
            </a:spcAft>
            <a:buNone/>
          </a:pPr>
          <a:r>
            <a:rPr lang="uk-UA" sz="2200" kern="1200" noProof="0" dirty="0">
              <a:latin typeface="Times New Roman" panose="02020603050405020304" pitchFamily="18" charset="0"/>
              <a:cs typeface="Times New Roman" panose="02020603050405020304" pitchFamily="18" charset="0"/>
            </a:rPr>
            <a:t>Масштабність.</a:t>
          </a:r>
        </a:p>
      </dsp:txBody>
      <dsp:txXfrm>
        <a:off x="916243" y="1359571"/>
        <a:ext cx="7370585" cy="670578"/>
      </dsp:txXfrm>
    </dsp:sp>
    <dsp:sp modelId="{013BBD36-F907-45E8-B0DA-0A98C730DC15}">
      <dsp:nvSpPr>
        <dsp:cNvPr id="0" name=""/>
        <dsp:cNvSpPr/>
      </dsp:nvSpPr>
      <dsp:spPr>
        <a:xfrm>
          <a:off x="458214" y="1257335"/>
          <a:ext cx="838223" cy="838223"/>
        </a:xfrm>
        <a:prstGeom prst="ellipse">
          <a:avLst/>
        </a:prstGeom>
        <a:solidFill>
          <a:schemeClr val="lt1">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41BED5-606C-4FB8-A6ED-0ECF3E4960AB}">
      <dsp:nvSpPr>
        <dsp:cNvPr id="0" name=""/>
        <dsp:cNvSpPr/>
      </dsp:nvSpPr>
      <dsp:spPr>
        <a:xfrm>
          <a:off x="877326" y="2347199"/>
          <a:ext cx="7370585" cy="670578"/>
        </a:xfrm>
        <a:prstGeom prst="rect">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2272" tIns="55880" rIns="55880" bIns="55880" numCol="1" spcCol="1270" anchor="ctr" anchorCtr="0">
          <a:noAutofit/>
        </a:bodyPr>
        <a:lstStyle/>
        <a:p>
          <a:pPr marL="0" lvl="0" indent="0" algn="l" defTabSz="977900">
            <a:lnSpc>
              <a:spcPct val="90000"/>
            </a:lnSpc>
            <a:spcBef>
              <a:spcPct val="0"/>
            </a:spcBef>
            <a:spcAft>
              <a:spcPct val="35000"/>
            </a:spcAft>
            <a:buNone/>
          </a:pPr>
          <a:r>
            <a:rPr lang="uk-UA" sz="2200" kern="1200" noProof="0" dirty="0">
              <a:latin typeface="Times New Roman" panose="02020603050405020304" pitchFamily="18" charset="0"/>
              <a:cs typeface="Times New Roman" panose="02020603050405020304" pitchFamily="18" charset="0"/>
            </a:rPr>
            <a:t>Робота в неоднорідному обчислювальному середовищі.</a:t>
          </a:r>
        </a:p>
      </dsp:txBody>
      <dsp:txXfrm>
        <a:off x="877326" y="2347199"/>
        <a:ext cx="7370585" cy="670578"/>
      </dsp:txXfrm>
    </dsp:sp>
    <dsp:sp modelId="{27D27276-873A-4F08-9A6D-F649AEF9A58D}">
      <dsp:nvSpPr>
        <dsp:cNvPr id="0" name=""/>
        <dsp:cNvSpPr/>
      </dsp:nvSpPr>
      <dsp:spPr>
        <a:xfrm>
          <a:off x="458214" y="2263377"/>
          <a:ext cx="838223" cy="838223"/>
        </a:xfrm>
        <a:prstGeom prst="ellipse">
          <a:avLst/>
        </a:prstGeom>
        <a:solidFill>
          <a:schemeClr val="lt1">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165E86-6E82-49D6-B100-DDC31B437949}">
      <dsp:nvSpPr>
        <dsp:cNvPr id="0" name=""/>
        <dsp:cNvSpPr/>
      </dsp:nvSpPr>
      <dsp:spPr>
        <a:xfrm>
          <a:off x="492868" y="3353242"/>
          <a:ext cx="7755043" cy="670578"/>
        </a:xfrm>
        <a:prstGeom prst="rect">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2272" tIns="55880" rIns="55880" bIns="55880" numCol="1" spcCol="1270" anchor="ctr" anchorCtr="0">
          <a:noAutofit/>
        </a:bodyPr>
        <a:lstStyle/>
        <a:p>
          <a:pPr marL="0" lvl="0" indent="0" algn="l" defTabSz="977900">
            <a:lnSpc>
              <a:spcPct val="90000"/>
            </a:lnSpc>
            <a:spcBef>
              <a:spcPct val="0"/>
            </a:spcBef>
            <a:spcAft>
              <a:spcPct val="35000"/>
            </a:spcAft>
            <a:buNone/>
          </a:pPr>
          <a:r>
            <a:rPr lang="uk-UA" sz="2200" kern="1200" noProof="0" dirty="0">
              <a:latin typeface="Times New Roman" panose="02020603050405020304" pitchFamily="18" charset="0"/>
              <a:cs typeface="Times New Roman" panose="02020603050405020304" pitchFamily="18" charset="0"/>
            </a:rPr>
            <a:t>Розподілені обчислення</a:t>
          </a:r>
          <a:r>
            <a:rPr lang="ru-RU" sz="2200" kern="1200" dirty="0">
              <a:latin typeface="Times New Roman" panose="02020603050405020304" pitchFamily="18" charset="0"/>
              <a:cs typeface="Times New Roman" panose="02020603050405020304" pitchFamily="18" charset="0"/>
            </a:rPr>
            <a:t>.</a:t>
          </a:r>
          <a:endParaRPr lang="ru-UA" sz="2200" kern="1200" dirty="0">
            <a:latin typeface="Times New Roman" panose="02020603050405020304" pitchFamily="18" charset="0"/>
            <a:cs typeface="Times New Roman" panose="02020603050405020304" pitchFamily="18" charset="0"/>
          </a:endParaRPr>
        </a:p>
      </dsp:txBody>
      <dsp:txXfrm>
        <a:off x="492868" y="3353242"/>
        <a:ext cx="7755043" cy="670578"/>
      </dsp:txXfrm>
    </dsp:sp>
    <dsp:sp modelId="{EAA0F40A-11C4-4061-84DB-4227C70BB298}">
      <dsp:nvSpPr>
        <dsp:cNvPr id="0" name=""/>
        <dsp:cNvSpPr/>
      </dsp:nvSpPr>
      <dsp:spPr>
        <a:xfrm>
          <a:off x="73756" y="3269419"/>
          <a:ext cx="838223" cy="838223"/>
        </a:xfrm>
        <a:prstGeom prst="ellipse">
          <a:avLst/>
        </a:prstGeom>
        <a:solidFill>
          <a:schemeClr val="lt1">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FE23A2-DE8C-4760-8CD8-A8CF41BB3FB0}">
      <dsp:nvSpPr>
        <dsp:cNvPr id="0" name=""/>
        <dsp:cNvSpPr/>
      </dsp:nvSpPr>
      <dsp:spPr>
        <a:xfrm>
          <a:off x="3035930" y="2095130"/>
          <a:ext cx="551373" cy="995186"/>
        </a:xfrm>
        <a:custGeom>
          <a:avLst/>
          <a:gdLst/>
          <a:ahLst/>
          <a:cxnLst/>
          <a:rect l="0" t="0" r="0" b="0"/>
          <a:pathLst>
            <a:path>
              <a:moveTo>
                <a:pt x="0" y="0"/>
              </a:moveTo>
              <a:lnTo>
                <a:pt x="275686" y="0"/>
              </a:lnTo>
              <a:lnTo>
                <a:pt x="275686" y="995186"/>
              </a:lnTo>
              <a:lnTo>
                <a:pt x="551373" y="995186"/>
              </a:lnTo>
            </a:path>
          </a:pathLst>
        </a:custGeom>
        <a:noFill/>
        <a:ln w="15875"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UA" sz="500" kern="1200" dirty="0"/>
        </a:p>
      </dsp:txBody>
      <dsp:txXfrm>
        <a:off x="3283174" y="2564280"/>
        <a:ext cx="56886" cy="56886"/>
      </dsp:txXfrm>
    </dsp:sp>
    <dsp:sp modelId="{8E3E860A-A1B8-4B56-AAE3-374B60CF1DD3}">
      <dsp:nvSpPr>
        <dsp:cNvPr id="0" name=""/>
        <dsp:cNvSpPr/>
      </dsp:nvSpPr>
      <dsp:spPr>
        <a:xfrm>
          <a:off x="3035930" y="2049410"/>
          <a:ext cx="551373" cy="91440"/>
        </a:xfrm>
        <a:custGeom>
          <a:avLst/>
          <a:gdLst/>
          <a:ahLst/>
          <a:cxnLst/>
          <a:rect l="0" t="0" r="0" b="0"/>
          <a:pathLst>
            <a:path>
              <a:moveTo>
                <a:pt x="0" y="45720"/>
              </a:moveTo>
              <a:lnTo>
                <a:pt x="551373" y="45720"/>
              </a:lnTo>
            </a:path>
          </a:pathLst>
        </a:custGeom>
        <a:noFill/>
        <a:ln w="15875"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UA" sz="500" kern="1200" dirty="0"/>
        </a:p>
      </dsp:txBody>
      <dsp:txXfrm>
        <a:off x="3297833" y="2081345"/>
        <a:ext cx="27568" cy="27568"/>
      </dsp:txXfrm>
    </dsp:sp>
    <dsp:sp modelId="{0B9FF806-A6FE-4545-B9F9-E1669020AF73}">
      <dsp:nvSpPr>
        <dsp:cNvPr id="0" name=""/>
        <dsp:cNvSpPr/>
      </dsp:nvSpPr>
      <dsp:spPr>
        <a:xfrm>
          <a:off x="3035930" y="1099943"/>
          <a:ext cx="551373" cy="995186"/>
        </a:xfrm>
        <a:custGeom>
          <a:avLst/>
          <a:gdLst/>
          <a:ahLst/>
          <a:cxnLst/>
          <a:rect l="0" t="0" r="0" b="0"/>
          <a:pathLst>
            <a:path>
              <a:moveTo>
                <a:pt x="0" y="995186"/>
              </a:moveTo>
              <a:lnTo>
                <a:pt x="275686" y="995186"/>
              </a:lnTo>
              <a:lnTo>
                <a:pt x="275686" y="0"/>
              </a:lnTo>
              <a:lnTo>
                <a:pt x="551373" y="0"/>
              </a:lnTo>
            </a:path>
          </a:pathLst>
        </a:custGeom>
        <a:noFill/>
        <a:ln w="15875"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UA" sz="500" kern="1200" dirty="0"/>
        </a:p>
      </dsp:txBody>
      <dsp:txXfrm>
        <a:off x="3283174" y="1569093"/>
        <a:ext cx="56886" cy="56886"/>
      </dsp:txXfrm>
    </dsp:sp>
    <dsp:sp modelId="{3A8E379A-4DC6-4E4D-8343-CC31CDB56D7D}">
      <dsp:nvSpPr>
        <dsp:cNvPr id="0" name=""/>
        <dsp:cNvSpPr/>
      </dsp:nvSpPr>
      <dsp:spPr>
        <a:xfrm rot="16200000">
          <a:off x="542726" y="1697055"/>
          <a:ext cx="4190260" cy="796149"/>
        </a:xfrm>
        <a:prstGeom prst="rect">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uk-UA" sz="3200" kern="1200" noProof="0" dirty="0">
              <a:latin typeface="Times New Roman" panose="02020603050405020304" pitchFamily="18" charset="0"/>
              <a:cs typeface="Times New Roman" panose="02020603050405020304" pitchFamily="18" charset="0"/>
            </a:rPr>
            <a:t>Технології</a:t>
          </a:r>
        </a:p>
      </dsp:txBody>
      <dsp:txXfrm>
        <a:off x="542726" y="1697055"/>
        <a:ext cx="4190260" cy="796149"/>
      </dsp:txXfrm>
    </dsp:sp>
    <dsp:sp modelId="{802F94F8-EA89-485B-8684-CDDE7D411B11}">
      <dsp:nvSpPr>
        <dsp:cNvPr id="0" name=""/>
        <dsp:cNvSpPr/>
      </dsp:nvSpPr>
      <dsp:spPr>
        <a:xfrm>
          <a:off x="3587304" y="701868"/>
          <a:ext cx="2611370" cy="796149"/>
        </a:xfrm>
        <a:prstGeom prst="rect">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uk-UA" sz="2600" kern="1200" noProof="0" dirty="0">
              <a:latin typeface="Times New Roman" panose="02020603050405020304" pitchFamily="18" charset="0"/>
              <a:cs typeface="Times New Roman" panose="02020603050405020304" pitchFamily="18" charset="0"/>
            </a:rPr>
            <a:t>Централізована</a:t>
          </a:r>
        </a:p>
      </dsp:txBody>
      <dsp:txXfrm>
        <a:off x="3587304" y="701868"/>
        <a:ext cx="2611370" cy="796149"/>
      </dsp:txXfrm>
    </dsp:sp>
    <dsp:sp modelId="{7AEB4911-9AD8-4085-9A82-09915F8D3BE8}">
      <dsp:nvSpPr>
        <dsp:cNvPr id="0" name=""/>
        <dsp:cNvSpPr/>
      </dsp:nvSpPr>
      <dsp:spPr>
        <a:xfrm>
          <a:off x="3587304" y="1697055"/>
          <a:ext cx="2611370" cy="796149"/>
        </a:xfrm>
        <a:prstGeom prst="rect">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uk-UA" sz="2600" kern="1200" noProof="0" dirty="0">
              <a:latin typeface="Times New Roman" panose="02020603050405020304" pitchFamily="18" charset="0"/>
              <a:cs typeface="Times New Roman" panose="02020603050405020304" pitchFamily="18" charset="0"/>
            </a:rPr>
            <a:t>Децентралізована</a:t>
          </a:r>
        </a:p>
      </dsp:txBody>
      <dsp:txXfrm>
        <a:off x="3587304" y="1697055"/>
        <a:ext cx="2611370" cy="796149"/>
      </dsp:txXfrm>
    </dsp:sp>
    <dsp:sp modelId="{C8C0E5F4-1901-4DC0-BCDB-C9260F744B30}">
      <dsp:nvSpPr>
        <dsp:cNvPr id="0" name=""/>
        <dsp:cNvSpPr/>
      </dsp:nvSpPr>
      <dsp:spPr>
        <a:xfrm>
          <a:off x="3587304" y="2692242"/>
          <a:ext cx="2611370" cy="796149"/>
        </a:xfrm>
        <a:prstGeom prst="rect">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uk-UA" sz="2600" kern="1200" noProof="0" dirty="0">
              <a:latin typeface="Times New Roman" panose="02020603050405020304" pitchFamily="18" charset="0"/>
              <a:cs typeface="Times New Roman" panose="02020603050405020304" pitchFamily="18" charset="0"/>
            </a:rPr>
            <a:t>Змішана</a:t>
          </a:r>
        </a:p>
      </dsp:txBody>
      <dsp:txXfrm>
        <a:off x="3587304" y="2692242"/>
        <a:ext cx="2611370" cy="7961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3FEA1E-5664-4B8B-B445-42A67D26DBB6}">
      <dsp:nvSpPr>
        <dsp:cNvPr id="0" name=""/>
        <dsp:cNvSpPr/>
      </dsp:nvSpPr>
      <dsp:spPr>
        <a:xfrm>
          <a:off x="3879820" y="2607315"/>
          <a:ext cx="350364" cy="2336653"/>
        </a:xfrm>
        <a:custGeom>
          <a:avLst/>
          <a:gdLst/>
          <a:ahLst/>
          <a:cxnLst/>
          <a:rect l="0" t="0" r="0" b="0"/>
          <a:pathLst>
            <a:path>
              <a:moveTo>
                <a:pt x="0" y="0"/>
              </a:moveTo>
              <a:lnTo>
                <a:pt x="175182" y="0"/>
              </a:lnTo>
              <a:lnTo>
                <a:pt x="175182" y="2336653"/>
              </a:lnTo>
              <a:lnTo>
                <a:pt x="350364" y="2336653"/>
              </a:lnTo>
            </a:path>
          </a:pathLst>
        </a:custGeom>
        <a:noFill/>
        <a:ln w="15875"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ru-UA" sz="800" kern="1200" dirty="0"/>
        </a:p>
      </dsp:txBody>
      <dsp:txXfrm>
        <a:off x="3995933" y="3716572"/>
        <a:ext cx="118138" cy="118138"/>
      </dsp:txXfrm>
    </dsp:sp>
    <dsp:sp modelId="{9CAC453D-418C-4919-8880-3DB6CF5CD86A}">
      <dsp:nvSpPr>
        <dsp:cNvPr id="0" name=""/>
        <dsp:cNvSpPr/>
      </dsp:nvSpPr>
      <dsp:spPr>
        <a:xfrm>
          <a:off x="3879820" y="2607315"/>
          <a:ext cx="350364" cy="1669038"/>
        </a:xfrm>
        <a:custGeom>
          <a:avLst/>
          <a:gdLst/>
          <a:ahLst/>
          <a:cxnLst/>
          <a:rect l="0" t="0" r="0" b="0"/>
          <a:pathLst>
            <a:path>
              <a:moveTo>
                <a:pt x="0" y="0"/>
              </a:moveTo>
              <a:lnTo>
                <a:pt x="175182" y="0"/>
              </a:lnTo>
              <a:lnTo>
                <a:pt x="175182" y="1669038"/>
              </a:lnTo>
              <a:lnTo>
                <a:pt x="350364" y="1669038"/>
              </a:lnTo>
            </a:path>
          </a:pathLst>
        </a:custGeom>
        <a:noFill/>
        <a:ln w="15875"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ru-UA" sz="600" kern="1200" dirty="0"/>
        </a:p>
      </dsp:txBody>
      <dsp:txXfrm>
        <a:off x="4012367" y="3399198"/>
        <a:ext cx="85270" cy="85270"/>
      </dsp:txXfrm>
    </dsp:sp>
    <dsp:sp modelId="{91AEE944-67C2-4F6B-8F03-3AB856C53818}">
      <dsp:nvSpPr>
        <dsp:cNvPr id="0" name=""/>
        <dsp:cNvSpPr/>
      </dsp:nvSpPr>
      <dsp:spPr>
        <a:xfrm>
          <a:off x="3879820" y="2607315"/>
          <a:ext cx="350364" cy="1001422"/>
        </a:xfrm>
        <a:custGeom>
          <a:avLst/>
          <a:gdLst/>
          <a:ahLst/>
          <a:cxnLst/>
          <a:rect l="0" t="0" r="0" b="0"/>
          <a:pathLst>
            <a:path>
              <a:moveTo>
                <a:pt x="0" y="0"/>
              </a:moveTo>
              <a:lnTo>
                <a:pt x="175182" y="0"/>
              </a:lnTo>
              <a:lnTo>
                <a:pt x="175182" y="1001422"/>
              </a:lnTo>
              <a:lnTo>
                <a:pt x="350364" y="1001422"/>
              </a:lnTo>
            </a:path>
          </a:pathLst>
        </a:custGeom>
        <a:noFill/>
        <a:ln w="15875"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UA" sz="500" kern="1200" dirty="0"/>
        </a:p>
      </dsp:txBody>
      <dsp:txXfrm>
        <a:off x="4028478" y="3081502"/>
        <a:ext cx="53047" cy="53047"/>
      </dsp:txXfrm>
    </dsp:sp>
    <dsp:sp modelId="{F742277B-0E0A-4CC7-AB1B-9F0295067DF9}">
      <dsp:nvSpPr>
        <dsp:cNvPr id="0" name=""/>
        <dsp:cNvSpPr/>
      </dsp:nvSpPr>
      <dsp:spPr>
        <a:xfrm>
          <a:off x="3879820" y="2607315"/>
          <a:ext cx="350364" cy="333807"/>
        </a:xfrm>
        <a:custGeom>
          <a:avLst/>
          <a:gdLst/>
          <a:ahLst/>
          <a:cxnLst/>
          <a:rect l="0" t="0" r="0" b="0"/>
          <a:pathLst>
            <a:path>
              <a:moveTo>
                <a:pt x="0" y="0"/>
              </a:moveTo>
              <a:lnTo>
                <a:pt x="175182" y="0"/>
              </a:lnTo>
              <a:lnTo>
                <a:pt x="175182" y="333807"/>
              </a:lnTo>
              <a:lnTo>
                <a:pt x="350364" y="333807"/>
              </a:lnTo>
            </a:path>
          </a:pathLst>
        </a:custGeom>
        <a:noFill/>
        <a:ln w="15875"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UA" sz="500" kern="1200" dirty="0"/>
        </a:p>
      </dsp:txBody>
      <dsp:txXfrm>
        <a:off x="4042904" y="2762120"/>
        <a:ext cx="24196" cy="24196"/>
      </dsp:txXfrm>
    </dsp:sp>
    <dsp:sp modelId="{420D3B1D-F468-4B7E-A283-EFD3FEBB0C3B}">
      <dsp:nvSpPr>
        <dsp:cNvPr id="0" name=""/>
        <dsp:cNvSpPr/>
      </dsp:nvSpPr>
      <dsp:spPr>
        <a:xfrm>
          <a:off x="3879820" y="2273507"/>
          <a:ext cx="350364" cy="333807"/>
        </a:xfrm>
        <a:custGeom>
          <a:avLst/>
          <a:gdLst/>
          <a:ahLst/>
          <a:cxnLst/>
          <a:rect l="0" t="0" r="0" b="0"/>
          <a:pathLst>
            <a:path>
              <a:moveTo>
                <a:pt x="0" y="333807"/>
              </a:moveTo>
              <a:lnTo>
                <a:pt x="175182" y="333807"/>
              </a:lnTo>
              <a:lnTo>
                <a:pt x="175182" y="0"/>
              </a:lnTo>
              <a:lnTo>
                <a:pt x="350364" y="0"/>
              </a:lnTo>
            </a:path>
          </a:pathLst>
        </a:custGeom>
        <a:noFill/>
        <a:ln w="15875"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UA" sz="500" kern="1200" dirty="0"/>
        </a:p>
      </dsp:txBody>
      <dsp:txXfrm>
        <a:off x="4042904" y="2428313"/>
        <a:ext cx="24196" cy="24196"/>
      </dsp:txXfrm>
    </dsp:sp>
    <dsp:sp modelId="{BFD42593-E088-4952-BACF-BB8A9CF356A3}">
      <dsp:nvSpPr>
        <dsp:cNvPr id="0" name=""/>
        <dsp:cNvSpPr/>
      </dsp:nvSpPr>
      <dsp:spPr>
        <a:xfrm>
          <a:off x="3879820" y="1605892"/>
          <a:ext cx="350364" cy="1001422"/>
        </a:xfrm>
        <a:custGeom>
          <a:avLst/>
          <a:gdLst/>
          <a:ahLst/>
          <a:cxnLst/>
          <a:rect l="0" t="0" r="0" b="0"/>
          <a:pathLst>
            <a:path>
              <a:moveTo>
                <a:pt x="0" y="1001422"/>
              </a:moveTo>
              <a:lnTo>
                <a:pt x="175182" y="1001422"/>
              </a:lnTo>
              <a:lnTo>
                <a:pt x="175182" y="0"/>
              </a:lnTo>
              <a:lnTo>
                <a:pt x="350364" y="0"/>
              </a:lnTo>
            </a:path>
          </a:pathLst>
        </a:custGeom>
        <a:noFill/>
        <a:ln w="15875"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UA" sz="500" kern="1200" dirty="0"/>
        </a:p>
      </dsp:txBody>
      <dsp:txXfrm>
        <a:off x="4028478" y="2080079"/>
        <a:ext cx="53047" cy="53047"/>
      </dsp:txXfrm>
    </dsp:sp>
    <dsp:sp modelId="{12051B5D-036A-4B7C-9A8D-79AC3AE621CA}">
      <dsp:nvSpPr>
        <dsp:cNvPr id="0" name=""/>
        <dsp:cNvSpPr/>
      </dsp:nvSpPr>
      <dsp:spPr>
        <a:xfrm>
          <a:off x="3879820" y="938276"/>
          <a:ext cx="350364" cy="1669038"/>
        </a:xfrm>
        <a:custGeom>
          <a:avLst/>
          <a:gdLst/>
          <a:ahLst/>
          <a:cxnLst/>
          <a:rect l="0" t="0" r="0" b="0"/>
          <a:pathLst>
            <a:path>
              <a:moveTo>
                <a:pt x="0" y="1669038"/>
              </a:moveTo>
              <a:lnTo>
                <a:pt x="175182" y="1669038"/>
              </a:lnTo>
              <a:lnTo>
                <a:pt x="175182" y="0"/>
              </a:lnTo>
              <a:lnTo>
                <a:pt x="350364" y="0"/>
              </a:lnTo>
            </a:path>
          </a:pathLst>
        </a:custGeom>
        <a:noFill/>
        <a:ln w="15875"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ru-UA" sz="600" kern="1200" dirty="0"/>
        </a:p>
      </dsp:txBody>
      <dsp:txXfrm>
        <a:off x="4012367" y="1730160"/>
        <a:ext cx="85270" cy="85270"/>
      </dsp:txXfrm>
    </dsp:sp>
    <dsp:sp modelId="{2D05E804-0BF9-45BF-B90F-94127A1442B4}">
      <dsp:nvSpPr>
        <dsp:cNvPr id="0" name=""/>
        <dsp:cNvSpPr/>
      </dsp:nvSpPr>
      <dsp:spPr>
        <a:xfrm>
          <a:off x="3879820" y="270661"/>
          <a:ext cx="350364" cy="2336653"/>
        </a:xfrm>
        <a:custGeom>
          <a:avLst/>
          <a:gdLst/>
          <a:ahLst/>
          <a:cxnLst/>
          <a:rect l="0" t="0" r="0" b="0"/>
          <a:pathLst>
            <a:path>
              <a:moveTo>
                <a:pt x="0" y="2336653"/>
              </a:moveTo>
              <a:lnTo>
                <a:pt x="175182" y="2336653"/>
              </a:lnTo>
              <a:lnTo>
                <a:pt x="175182" y="0"/>
              </a:lnTo>
              <a:lnTo>
                <a:pt x="350364" y="0"/>
              </a:lnTo>
            </a:path>
          </a:pathLst>
        </a:custGeom>
        <a:noFill/>
        <a:ln w="15875"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ru-UA" sz="800" kern="1200" dirty="0"/>
        </a:p>
      </dsp:txBody>
      <dsp:txXfrm>
        <a:off x="3995933" y="1379918"/>
        <a:ext cx="118138" cy="118138"/>
      </dsp:txXfrm>
    </dsp:sp>
    <dsp:sp modelId="{37E054AF-4320-4C91-B59B-E26B095FFB6E}">
      <dsp:nvSpPr>
        <dsp:cNvPr id="0" name=""/>
        <dsp:cNvSpPr/>
      </dsp:nvSpPr>
      <dsp:spPr>
        <a:xfrm rot="16200000">
          <a:off x="2207268" y="2340268"/>
          <a:ext cx="2811011" cy="534092"/>
        </a:xfrm>
        <a:prstGeom prst="rect">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uk-UA" sz="3600" kern="1200" dirty="0">
              <a:latin typeface="Times New Roman" panose="02020603050405020304" pitchFamily="18" charset="0"/>
              <a:cs typeface="Times New Roman" panose="02020603050405020304" pitchFamily="18" charset="0"/>
            </a:rPr>
            <a:t>ППП</a:t>
          </a:r>
          <a:endParaRPr lang="ru-UA" sz="3600" kern="1200" dirty="0">
            <a:latin typeface="Times New Roman" panose="02020603050405020304" pitchFamily="18" charset="0"/>
            <a:cs typeface="Times New Roman" panose="02020603050405020304" pitchFamily="18" charset="0"/>
          </a:endParaRPr>
        </a:p>
      </dsp:txBody>
      <dsp:txXfrm>
        <a:off x="2207268" y="2340268"/>
        <a:ext cx="2811011" cy="534092"/>
      </dsp:txXfrm>
    </dsp:sp>
    <dsp:sp modelId="{7EDEB974-A779-4B13-8E73-D5157110E855}">
      <dsp:nvSpPr>
        <dsp:cNvPr id="0" name=""/>
        <dsp:cNvSpPr/>
      </dsp:nvSpPr>
      <dsp:spPr>
        <a:xfrm>
          <a:off x="4230184" y="3615"/>
          <a:ext cx="2925105" cy="534092"/>
        </a:xfrm>
        <a:prstGeom prst="rect">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uk-UA" sz="1700" kern="1200" noProof="0" dirty="0">
              <a:latin typeface="Times New Roman" panose="02020603050405020304" pitchFamily="18" charset="0"/>
              <a:cs typeface="Times New Roman" panose="02020603050405020304" pitchFamily="18" charset="0"/>
            </a:rPr>
            <a:t>Автоматизованого проектування</a:t>
          </a:r>
        </a:p>
      </dsp:txBody>
      <dsp:txXfrm>
        <a:off x="4230184" y="3615"/>
        <a:ext cx="2925105" cy="534092"/>
      </dsp:txXfrm>
    </dsp:sp>
    <dsp:sp modelId="{3F2F8759-BE9D-40A2-B46D-594DDA980029}">
      <dsp:nvSpPr>
        <dsp:cNvPr id="0" name=""/>
        <dsp:cNvSpPr/>
      </dsp:nvSpPr>
      <dsp:spPr>
        <a:xfrm>
          <a:off x="4230184" y="671230"/>
          <a:ext cx="2892363" cy="534092"/>
        </a:xfrm>
        <a:prstGeom prst="rect">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uk-UA" sz="1700" kern="1200" noProof="0" dirty="0">
              <a:latin typeface="Times New Roman" panose="02020603050405020304" pitchFamily="18" charset="0"/>
              <a:cs typeface="Times New Roman" panose="02020603050405020304" pitchFamily="18" charset="0"/>
            </a:rPr>
            <a:t>Проблемно-орієнтовані</a:t>
          </a:r>
        </a:p>
      </dsp:txBody>
      <dsp:txXfrm>
        <a:off x="4230184" y="671230"/>
        <a:ext cx="2892363" cy="534092"/>
      </dsp:txXfrm>
    </dsp:sp>
    <dsp:sp modelId="{F6F47F88-E3CD-4EB7-916F-D849072B4E75}">
      <dsp:nvSpPr>
        <dsp:cNvPr id="0" name=""/>
        <dsp:cNvSpPr/>
      </dsp:nvSpPr>
      <dsp:spPr>
        <a:xfrm>
          <a:off x="4230184" y="1338846"/>
          <a:ext cx="2979534" cy="534092"/>
        </a:xfrm>
        <a:prstGeom prst="rect">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uk-UA" sz="1700" kern="1200" noProof="0" dirty="0">
              <a:latin typeface="Times New Roman" panose="02020603050405020304" pitchFamily="18" charset="0"/>
              <a:cs typeface="Times New Roman" panose="02020603050405020304" pitchFamily="18" charset="0"/>
            </a:rPr>
            <a:t>Інтелектуальні системи</a:t>
          </a:r>
        </a:p>
      </dsp:txBody>
      <dsp:txXfrm>
        <a:off x="4230184" y="1338846"/>
        <a:ext cx="2979534" cy="534092"/>
      </dsp:txXfrm>
    </dsp:sp>
    <dsp:sp modelId="{5536B232-BCFD-44D1-A0DF-2F1A1F420E08}">
      <dsp:nvSpPr>
        <dsp:cNvPr id="0" name=""/>
        <dsp:cNvSpPr/>
      </dsp:nvSpPr>
      <dsp:spPr>
        <a:xfrm>
          <a:off x="4230184" y="2006461"/>
          <a:ext cx="2955569" cy="534092"/>
        </a:xfrm>
        <a:prstGeom prst="rect">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uk-UA" sz="1600" kern="1200" noProof="0" dirty="0">
              <a:latin typeface="Times New Roman" panose="02020603050405020304" pitchFamily="18" charset="0"/>
              <a:cs typeface="Times New Roman" panose="02020603050405020304" pitchFamily="18" charset="0"/>
            </a:rPr>
            <a:t>Програмні системи мультимедіа</a:t>
          </a:r>
        </a:p>
      </dsp:txBody>
      <dsp:txXfrm>
        <a:off x="4230184" y="2006461"/>
        <a:ext cx="2955569" cy="534092"/>
      </dsp:txXfrm>
    </dsp:sp>
    <dsp:sp modelId="{DE9AA3E7-76D0-4F1B-8012-0138315B299D}">
      <dsp:nvSpPr>
        <dsp:cNvPr id="0" name=""/>
        <dsp:cNvSpPr/>
      </dsp:nvSpPr>
      <dsp:spPr>
        <a:xfrm>
          <a:off x="4230184" y="2674076"/>
          <a:ext cx="2934319" cy="534092"/>
        </a:xfrm>
        <a:prstGeom prst="rect">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uk-UA" sz="1600" kern="1200" noProof="0" dirty="0">
              <a:latin typeface="Times New Roman" panose="02020603050405020304" pitchFamily="18" charset="0"/>
              <a:cs typeface="Times New Roman" panose="02020603050405020304" pitchFamily="18" charset="0"/>
            </a:rPr>
            <a:t>Офісні</a:t>
          </a:r>
        </a:p>
      </dsp:txBody>
      <dsp:txXfrm>
        <a:off x="4230184" y="2674076"/>
        <a:ext cx="2934319" cy="534092"/>
      </dsp:txXfrm>
    </dsp:sp>
    <dsp:sp modelId="{0C483C35-DF85-4651-94E3-9A8F7FCFA86B}">
      <dsp:nvSpPr>
        <dsp:cNvPr id="0" name=""/>
        <dsp:cNvSpPr/>
      </dsp:nvSpPr>
      <dsp:spPr>
        <a:xfrm>
          <a:off x="4230184" y="3341691"/>
          <a:ext cx="2995651" cy="534092"/>
        </a:xfrm>
        <a:prstGeom prst="rect">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uk-UA" sz="1600" kern="1200" noProof="0" dirty="0">
              <a:latin typeface="Times New Roman" panose="02020603050405020304" pitchFamily="18" charset="0"/>
              <a:cs typeface="Times New Roman" panose="02020603050405020304" pitchFamily="18" charset="0"/>
            </a:rPr>
            <a:t>Загального призначення</a:t>
          </a:r>
        </a:p>
      </dsp:txBody>
      <dsp:txXfrm>
        <a:off x="4230184" y="3341691"/>
        <a:ext cx="2995651" cy="534092"/>
      </dsp:txXfrm>
    </dsp:sp>
    <dsp:sp modelId="{DBF22824-1AA0-42A0-88E9-C43F10FDB4DC}">
      <dsp:nvSpPr>
        <dsp:cNvPr id="0" name=""/>
        <dsp:cNvSpPr/>
      </dsp:nvSpPr>
      <dsp:spPr>
        <a:xfrm>
          <a:off x="4230184" y="4009306"/>
          <a:ext cx="2967008" cy="534092"/>
        </a:xfrm>
        <a:prstGeom prst="rect">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uk-UA" sz="1600" kern="1200" noProof="0" dirty="0">
              <a:latin typeface="Times New Roman" panose="02020603050405020304" pitchFamily="18" charset="0"/>
              <a:cs typeface="Times New Roman" panose="02020603050405020304" pitchFamily="18" charset="0"/>
            </a:rPr>
            <a:t>Методо-орієнтовані</a:t>
          </a:r>
        </a:p>
      </dsp:txBody>
      <dsp:txXfrm>
        <a:off x="4230184" y="4009306"/>
        <a:ext cx="2967008" cy="534092"/>
      </dsp:txXfrm>
    </dsp:sp>
    <dsp:sp modelId="{AEA1215F-6D8B-42C1-ADAA-C59719EE5677}">
      <dsp:nvSpPr>
        <dsp:cNvPr id="0" name=""/>
        <dsp:cNvSpPr/>
      </dsp:nvSpPr>
      <dsp:spPr>
        <a:xfrm>
          <a:off x="4230184" y="4676922"/>
          <a:ext cx="2994424" cy="534092"/>
        </a:xfrm>
        <a:prstGeom prst="rect">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uk-UA" sz="1500" kern="1200" noProof="0" dirty="0">
              <a:latin typeface="Times New Roman" panose="02020603050405020304" pitchFamily="18" charset="0"/>
              <a:cs typeface="Times New Roman" panose="02020603050405020304" pitchFamily="18" charset="0"/>
            </a:rPr>
            <a:t>Настільні видавницькі системи</a:t>
          </a:r>
        </a:p>
      </dsp:txBody>
      <dsp:txXfrm>
        <a:off x="4230184" y="4676922"/>
        <a:ext cx="2994424" cy="5340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0A63F6-15D4-44A8-BD42-E09AE5A73EE4}">
      <dsp:nvSpPr>
        <dsp:cNvPr id="0" name=""/>
        <dsp:cNvSpPr/>
      </dsp:nvSpPr>
      <dsp:spPr>
        <a:xfrm>
          <a:off x="-5158457" y="-790169"/>
          <a:ext cx="6142951" cy="6142951"/>
        </a:xfrm>
        <a:prstGeom prst="blockArc">
          <a:avLst>
            <a:gd name="adj1" fmla="val 18900000"/>
            <a:gd name="adj2" fmla="val 2700000"/>
            <a:gd name="adj3" fmla="val 352"/>
          </a:avLst>
        </a:prstGeom>
        <a:noFill/>
        <a:ln w="15875"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EC289A-FA10-46F2-A19D-8425F0002C7A}">
      <dsp:nvSpPr>
        <dsp:cNvPr id="0" name=""/>
        <dsp:cNvSpPr/>
      </dsp:nvSpPr>
      <dsp:spPr>
        <a:xfrm>
          <a:off x="515477" y="350773"/>
          <a:ext cx="6859205" cy="701912"/>
        </a:xfrm>
        <a:prstGeom prst="rect">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7143" tIns="50800" rIns="50800" bIns="50800" numCol="1" spcCol="1270" anchor="ctr" anchorCtr="0">
          <a:noAutofit/>
        </a:bodyPr>
        <a:lstStyle/>
        <a:p>
          <a:pPr marL="0" lvl="0" indent="0" algn="l" defTabSz="889000">
            <a:lnSpc>
              <a:spcPct val="90000"/>
            </a:lnSpc>
            <a:spcBef>
              <a:spcPct val="0"/>
            </a:spcBef>
            <a:spcAft>
              <a:spcPct val="35000"/>
            </a:spcAft>
            <a:buNone/>
          </a:pPr>
          <a:r>
            <a:rPr lang="ru-RU" sz="2000" kern="1200" dirty="0">
              <a:latin typeface="Times New Roman" panose="02020603050405020304" pitchFamily="18" charset="0"/>
              <a:cs typeface="Times New Roman" panose="02020603050405020304" pitchFamily="18" charset="0"/>
            </a:rPr>
            <a:t>Отримання даних</a:t>
          </a:r>
          <a:endParaRPr lang="ru-UA" sz="2000" kern="1200" dirty="0">
            <a:latin typeface="Times New Roman" panose="02020603050405020304" pitchFamily="18" charset="0"/>
            <a:cs typeface="Times New Roman" panose="02020603050405020304" pitchFamily="18" charset="0"/>
          </a:endParaRPr>
        </a:p>
      </dsp:txBody>
      <dsp:txXfrm>
        <a:off x="515477" y="350773"/>
        <a:ext cx="6859205" cy="701912"/>
      </dsp:txXfrm>
    </dsp:sp>
    <dsp:sp modelId="{1A231CD6-A56F-4A80-AE7E-2436743C3E23}">
      <dsp:nvSpPr>
        <dsp:cNvPr id="0" name=""/>
        <dsp:cNvSpPr/>
      </dsp:nvSpPr>
      <dsp:spPr>
        <a:xfrm>
          <a:off x="76782" y="263034"/>
          <a:ext cx="877390" cy="877390"/>
        </a:xfrm>
        <a:prstGeom prst="ellipse">
          <a:avLst/>
        </a:prstGeom>
        <a:solidFill>
          <a:schemeClr val="lt1">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E48253-331A-41E2-81FC-35C3EEAD8E56}">
      <dsp:nvSpPr>
        <dsp:cNvPr id="0" name=""/>
        <dsp:cNvSpPr/>
      </dsp:nvSpPr>
      <dsp:spPr>
        <a:xfrm>
          <a:off x="917900" y="1403824"/>
          <a:ext cx="6456783" cy="701912"/>
        </a:xfrm>
        <a:prstGeom prst="rect">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7143" tIns="50800" rIns="50800" bIns="50800" numCol="1" spcCol="1270" anchor="ctr" anchorCtr="0">
          <a:noAutofit/>
        </a:bodyPr>
        <a:lstStyle/>
        <a:p>
          <a:pPr marL="0" lvl="0" indent="0" algn="l" defTabSz="889000">
            <a:lnSpc>
              <a:spcPct val="90000"/>
            </a:lnSpc>
            <a:spcBef>
              <a:spcPct val="0"/>
            </a:spcBef>
            <a:spcAft>
              <a:spcPct val="35000"/>
            </a:spcAft>
            <a:buNone/>
          </a:pPr>
          <a:r>
            <a:rPr lang="ru-RU" sz="2000" kern="1200" dirty="0">
              <a:latin typeface="Times New Roman" panose="02020603050405020304" pitchFamily="18" charset="0"/>
              <a:cs typeface="Times New Roman" panose="02020603050405020304" pitchFamily="18" charset="0"/>
            </a:rPr>
            <a:t>Обробка</a:t>
          </a:r>
          <a:endParaRPr lang="ru-UA" sz="2000" kern="1200" dirty="0">
            <a:latin typeface="Times New Roman" panose="02020603050405020304" pitchFamily="18" charset="0"/>
            <a:cs typeface="Times New Roman" panose="02020603050405020304" pitchFamily="18" charset="0"/>
          </a:endParaRPr>
        </a:p>
      </dsp:txBody>
      <dsp:txXfrm>
        <a:off x="917900" y="1403824"/>
        <a:ext cx="6456783" cy="701912"/>
      </dsp:txXfrm>
    </dsp:sp>
    <dsp:sp modelId="{81A598E3-5E84-4438-8BE6-BE237505082E}">
      <dsp:nvSpPr>
        <dsp:cNvPr id="0" name=""/>
        <dsp:cNvSpPr/>
      </dsp:nvSpPr>
      <dsp:spPr>
        <a:xfrm>
          <a:off x="479204" y="1316085"/>
          <a:ext cx="877390" cy="877390"/>
        </a:xfrm>
        <a:prstGeom prst="ellipse">
          <a:avLst/>
        </a:prstGeom>
        <a:solidFill>
          <a:schemeClr val="lt1">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06109D-61CA-429C-92F2-8BF1716316CE}">
      <dsp:nvSpPr>
        <dsp:cNvPr id="0" name=""/>
        <dsp:cNvSpPr/>
      </dsp:nvSpPr>
      <dsp:spPr>
        <a:xfrm>
          <a:off x="917900" y="2456875"/>
          <a:ext cx="6456783" cy="701912"/>
        </a:xfrm>
        <a:prstGeom prst="rect">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7143" tIns="50800" rIns="50800" bIns="50800" numCol="1" spcCol="1270" anchor="ctr" anchorCtr="0">
          <a:noAutofit/>
        </a:bodyPr>
        <a:lstStyle/>
        <a:p>
          <a:pPr marL="0" lvl="0" indent="0" algn="l" defTabSz="889000">
            <a:lnSpc>
              <a:spcPct val="90000"/>
            </a:lnSpc>
            <a:spcBef>
              <a:spcPct val="0"/>
            </a:spcBef>
            <a:spcAft>
              <a:spcPct val="35000"/>
            </a:spcAft>
            <a:buNone/>
          </a:pPr>
          <a:r>
            <a:rPr lang="uk-UA" sz="2000" kern="1200" noProof="0" dirty="0">
              <a:latin typeface="Times New Roman" panose="02020603050405020304" pitchFamily="18" charset="0"/>
              <a:cs typeface="Times New Roman" panose="02020603050405020304" pitchFamily="18" charset="0"/>
            </a:rPr>
            <a:t>Аналіз</a:t>
          </a:r>
        </a:p>
      </dsp:txBody>
      <dsp:txXfrm>
        <a:off x="917900" y="2456875"/>
        <a:ext cx="6456783" cy="701912"/>
      </dsp:txXfrm>
    </dsp:sp>
    <dsp:sp modelId="{828E57B6-9237-4B66-A93C-1F583920B80F}">
      <dsp:nvSpPr>
        <dsp:cNvPr id="0" name=""/>
        <dsp:cNvSpPr/>
      </dsp:nvSpPr>
      <dsp:spPr>
        <a:xfrm>
          <a:off x="479204" y="2369136"/>
          <a:ext cx="877390" cy="877390"/>
        </a:xfrm>
        <a:prstGeom prst="ellipse">
          <a:avLst/>
        </a:prstGeom>
        <a:solidFill>
          <a:schemeClr val="lt1">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A3F06B-71A2-4DED-B212-C4BE4C4E0C98}">
      <dsp:nvSpPr>
        <dsp:cNvPr id="0" name=""/>
        <dsp:cNvSpPr/>
      </dsp:nvSpPr>
      <dsp:spPr>
        <a:xfrm>
          <a:off x="515477" y="3509926"/>
          <a:ext cx="6859205" cy="701912"/>
        </a:xfrm>
        <a:prstGeom prst="rect">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7143" tIns="50800" rIns="50800" bIns="50800" numCol="1" spcCol="1270" anchor="ctr" anchorCtr="0">
          <a:noAutofit/>
        </a:bodyPr>
        <a:lstStyle/>
        <a:p>
          <a:pPr marL="0" lvl="0" indent="0" algn="l" defTabSz="889000">
            <a:lnSpc>
              <a:spcPct val="90000"/>
            </a:lnSpc>
            <a:spcBef>
              <a:spcPct val="0"/>
            </a:spcBef>
            <a:spcAft>
              <a:spcPct val="35000"/>
            </a:spcAft>
            <a:buNone/>
          </a:pPr>
          <a:r>
            <a:rPr lang="uk-UA" sz="2000" kern="1200" noProof="0" dirty="0">
              <a:latin typeface="Times New Roman" panose="02020603050405020304" pitchFamily="18" charset="0"/>
              <a:cs typeface="Times New Roman" panose="02020603050405020304" pitchFamily="18" charset="0"/>
            </a:rPr>
            <a:t>Інтерпретація результатів обробки</a:t>
          </a:r>
        </a:p>
      </dsp:txBody>
      <dsp:txXfrm>
        <a:off x="515477" y="3509926"/>
        <a:ext cx="6859205" cy="701912"/>
      </dsp:txXfrm>
    </dsp:sp>
    <dsp:sp modelId="{5EE74A95-69D0-4213-9E6D-8FEC8E71DCC8}">
      <dsp:nvSpPr>
        <dsp:cNvPr id="0" name=""/>
        <dsp:cNvSpPr/>
      </dsp:nvSpPr>
      <dsp:spPr>
        <a:xfrm>
          <a:off x="76782" y="3422187"/>
          <a:ext cx="877390" cy="877390"/>
        </a:xfrm>
        <a:prstGeom prst="ellipse">
          <a:avLst/>
        </a:prstGeom>
        <a:solidFill>
          <a:schemeClr val="lt1">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UA"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2A5CC6-4CC7-4320-AFA4-1E499BBC410E}" type="datetimeFigureOut">
              <a:rPr lang="ru-UA" smtClean="0"/>
              <a:pPr/>
              <a:t>12.10.2024</a:t>
            </a:fld>
            <a:endParaRPr lang="ru-UA"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UA"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UA"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201104-ED83-4222-97AF-9C754FBC7F75}" type="slidenum">
              <a:rPr lang="ru-UA" smtClean="0"/>
              <a:pPr/>
              <a:t>‹#›</a:t>
            </a:fld>
            <a:endParaRPr lang="ru-UA" dirty="0"/>
          </a:p>
        </p:txBody>
      </p:sp>
    </p:spTree>
    <p:extLst>
      <p:ext uri="{BB962C8B-B14F-4D97-AF65-F5344CB8AC3E}">
        <p14:creationId xmlns="" xmlns:p14="http://schemas.microsoft.com/office/powerpoint/2010/main" val="1764079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ru-RU"/>
              <a:t>Образец заголовка</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251A02CC-7EC3-452E-A8CF-D83C988483C8}" type="datetime1">
              <a:rPr lang="ru-UA" smtClean="0"/>
              <a:pPr/>
              <a:t>12.10.2024</a:t>
            </a:fld>
            <a:endParaRPr lang="ru-UA" dirty="0"/>
          </a:p>
        </p:txBody>
      </p:sp>
      <p:sp>
        <p:nvSpPr>
          <p:cNvPr id="5" name="Footer Placeholder 4"/>
          <p:cNvSpPr>
            <a:spLocks noGrp="1"/>
          </p:cNvSpPr>
          <p:nvPr>
            <p:ph type="ftr" sz="quarter" idx="11"/>
          </p:nvPr>
        </p:nvSpPr>
        <p:spPr>
          <a:xfrm>
            <a:off x="5332412" y="5883275"/>
            <a:ext cx="4324044" cy="365125"/>
          </a:xfrm>
        </p:spPr>
        <p:txBody>
          <a:bodyPr/>
          <a:lstStyle/>
          <a:p>
            <a:endParaRPr lang="ru-UA" dirty="0"/>
          </a:p>
        </p:txBody>
      </p:sp>
      <p:sp>
        <p:nvSpPr>
          <p:cNvPr id="6" name="Slide Number Placeholder 5"/>
          <p:cNvSpPr>
            <a:spLocks noGrp="1"/>
          </p:cNvSpPr>
          <p:nvPr>
            <p:ph type="sldNum" sz="quarter" idx="12"/>
          </p:nvPr>
        </p:nvSpPr>
        <p:spPr/>
        <p:txBody>
          <a:bodyPr/>
          <a:lstStyle/>
          <a:p>
            <a:fld id="{1675790D-0D29-4606-946F-FEC55B2D1B60}" type="slidenum">
              <a:rPr lang="ru-UA" smtClean="0"/>
              <a:pPr/>
              <a:t>‹#›</a:t>
            </a:fld>
            <a:endParaRPr lang="ru-UA" dirty="0"/>
          </a:p>
        </p:txBody>
      </p:sp>
    </p:spTree>
    <p:extLst>
      <p:ext uri="{BB962C8B-B14F-4D97-AF65-F5344CB8AC3E}">
        <p14:creationId xmlns="" xmlns:p14="http://schemas.microsoft.com/office/powerpoint/2010/main" val="575646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a:t>Вставка рисунка</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7166EB01-54BD-4F35-96A8-B9A9B870B2B0}" type="datetime1">
              <a:rPr lang="ru-UA" smtClean="0"/>
              <a:pPr/>
              <a:t>12.10.2024</a:t>
            </a:fld>
            <a:endParaRPr lang="ru-UA" dirty="0"/>
          </a:p>
        </p:txBody>
      </p:sp>
      <p:sp>
        <p:nvSpPr>
          <p:cNvPr id="6" name="Footer Placeholder 5"/>
          <p:cNvSpPr>
            <a:spLocks noGrp="1"/>
          </p:cNvSpPr>
          <p:nvPr>
            <p:ph type="ftr" sz="quarter" idx="11"/>
          </p:nvPr>
        </p:nvSpPr>
        <p:spPr/>
        <p:txBody>
          <a:bodyPr/>
          <a:lstStyle/>
          <a:p>
            <a:endParaRPr lang="ru-UA" dirty="0"/>
          </a:p>
        </p:txBody>
      </p:sp>
      <p:sp>
        <p:nvSpPr>
          <p:cNvPr id="7" name="Slide Number Placeholder 6"/>
          <p:cNvSpPr>
            <a:spLocks noGrp="1"/>
          </p:cNvSpPr>
          <p:nvPr>
            <p:ph type="sldNum" sz="quarter" idx="12"/>
          </p:nvPr>
        </p:nvSpPr>
        <p:spPr/>
        <p:txBody>
          <a:bodyPr/>
          <a:lstStyle/>
          <a:p>
            <a:fld id="{1675790D-0D29-4606-946F-FEC55B2D1B60}" type="slidenum">
              <a:rPr lang="ru-UA" smtClean="0"/>
              <a:pPr/>
              <a:t>‹#›</a:t>
            </a:fld>
            <a:endParaRPr lang="ru-UA" dirty="0"/>
          </a:p>
        </p:txBody>
      </p:sp>
    </p:spTree>
    <p:extLst>
      <p:ext uri="{BB962C8B-B14F-4D97-AF65-F5344CB8AC3E}">
        <p14:creationId xmlns="" xmlns:p14="http://schemas.microsoft.com/office/powerpoint/2010/main" val="3863284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A27C9FB-0D35-4768-82F1-6DBB52F12372}" type="datetime1">
              <a:rPr lang="ru-UA" smtClean="0"/>
              <a:pPr/>
              <a:t>12.10.2024</a:t>
            </a:fld>
            <a:endParaRPr lang="ru-UA" dirty="0"/>
          </a:p>
        </p:txBody>
      </p:sp>
      <p:sp>
        <p:nvSpPr>
          <p:cNvPr id="5" name="Footer Placeholder 4"/>
          <p:cNvSpPr>
            <a:spLocks noGrp="1"/>
          </p:cNvSpPr>
          <p:nvPr>
            <p:ph type="ftr" sz="quarter" idx="11"/>
          </p:nvPr>
        </p:nvSpPr>
        <p:spPr/>
        <p:txBody>
          <a:bodyPr/>
          <a:lstStyle/>
          <a:p>
            <a:endParaRPr lang="ru-UA" dirty="0"/>
          </a:p>
        </p:txBody>
      </p:sp>
      <p:sp>
        <p:nvSpPr>
          <p:cNvPr id="6" name="Slide Number Placeholder 5"/>
          <p:cNvSpPr>
            <a:spLocks noGrp="1"/>
          </p:cNvSpPr>
          <p:nvPr>
            <p:ph type="sldNum" sz="quarter" idx="12"/>
          </p:nvPr>
        </p:nvSpPr>
        <p:spPr/>
        <p:txBody>
          <a:bodyPr/>
          <a:lstStyle/>
          <a:p>
            <a:fld id="{1675790D-0D29-4606-946F-FEC55B2D1B60}" type="slidenum">
              <a:rPr lang="ru-UA" smtClean="0"/>
              <a:pPr/>
              <a:t>‹#›</a:t>
            </a:fld>
            <a:endParaRPr lang="ru-UA" dirty="0"/>
          </a:p>
        </p:txBody>
      </p:sp>
    </p:spTree>
    <p:extLst>
      <p:ext uri="{BB962C8B-B14F-4D97-AF65-F5344CB8AC3E}">
        <p14:creationId xmlns="" xmlns:p14="http://schemas.microsoft.com/office/powerpoint/2010/main" val="1702470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EB4DAD1-FE01-4CC3-ABC3-F62D826C3D67}" type="datetime1">
              <a:rPr lang="ru-UA" smtClean="0"/>
              <a:pPr/>
              <a:t>12.10.2024</a:t>
            </a:fld>
            <a:endParaRPr lang="ru-UA" dirty="0"/>
          </a:p>
        </p:txBody>
      </p:sp>
      <p:sp>
        <p:nvSpPr>
          <p:cNvPr id="5" name="Footer Placeholder 4"/>
          <p:cNvSpPr>
            <a:spLocks noGrp="1"/>
          </p:cNvSpPr>
          <p:nvPr>
            <p:ph type="ftr" sz="quarter" idx="11"/>
          </p:nvPr>
        </p:nvSpPr>
        <p:spPr/>
        <p:txBody>
          <a:bodyPr/>
          <a:lstStyle/>
          <a:p>
            <a:endParaRPr lang="ru-UA" dirty="0"/>
          </a:p>
        </p:txBody>
      </p:sp>
      <p:sp>
        <p:nvSpPr>
          <p:cNvPr id="6" name="Slide Number Placeholder 5"/>
          <p:cNvSpPr>
            <a:spLocks noGrp="1"/>
          </p:cNvSpPr>
          <p:nvPr>
            <p:ph type="sldNum" sz="quarter" idx="12"/>
          </p:nvPr>
        </p:nvSpPr>
        <p:spPr/>
        <p:txBody>
          <a:bodyPr/>
          <a:lstStyle/>
          <a:p>
            <a:fld id="{1675790D-0D29-4606-946F-FEC55B2D1B60}" type="slidenum">
              <a:rPr lang="ru-UA" smtClean="0"/>
              <a:pPr/>
              <a:t>‹#›</a:t>
            </a:fld>
            <a:endParaRPr lang="ru-UA" dirty="0"/>
          </a:p>
        </p:txBody>
      </p:sp>
    </p:spTree>
    <p:extLst>
      <p:ext uri="{BB962C8B-B14F-4D97-AF65-F5344CB8AC3E}">
        <p14:creationId xmlns="" xmlns:p14="http://schemas.microsoft.com/office/powerpoint/2010/main" val="3352573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361BC4D-6265-42A9-8BAE-4B2702B891CF}" type="datetime1">
              <a:rPr lang="ru-UA" smtClean="0"/>
              <a:pPr/>
              <a:t>12.10.2024</a:t>
            </a:fld>
            <a:endParaRPr lang="ru-UA" dirty="0"/>
          </a:p>
        </p:txBody>
      </p:sp>
      <p:sp>
        <p:nvSpPr>
          <p:cNvPr id="5" name="Footer Placeholder 4"/>
          <p:cNvSpPr>
            <a:spLocks noGrp="1"/>
          </p:cNvSpPr>
          <p:nvPr>
            <p:ph type="ftr" sz="quarter" idx="11"/>
          </p:nvPr>
        </p:nvSpPr>
        <p:spPr/>
        <p:txBody>
          <a:bodyPr/>
          <a:lstStyle/>
          <a:p>
            <a:endParaRPr lang="ru-UA" dirty="0"/>
          </a:p>
        </p:txBody>
      </p:sp>
      <p:sp>
        <p:nvSpPr>
          <p:cNvPr id="6" name="Slide Number Placeholder 5"/>
          <p:cNvSpPr>
            <a:spLocks noGrp="1"/>
          </p:cNvSpPr>
          <p:nvPr>
            <p:ph type="sldNum" sz="quarter" idx="12"/>
          </p:nvPr>
        </p:nvSpPr>
        <p:spPr/>
        <p:txBody>
          <a:bodyPr/>
          <a:lstStyle/>
          <a:p>
            <a:fld id="{1675790D-0D29-4606-946F-FEC55B2D1B60}" type="slidenum">
              <a:rPr lang="ru-UA" smtClean="0"/>
              <a:pPr/>
              <a:t>‹#›</a:t>
            </a:fld>
            <a:endParaRPr lang="ru-UA" dirty="0"/>
          </a:p>
        </p:txBody>
      </p:sp>
    </p:spTree>
    <p:extLst>
      <p:ext uri="{BB962C8B-B14F-4D97-AF65-F5344CB8AC3E}">
        <p14:creationId xmlns="" xmlns:p14="http://schemas.microsoft.com/office/powerpoint/2010/main" val="1639249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2EC3559-EBA7-4AF3-9E4E-FF40DF16006C}" type="datetime1">
              <a:rPr lang="ru-UA" smtClean="0"/>
              <a:pPr/>
              <a:t>12.10.2024</a:t>
            </a:fld>
            <a:endParaRPr lang="ru-UA" dirty="0"/>
          </a:p>
        </p:txBody>
      </p:sp>
      <p:sp>
        <p:nvSpPr>
          <p:cNvPr id="5" name="Footer Placeholder 4"/>
          <p:cNvSpPr>
            <a:spLocks noGrp="1"/>
          </p:cNvSpPr>
          <p:nvPr>
            <p:ph type="ftr" sz="quarter" idx="11"/>
          </p:nvPr>
        </p:nvSpPr>
        <p:spPr/>
        <p:txBody>
          <a:bodyPr/>
          <a:lstStyle/>
          <a:p>
            <a:endParaRPr lang="ru-UA" dirty="0"/>
          </a:p>
        </p:txBody>
      </p:sp>
      <p:sp>
        <p:nvSpPr>
          <p:cNvPr id="6" name="Slide Number Placeholder 5"/>
          <p:cNvSpPr>
            <a:spLocks noGrp="1"/>
          </p:cNvSpPr>
          <p:nvPr>
            <p:ph type="sldNum" sz="quarter" idx="12"/>
          </p:nvPr>
        </p:nvSpPr>
        <p:spPr/>
        <p:txBody>
          <a:bodyPr/>
          <a:lstStyle/>
          <a:p>
            <a:fld id="{1675790D-0D29-4606-946F-FEC55B2D1B60}" type="slidenum">
              <a:rPr lang="ru-UA" smtClean="0"/>
              <a:pPr/>
              <a:t>‹#›</a:t>
            </a:fld>
            <a:endParaRPr lang="ru-UA" dirty="0"/>
          </a:p>
        </p:txBody>
      </p:sp>
    </p:spTree>
    <p:extLst>
      <p:ext uri="{BB962C8B-B14F-4D97-AF65-F5344CB8AC3E}">
        <p14:creationId xmlns="" xmlns:p14="http://schemas.microsoft.com/office/powerpoint/2010/main" val="3192709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1B5A129-382E-44C7-A167-DC30C129F63A}" type="datetime1">
              <a:rPr lang="ru-UA" smtClean="0"/>
              <a:pPr/>
              <a:t>12.10.2024</a:t>
            </a:fld>
            <a:endParaRPr lang="ru-UA" dirty="0"/>
          </a:p>
        </p:txBody>
      </p:sp>
      <p:sp>
        <p:nvSpPr>
          <p:cNvPr id="5" name="Footer Placeholder 4"/>
          <p:cNvSpPr>
            <a:spLocks noGrp="1"/>
          </p:cNvSpPr>
          <p:nvPr>
            <p:ph type="ftr" sz="quarter" idx="11"/>
          </p:nvPr>
        </p:nvSpPr>
        <p:spPr/>
        <p:txBody>
          <a:bodyPr/>
          <a:lstStyle/>
          <a:p>
            <a:endParaRPr lang="ru-UA" dirty="0"/>
          </a:p>
        </p:txBody>
      </p:sp>
      <p:sp>
        <p:nvSpPr>
          <p:cNvPr id="6" name="Slide Number Placeholder 5"/>
          <p:cNvSpPr>
            <a:spLocks noGrp="1"/>
          </p:cNvSpPr>
          <p:nvPr>
            <p:ph type="sldNum" sz="quarter" idx="12"/>
          </p:nvPr>
        </p:nvSpPr>
        <p:spPr/>
        <p:txBody>
          <a:bodyPr/>
          <a:lstStyle/>
          <a:p>
            <a:fld id="{1675790D-0D29-4606-946F-FEC55B2D1B60}" type="slidenum">
              <a:rPr lang="ru-UA" smtClean="0"/>
              <a:pPr/>
              <a:t>‹#›</a:t>
            </a:fld>
            <a:endParaRPr lang="ru-UA" dirty="0"/>
          </a:p>
        </p:txBody>
      </p:sp>
    </p:spTree>
    <p:extLst>
      <p:ext uri="{BB962C8B-B14F-4D97-AF65-F5344CB8AC3E}">
        <p14:creationId xmlns="" xmlns:p14="http://schemas.microsoft.com/office/powerpoint/2010/main" val="368164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4C50610-0236-4953-BCB3-E32F5213EC14}" type="datetime1">
              <a:rPr lang="ru-UA" smtClean="0"/>
              <a:pPr/>
              <a:t>12.10.2024</a:t>
            </a:fld>
            <a:endParaRPr lang="ru-UA" dirty="0"/>
          </a:p>
        </p:txBody>
      </p:sp>
      <p:sp>
        <p:nvSpPr>
          <p:cNvPr id="5" name="Footer Placeholder 4"/>
          <p:cNvSpPr>
            <a:spLocks noGrp="1"/>
          </p:cNvSpPr>
          <p:nvPr>
            <p:ph type="ftr" sz="quarter" idx="11"/>
          </p:nvPr>
        </p:nvSpPr>
        <p:spPr/>
        <p:txBody>
          <a:bodyPr/>
          <a:lstStyle/>
          <a:p>
            <a:endParaRPr lang="ru-UA" dirty="0"/>
          </a:p>
        </p:txBody>
      </p:sp>
      <p:sp>
        <p:nvSpPr>
          <p:cNvPr id="6" name="Slide Number Placeholder 5"/>
          <p:cNvSpPr>
            <a:spLocks noGrp="1"/>
          </p:cNvSpPr>
          <p:nvPr>
            <p:ph type="sldNum" sz="quarter" idx="12"/>
          </p:nvPr>
        </p:nvSpPr>
        <p:spPr/>
        <p:txBody>
          <a:bodyPr/>
          <a:lstStyle/>
          <a:p>
            <a:fld id="{1675790D-0D29-4606-946F-FEC55B2D1B60}" type="slidenum">
              <a:rPr lang="ru-UA" smtClean="0"/>
              <a:pPr/>
              <a:t>‹#›</a:t>
            </a:fld>
            <a:endParaRPr lang="ru-UA" dirty="0"/>
          </a:p>
        </p:txBody>
      </p:sp>
    </p:spTree>
    <p:extLst>
      <p:ext uri="{BB962C8B-B14F-4D97-AF65-F5344CB8AC3E}">
        <p14:creationId xmlns="" xmlns:p14="http://schemas.microsoft.com/office/powerpoint/2010/main" val="556870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E359350-89D0-41E9-BF4E-5303FBCC86F1}" type="datetime1">
              <a:rPr lang="ru-UA" smtClean="0"/>
              <a:pPr/>
              <a:t>12.10.2024</a:t>
            </a:fld>
            <a:endParaRPr lang="ru-UA" dirty="0"/>
          </a:p>
        </p:txBody>
      </p:sp>
      <p:sp>
        <p:nvSpPr>
          <p:cNvPr id="5" name="Footer Placeholder 4"/>
          <p:cNvSpPr>
            <a:spLocks noGrp="1"/>
          </p:cNvSpPr>
          <p:nvPr>
            <p:ph type="ftr" sz="quarter" idx="11"/>
          </p:nvPr>
        </p:nvSpPr>
        <p:spPr/>
        <p:txBody>
          <a:bodyPr/>
          <a:lstStyle/>
          <a:p>
            <a:endParaRPr lang="ru-UA" dirty="0"/>
          </a:p>
        </p:txBody>
      </p:sp>
      <p:sp>
        <p:nvSpPr>
          <p:cNvPr id="6" name="Slide Number Placeholder 5"/>
          <p:cNvSpPr>
            <a:spLocks noGrp="1"/>
          </p:cNvSpPr>
          <p:nvPr>
            <p:ph type="sldNum" sz="quarter" idx="12"/>
          </p:nvPr>
        </p:nvSpPr>
        <p:spPr/>
        <p:txBody>
          <a:bodyPr/>
          <a:lstStyle/>
          <a:p>
            <a:fld id="{1675790D-0D29-4606-946F-FEC55B2D1B60}" type="slidenum">
              <a:rPr lang="ru-UA" smtClean="0"/>
              <a:pPr/>
              <a:t>‹#›</a:t>
            </a:fld>
            <a:endParaRPr lang="ru-UA" dirty="0"/>
          </a:p>
        </p:txBody>
      </p:sp>
    </p:spTree>
    <p:extLst>
      <p:ext uri="{BB962C8B-B14F-4D97-AF65-F5344CB8AC3E}">
        <p14:creationId xmlns="" xmlns:p14="http://schemas.microsoft.com/office/powerpoint/2010/main" val="3100807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1E0AB48-2437-4BF3-A941-8C67382B3183}" type="datetime1">
              <a:rPr lang="ru-UA" smtClean="0"/>
              <a:pPr/>
              <a:t>12.10.2024</a:t>
            </a:fld>
            <a:endParaRPr lang="ru-UA" dirty="0"/>
          </a:p>
        </p:txBody>
      </p:sp>
      <p:sp>
        <p:nvSpPr>
          <p:cNvPr id="5" name="Footer Placeholder 4"/>
          <p:cNvSpPr>
            <a:spLocks noGrp="1"/>
          </p:cNvSpPr>
          <p:nvPr>
            <p:ph type="ftr" sz="quarter" idx="11"/>
          </p:nvPr>
        </p:nvSpPr>
        <p:spPr/>
        <p:txBody>
          <a:bodyPr/>
          <a:lstStyle/>
          <a:p>
            <a:endParaRPr lang="ru-UA" dirty="0"/>
          </a:p>
        </p:txBody>
      </p:sp>
      <p:sp>
        <p:nvSpPr>
          <p:cNvPr id="6" name="Slide Number Placeholder 5"/>
          <p:cNvSpPr>
            <a:spLocks noGrp="1"/>
          </p:cNvSpPr>
          <p:nvPr>
            <p:ph type="sldNum" sz="quarter" idx="12"/>
          </p:nvPr>
        </p:nvSpPr>
        <p:spPr>
          <a:xfrm>
            <a:off x="10951856" y="5867131"/>
            <a:ext cx="551167" cy="365125"/>
          </a:xfrm>
        </p:spPr>
        <p:txBody>
          <a:bodyPr/>
          <a:lstStyle/>
          <a:p>
            <a:fld id="{1675790D-0D29-4606-946F-FEC55B2D1B60}" type="slidenum">
              <a:rPr lang="ru-UA" smtClean="0"/>
              <a:pPr/>
              <a:t>‹#›</a:t>
            </a:fld>
            <a:endParaRPr lang="ru-UA" dirty="0"/>
          </a:p>
        </p:txBody>
      </p:sp>
    </p:spTree>
    <p:extLst>
      <p:ext uri="{BB962C8B-B14F-4D97-AF65-F5344CB8AC3E}">
        <p14:creationId xmlns="" xmlns:p14="http://schemas.microsoft.com/office/powerpoint/2010/main" val="3226567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6C5376C-93B4-40DB-9477-2D8DC5FD69D3}" type="datetime1">
              <a:rPr lang="ru-UA" smtClean="0"/>
              <a:pPr/>
              <a:t>12.10.2024</a:t>
            </a:fld>
            <a:endParaRPr lang="ru-UA" dirty="0"/>
          </a:p>
        </p:txBody>
      </p:sp>
      <p:sp>
        <p:nvSpPr>
          <p:cNvPr id="5" name="Footer Placeholder 4"/>
          <p:cNvSpPr>
            <a:spLocks noGrp="1"/>
          </p:cNvSpPr>
          <p:nvPr>
            <p:ph type="ftr" sz="quarter" idx="11"/>
          </p:nvPr>
        </p:nvSpPr>
        <p:spPr/>
        <p:txBody>
          <a:bodyPr/>
          <a:lstStyle/>
          <a:p>
            <a:endParaRPr lang="ru-UA" dirty="0"/>
          </a:p>
        </p:txBody>
      </p:sp>
      <p:sp>
        <p:nvSpPr>
          <p:cNvPr id="6" name="Slide Number Placeholder 5"/>
          <p:cNvSpPr>
            <a:spLocks noGrp="1"/>
          </p:cNvSpPr>
          <p:nvPr>
            <p:ph type="sldNum" sz="quarter" idx="12"/>
          </p:nvPr>
        </p:nvSpPr>
        <p:spPr/>
        <p:txBody>
          <a:bodyPr/>
          <a:lstStyle/>
          <a:p>
            <a:fld id="{1675790D-0D29-4606-946F-FEC55B2D1B60}" type="slidenum">
              <a:rPr lang="ru-UA" smtClean="0"/>
              <a:pPr/>
              <a:t>‹#›</a:t>
            </a:fld>
            <a:endParaRPr lang="ru-UA" dirty="0"/>
          </a:p>
        </p:txBody>
      </p:sp>
    </p:spTree>
    <p:extLst>
      <p:ext uri="{BB962C8B-B14F-4D97-AF65-F5344CB8AC3E}">
        <p14:creationId xmlns="" xmlns:p14="http://schemas.microsoft.com/office/powerpoint/2010/main" val="133618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93ACD49-D475-4F61-833D-5B04C52B3480}" type="datetime1">
              <a:rPr lang="ru-UA" smtClean="0"/>
              <a:pPr/>
              <a:t>12.10.2024</a:t>
            </a:fld>
            <a:endParaRPr lang="ru-UA" dirty="0"/>
          </a:p>
        </p:txBody>
      </p:sp>
      <p:sp>
        <p:nvSpPr>
          <p:cNvPr id="6" name="Footer Placeholder 5"/>
          <p:cNvSpPr>
            <a:spLocks noGrp="1"/>
          </p:cNvSpPr>
          <p:nvPr>
            <p:ph type="ftr" sz="quarter" idx="11"/>
          </p:nvPr>
        </p:nvSpPr>
        <p:spPr/>
        <p:txBody>
          <a:bodyPr/>
          <a:lstStyle/>
          <a:p>
            <a:endParaRPr lang="ru-UA" dirty="0"/>
          </a:p>
        </p:txBody>
      </p:sp>
      <p:sp>
        <p:nvSpPr>
          <p:cNvPr id="7" name="Slide Number Placeholder 6"/>
          <p:cNvSpPr>
            <a:spLocks noGrp="1"/>
          </p:cNvSpPr>
          <p:nvPr>
            <p:ph type="sldNum" sz="quarter" idx="12"/>
          </p:nvPr>
        </p:nvSpPr>
        <p:spPr/>
        <p:txBody>
          <a:bodyPr/>
          <a:lstStyle/>
          <a:p>
            <a:fld id="{1675790D-0D29-4606-946F-FEC55B2D1B60}" type="slidenum">
              <a:rPr lang="ru-UA" smtClean="0"/>
              <a:pPr/>
              <a:t>‹#›</a:t>
            </a:fld>
            <a:endParaRPr lang="ru-UA" dirty="0"/>
          </a:p>
        </p:txBody>
      </p:sp>
    </p:spTree>
    <p:extLst>
      <p:ext uri="{BB962C8B-B14F-4D97-AF65-F5344CB8AC3E}">
        <p14:creationId xmlns="" xmlns:p14="http://schemas.microsoft.com/office/powerpoint/2010/main" val="4025965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C1AD85C-5264-49EC-98F9-4243BBF74D31}" type="datetime1">
              <a:rPr lang="ru-UA" smtClean="0"/>
              <a:pPr/>
              <a:t>12.10.2024</a:t>
            </a:fld>
            <a:endParaRPr lang="ru-UA" dirty="0"/>
          </a:p>
        </p:txBody>
      </p:sp>
      <p:sp>
        <p:nvSpPr>
          <p:cNvPr id="8" name="Footer Placeholder 7"/>
          <p:cNvSpPr>
            <a:spLocks noGrp="1"/>
          </p:cNvSpPr>
          <p:nvPr>
            <p:ph type="ftr" sz="quarter" idx="11"/>
          </p:nvPr>
        </p:nvSpPr>
        <p:spPr/>
        <p:txBody>
          <a:bodyPr/>
          <a:lstStyle/>
          <a:p>
            <a:endParaRPr lang="ru-UA" dirty="0"/>
          </a:p>
        </p:txBody>
      </p:sp>
      <p:sp>
        <p:nvSpPr>
          <p:cNvPr id="9" name="Slide Number Placeholder 8"/>
          <p:cNvSpPr>
            <a:spLocks noGrp="1"/>
          </p:cNvSpPr>
          <p:nvPr>
            <p:ph type="sldNum" sz="quarter" idx="12"/>
          </p:nvPr>
        </p:nvSpPr>
        <p:spPr/>
        <p:txBody>
          <a:bodyPr/>
          <a:lstStyle/>
          <a:p>
            <a:fld id="{1675790D-0D29-4606-946F-FEC55B2D1B60}" type="slidenum">
              <a:rPr lang="ru-UA" smtClean="0"/>
              <a:pPr/>
              <a:t>‹#›</a:t>
            </a:fld>
            <a:endParaRPr lang="ru-UA" dirty="0"/>
          </a:p>
        </p:txBody>
      </p:sp>
    </p:spTree>
    <p:extLst>
      <p:ext uri="{BB962C8B-B14F-4D97-AF65-F5344CB8AC3E}">
        <p14:creationId xmlns="" xmlns:p14="http://schemas.microsoft.com/office/powerpoint/2010/main" val="81114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FC1618C9-6885-4780-8DAE-909B4065983A}" type="datetime1">
              <a:rPr lang="ru-UA" smtClean="0"/>
              <a:pPr/>
              <a:t>12.10.2024</a:t>
            </a:fld>
            <a:endParaRPr lang="ru-UA" dirty="0"/>
          </a:p>
        </p:txBody>
      </p:sp>
      <p:sp>
        <p:nvSpPr>
          <p:cNvPr id="4" name="Footer Placeholder 3"/>
          <p:cNvSpPr>
            <a:spLocks noGrp="1"/>
          </p:cNvSpPr>
          <p:nvPr>
            <p:ph type="ftr" sz="quarter" idx="11"/>
          </p:nvPr>
        </p:nvSpPr>
        <p:spPr/>
        <p:txBody>
          <a:bodyPr/>
          <a:lstStyle/>
          <a:p>
            <a:endParaRPr lang="ru-UA" dirty="0"/>
          </a:p>
        </p:txBody>
      </p:sp>
      <p:sp>
        <p:nvSpPr>
          <p:cNvPr id="5" name="Slide Number Placeholder 4"/>
          <p:cNvSpPr>
            <a:spLocks noGrp="1"/>
          </p:cNvSpPr>
          <p:nvPr>
            <p:ph type="sldNum" sz="quarter" idx="12"/>
          </p:nvPr>
        </p:nvSpPr>
        <p:spPr/>
        <p:txBody>
          <a:bodyPr/>
          <a:lstStyle/>
          <a:p>
            <a:fld id="{1675790D-0D29-4606-946F-FEC55B2D1B60}" type="slidenum">
              <a:rPr lang="ru-UA" smtClean="0"/>
              <a:pPr/>
              <a:t>‹#›</a:t>
            </a:fld>
            <a:endParaRPr lang="ru-UA" dirty="0"/>
          </a:p>
        </p:txBody>
      </p:sp>
    </p:spTree>
    <p:extLst>
      <p:ext uri="{BB962C8B-B14F-4D97-AF65-F5344CB8AC3E}">
        <p14:creationId xmlns="" xmlns:p14="http://schemas.microsoft.com/office/powerpoint/2010/main" val="2233794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635A9A-3221-4FFC-9EB9-4553E54C7A40}" type="datetime1">
              <a:rPr lang="ru-UA" smtClean="0"/>
              <a:pPr/>
              <a:t>12.10.2024</a:t>
            </a:fld>
            <a:endParaRPr lang="ru-UA" dirty="0"/>
          </a:p>
        </p:txBody>
      </p:sp>
      <p:sp>
        <p:nvSpPr>
          <p:cNvPr id="3" name="Footer Placeholder 2"/>
          <p:cNvSpPr>
            <a:spLocks noGrp="1"/>
          </p:cNvSpPr>
          <p:nvPr>
            <p:ph type="ftr" sz="quarter" idx="11"/>
          </p:nvPr>
        </p:nvSpPr>
        <p:spPr/>
        <p:txBody>
          <a:bodyPr/>
          <a:lstStyle/>
          <a:p>
            <a:endParaRPr lang="ru-UA" dirty="0"/>
          </a:p>
        </p:txBody>
      </p:sp>
      <p:sp>
        <p:nvSpPr>
          <p:cNvPr id="4" name="Slide Number Placeholder 3"/>
          <p:cNvSpPr>
            <a:spLocks noGrp="1"/>
          </p:cNvSpPr>
          <p:nvPr>
            <p:ph type="sldNum" sz="quarter" idx="12"/>
          </p:nvPr>
        </p:nvSpPr>
        <p:spPr/>
        <p:txBody>
          <a:bodyPr/>
          <a:lstStyle/>
          <a:p>
            <a:fld id="{1675790D-0D29-4606-946F-FEC55B2D1B60}" type="slidenum">
              <a:rPr lang="ru-UA" smtClean="0"/>
              <a:pPr/>
              <a:t>‹#›</a:t>
            </a:fld>
            <a:endParaRPr lang="ru-UA" dirty="0"/>
          </a:p>
        </p:txBody>
      </p:sp>
    </p:spTree>
    <p:extLst>
      <p:ext uri="{BB962C8B-B14F-4D97-AF65-F5344CB8AC3E}">
        <p14:creationId xmlns="" xmlns:p14="http://schemas.microsoft.com/office/powerpoint/2010/main" val="583298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4D7EB6C7-480C-48D8-98AB-ED031F30DCAC}" type="datetime1">
              <a:rPr lang="ru-UA" smtClean="0"/>
              <a:pPr/>
              <a:t>12.10.2024</a:t>
            </a:fld>
            <a:endParaRPr lang="ru-UA" dirty="0"/>
          </a:p>
        </p:txBody>
      </p:sp>
      <p:sp>
        <p:nvSpPr>
          <p:cNvPr id="6" name="Footer Placeholder 5"/>
          <p:cNvSpPr>
            <a:spLocks noGrp="1"/>
          </p:cNvSpPr>
          <p:nvPr>
            <p:ph type="ftr" sz="quarter" idx="11"/>
          </p:nvPr>
        </p:nvSpPr>
        <p:spPr/>
        <p:txBody>
          <a:bodyPr/>
          <a:lstStyle/>
          <a:p>
            <a:endParaRPr lang="ru-UA" dirty="0"/>
          </a:p>
        </p:txBody>
      </p:sp>
      <p:sp>
        <p:nvSpPr>
          <p:cNvPr id="7" name="Slide Number Placeholder 6"/>
          <p:cNvSpPr>
            <a:spLocks noGrp="1"/>
          </p:cNvSpPr>
          <p:nvPr>
            <p:ph type="sldNum" sz="quarter" idx="12"/>
          </p:nvPr>
        </p:nvSpPr>
        <p:spPr/>
        <p:txBody>
          <a:bodyPr/>
          <a:lstStyle/>
          <a:p>
            <a:fld id="{1675790D-0D29-4606-946F-FEC55B2D1B60}" type="slidenum">
              <a:rPr lang="ru-UA" smtClean="0"/>
              <a:pPr/>
              <a:t>‹#›</a:t>
            </a:fld>
            <a:endParaRPr lang="ru-UA" dirty="0"/>
          </a:p>
        </p:txBody>
      </p:sp>
    </p:spTree>
    <p:extLst>
      <p:ext uri="{BB962C8B-B14F-4D97-AF65-F5344CB8AC3E}">
        <p14:creationId xmlns="" xmlns:p14="http://schemas.microsoft.com/office/powerpoint/2010/main" val="1554768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ru-RU"/>
              <a:t>Образец заголовка</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a:t>Вставка рисунка</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6FD9B2CD-579E-4F0A-9532-B528CE18331C}" type="datetime1">
              <a:rPr lang="ru-UA" smtClean="0"/>
              <a:pPr/>
              <a:t>12.10.2024</a:t>
            </a:fld>
            <a:endParaRPr lang="ru-UA" dirty="0"/>
          </a:p>
        </p:txBody>
      </p:sp>
      <p:sp>
        <p:nvSpPr>
          <p:cNvPr id="6" name="Footer Placeholder 5"/>
          <p:cNvSpPr>
            <a:spLocks noGrp="1"/>
          </p:cNvSpPr>
          <p:nvPr>
            <p:ph type="ftr" sz="quarter" idx="11"/>
          </p:nvPr>
        </p:nvSpPr>
        <p:spPr/>
        <p:txBody>
          <a:bodyPr/>
          <a:lstStyle/>
          <a:p>
            <a:endParaRPr lang="ru-UA" dirty="0"/>
          </a:p>
        </p:txBody>
      </p:sp>
      <p:sp>
        <p:nvSpPr>
          <p:cNvPr id="7" name="Slide Number Placeholder 6"/>
          <p:cNvSpPr>
            <a:spLocks noGrp="1"/>
          </p:cNvSpPr>
          <p:nvPr>
            <p:ph type="sldNum" sz="quarter" idx="12"/>
          </p:nvPr>
        </p:nvSpPr>
        <p:spPr/>
        <p:txBody>
          <a:bodyPr/>
          <a:lstStyle/>
          <a:p>
            <a:fld id="{1675790D-0D29-4606-946F-FEC55B2D1B60}" type="slidenum">
              <a:rPr lang="ru-UA" smtClean="0"/>
              <a:pPr/>
              <a:t>‹#›</a:t>
            </a:fld>
            <a:endParaRPr lang="ru-UA" dirty="0"/>
          </a:p>
        </p:txBody>
      </p:sp>
    </p:spTree>
    <p:extLst>
      <p:ext uri="{BB962C8B-B14F-4D97-AF65-F5344CB8AC3E}">
        <p14:creationId xmlns="" xmlns:p14="http://schemas.microsoft.com/office/powerpoint/2010/main" val="290440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A45A74D-4E02-4447-9229-1CB3ED20F966}" type="datetime1">
              <a:rPr lang="ru-UA" smtClean="0"/>
              <a:pPr/>
              <a:t>12.10.2024</a:t>
            </a:fld>
            <a:endParaRPr lang="ru-UA"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UA"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675790D-0D29-4606-946F-FEC55B2D1B60}" type="slidenum">
              <a:rPr lang="ru-UA" smtClean="0"/>
              <a:pPr/>
              <a:t>‹#›</a:t>
            </a:fld>
            <a:endParaRPr lang="ru-UA" dirty="0"/>
          </a:p>
        </p:txBody>
      </p:sp>
    </p:spTree>
    <p:extLst>
      <p:ext uri="{BB962C8B-B14F-4D97-AF65-F5344CB8AC3E}">
        <p14:creationId xmlns="" xmlns:p14="http://schemas.microsoft.com/office/powerpoint/2010/main" val="2231419945"/>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 id="2147483949" r:id="rId13"/>
    <p:sldLayoutId id="2147483950" r:id="rId14"/>
    <p:sldLayoutId id="2147483951" r:id="rId15"/>
    <p:sldLayoutId id="2147483952" r:id="rId16"/>
    <p:sldLayoutId id="2147483953" r:id="rId17"/>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 xmlns:a16="http://schemas.microsoft.com/office/drawing/2014/main" id="{0EC85432-8716-4585-8B24-E90416572165}"/>
              </a:ext>
            </a:extLst>
          </p:cNvPr>
          <p:cNvSpPr>
            <a:spLocks noGrp="1"/>
          </p:cNvSpPr>
          <p:nvPr>
            <p:ph type="ctrTitle"/>
          </p:nvPr>
        </p:nvSpPr>
        <p:spPr>
          <a:xfrm>
            <a:off x="1783080" y="812801"/>
            <a:ext cx="9591927" cy="2616199"/>
          </a:xfrm>
        </p:spPr>
        <p:txBody>
          <a:bodyPr>
            <a:normAutofit/>
          </a:bodyPr>
          <a:lstStyle/>
          <a:p>
            <a:pPr algn="ctr"/>
            <a:r>
              <a:rPr lang="uk-UA" sz="4800" dirty="0">
                <a:latin typeface="Times New Roman" panose="02020603050405020304" pitchFamily="18" charset="0"/>
                <a:cs typeface="Times New Roman" panose="02020603050405020304" pitchFamily="18" charset="0"/>
              </a:rPr>
              <a:t>Інформаційні технології в сфері технічного управління</a:t>
            </a:r>
            <a:endParaRPr lang="ru-UA" sz="4800" dirty="0">
              <a:latin typeface="Times New Roman" panose="02020603050405020304" pitchFamily="18" charset="0"/>
              <a:cs typeface="Times New Roman" panose="02020603050405020304" pitchFamily="18" charset="0"/>
            </a:endParaRPr>
          </a:p>
        </p:txBody>
      </p:sp>
      <p:sp>
        <p:nvSpPr>
          <p:cNvPr id="5" name="Подзаголовок 4">
            <a:extLst>
              <a:ext uri="{FF2B5EF4-FFF2-40B4-BE49-F238E27FC236}">
                <a16:creationId xmlns="" xmlns:a16="http://schemas.microsoft.com/office/drawing/2014/main" id="{6CBFBDD8-AD6A-447A-86A8-02DA3AB0A602}"/>
              </a:ext>
            </a:extLst>
          </p:cNvPr>
          <p:cNvSpPr>
            <a:spLocks noGrp="1"/>
          </p:cNvSpPr>
          <p:nvPr>
            <p:ph type="subTitle" idx="1"/>
          </p:nvPr>
        </p:nvSpPr>
        <p:spPr>
          <a:xfrm>
            <a:off x="3151573" y="3808520"/>
            <a:ext cx="9134767" cy="2459115"/>
          </a:xfrm>
        </p:spPr>
        <p:txBody>
          <a:bodyPr>
            <a:normAutofit/>
          </a:bodyPr>
          <a:lstStyle/>
          <a:p>
            <a:endParaRPr lang="ru-UA" dirty="0"/>
          </a:p>
        </p:txBody>
      </p:sp>
    </p:spTree>
    <p:extLst>
      <p:ext uri="{BB962C8B-B14F-4D97-AF65-F5344CB8AC3E}">
        <p14:creationId xmlns="" xmlns:p14="http://schemas.microsoft.com/office/powerpoint/2010/main" val="82800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76F1B94-BD1E-4942-9CFB-516B2EBBF6AA}"/>
              </a:ext>
            </a:extLst>
          </p:cNvPr>
          <p:cNvSpPr>
            <a:spLocks noGrp="1"/>
          </p:cNvSpPr>
          <p:nvPr>
            <p:ph type="title"/>
          </p:nvPr>
        </p:nvSpPr>
        <p:spPr>
          <a:xfrm>
            <a:off x="1377779" y="0"/>
            <a:ext cx="10018713" cy="1752599"/>
          </a:xfrm>
        </p:spPr>
        <p:txBody>
          <a:bodyPr/>
          <a:lstStyle/>
          <a:p>
            <a:r>
              <a:rPr lang="uk-UA" dirty="0">
                <a:solidFill>
                  <a:schemeClr val="accent4"/>
                </a:solidFill>
              </a:rPr>
              <a:t>Модельні ІС</a:t>
            </a:r>
            <a:endParaRPr lang="ru-UA" dirty="0">
              <a:solidFill>
                <a:schemeClr val="accent4"/>
              </a:solidFill>
            </a:endParaRPr>
          </a:p>
        </p:txBody>
      </p:sp>
      <p:sp>
        <p:nvSpPr>
          <p:cNvPr id="3" name="Объект 2">
            <a:extLst>
              <a:ext uri="{FF2B5EF4-FFF2-40B4-BE49-F238E27FC236}">
                <a16:creationId xmlns="" xmlns:a16="http://schemas.microsoft.com/office/drawing/2014/main" id="{D54BEB9C-C329-456B-84E4-7D19195A1E32}"/>
              </a:ext>
            </a:extLst>
          </p:cNvPr>
          <p:cNvSpPr>
            <a:spLocks noGrp="1"/>
          </p:cNvSpPr>
          <p:nvPr>
            <p:ph idx="1"/>
          </p:nvPr>
        </p:nvSpPr>
        <p:spPr>
          <a:xfrm>
            <a:off x="1484310" y="1420427"/>
            <a:ext cx="10018713" cy="4512817"/>
          </a:xfrm>
        </p:spPr>
        <p:txBody>
          <a:bodyPr>
            <a:normAutofit fontScale="92500" lnSpcReduction="20000"/>
          </a:bodyPr>
          <a:lstStyle/>
          <a:p>
            <a:pPr marL="0" indent="457200" algn="just">
              <a:lnSpc>
                <a:spcPct val="120000"/>
              </a:lnSpc>
              <a:spcBef>
                <a:spcPts val="0"/>
              </a:spcBef>
              <a:spcAft>
                <a:spcPts val="0"/>
              </a:spcAft>
              <a:buNone/>
            </a:pPr>
            <a:r>
              <a:rPr lang="uk-UA" dirty="0">
                <a:latin typeface="Times New Roman" panose="02020603050405020304" pitchFamily="18" charset="0"/>
                <a:cs typeface="Times New Roman" panose="02020603050405020304" pitchFamily="18" charset="0"/>
              </a:rPr>
              <a:t>Модельні ІС надають користувачу математичні, статистичні, фінансові та інші моделі, використання яких полегшує вироблення та оцінку альтернатив рішення.</a:t>
            </a:r>
          </a:p>
          <a:p>
            <a:pPr marL="0" indent="457200" algn="just">
              <a:lnSpc>
                <a:spcPct val="120000"/>
              </a:lnSpc>
              <a:spcBef>
                <a:spcPts val="0"/>
              </a:spcBef>
              <a:spcAft>
                <a:spcPts val="0"/>
              </a:spcAft>
              <a:buNone/>
            </a:pPr>
            <a:r>
              <a:rPr lang="uk-UA" dirty="0">
                <a:latin typeface="Times New Roman" panose="02020603050405020304" pitchFamily="18" charset="0"/>
                <a:cs typeface="Times New Roman" panose="02020603050405020304" pitchFamily="18" charset="0"/>
              </a:rPr>
              <a:t>Користувач може отримати недостаючу інформацію за допомогою діалогу з ІС. Основними функціями модельної інформаційної системи є:</a:t>
            </a:r>
          </a:p>
          <a:p>
            <a:pPr marL="0" indent="457200" algn="just">
              <a:lnSpc>
                <a:spcPct val="120000"/>
              </a:lnSpc>
              <a:spcBef>
                <a:spcPts val="0"/>
              </a:spcBef>
              <a:spcAft>
                <a:spcPts val="0"/>
              </a:spcAft>
            </a:pPr>
            <a:r>
              <a:rPr lang="uk-UA" dirty="0">
                <a:latin typeface="Times New Roman" panose="02020603050405020304" pitchFamily="18" charset="0"/>
                <a:cs typeface="Times New Roman" panose="02020603050405020304" pitchFamily="18" charset="0"/>
              </a:rPr>
              <a:t>можливість роботи в середовищі типових математичних моделей, включаючи розв’язання основних задач моделювання типу „як зробити щоб?“, „що буде якщо?“, аналіз чутливості та ін.;</a:t>
            </a:r>
          </a:p>
          <a:p>
            <a:pPr marL="0" indent="457200" algn="just">
              <a:lnSpc>
                <a:spcPct val="120000"/>
              </a:lnSpc>
              <a:spcBef>
                <a:spcPts val="0"/>
              </a:spcBef>
              <a:spcAft>
                <a:spcPts val="0"/>
              </a:spcAft>
            </a:pPr>
            <a:r>
              <a:rPr lang="uk-UA" dirty="0">
                <a:latin typeface="Times New Roman" panose="02020603050405020304" pitchFamily="18" charset="0"/>
                <a:cs typeface="Times New Roman" panose="02020603050405020304" pitchFamily="18" charset="0"/>
              </a:rPr>
              <a:t>достатньо швидка і адекватна інтерпретація результатів моделювання;</a:t>
            </a:r>
          </a:p>
          <a:p>
            <a:pPr marL="0" indent="457200" algn="just">
              <a:lnSpc>
                <a:spcPct val="120000"/>
              </a:lnSpc>
              <a:spcBef>
                <a:spcPts val="0"/>
              </a:spcBef>
              <a:spcAft>
                <a:spcPts val="0"/>
              </a:spcAft>
            </a:pPr>
            <a:r>
              <a:rPr lang="uk-UA" dirty="0">
                <a:latin typeface="Times New Roman" panose="02020603050405020304" pitchFamily="18" charset="0"/>
                <a:cs typeface="Times New Roman" panose="02020603050405020304" pitchFamily="18" charset="0"/>
              </a:rPr>
              <a:t>оперативна підготовка та корегування вхідних параметрів та обмежень моделі;</a:t>
            </a:r>
          </a:p>
          <a:p>
            <a:pPr marL="0" indent="457200" algn="just">
              <a:lnSpc>
                <a:spcPct val="120000"/>
              </a:lnSpc>
              <a:spcBef>
                <a:spcPts val="0"/>
              </a:spcBef>
              <a:spcAft>
                <a:spcPts val="0"/>
              </a:spcAft>
            </a:pPr>
            <a:r>
              <a:rPr lang="uk-UA" dirty="0">
                <a:latin typeface="Times New Roman" panose="02020603050405020304" pitchFamily="18" charset="0"/>
                <a:cs typeface="Times New Roman" panose="02020603050405020304" pitchFamily="18" charset="0"/>
              </a:rPr>
              <a:t>можливість графічного відображення динаміки моделі;</a:t>
            </a:r>
          </a:p>
          <a:p>
            <a:pPr marL="0" indent="457200" algn="just">
              <a:lnSpc>
                <a:spcPct val="120000"/>
              </a:lnSpc>
              <a:spcBef>
                <a:spcPts val="0"/>
              </a:spcBef>
              <a:spcAft>
                <a:spcPts val="0"/>
              </a:spcAft>
            </a:pPr>
            <a:r>
              <a:rPr lang="uk-UA" dirty="0">
                <a:latin typeface="Times New Roman" panose="02020603050405020304" pitchFamily="18" charset="0"/>
                <a:cs typeface="Times New Roman" panose="02020603050405020304" pitchFamily="18" charset="0"/>
              </a:rPr>
              <a:t>можливість пояснення користувачу необхідних кроків формування та роботи моделі.</a:t>
            </a:r>
          </a:p>
          <a:p>
            <a:endParaRPr lang="ru-UA" dirty="0"/>
          </a:p>
        </p:txBody>
      </p:sp>
      <p:sp>
        <p:nvSpPr>
          <p:cNvPr id="4" name="Номер слайда 3">
            <a:extLst>
              <a:ext uri="{FF2B5EF4-FFF2-40B4-BE49-F238E27FC236}">
                <a16:creationId xmlns="" xmlns:a16="http://schemas.microsoft.com/office/drawing/2014/main" id="{8F4A8A61-8664-409A-9776-24C62FEDFC8C}"/>
              </a:ext>
            </a:extLst>
          </p:cNvPr>
          <p:cNvSpPr>
            <a:spLocks noGrp="1"/>
          </p:cNvSpPr>
          <p:nvPr>
            <p:ph type="sldNum" sz="quarter" idx="12"/>
          </p:nvPr>
        </p:nvSpPr>
        <p:spPr>
          <a:xfrm>
            <a:off x="10951856" y="6080196"/>
            <a:ext cx="551167" cy="365125"/>
          </a:xfrm>
        </p:spPr>
        <p:txBody>
          <a:bodyPr/>
          <a:lstStyle/>
          <a:p>
            <a:fld id="{1675790D-0D29-4606-946F-FEC55B2D1B60}" type="slidenum">
              <a:rPr lang="ru-UA" sz="1400" smtClean="0">
                <a:latin typeface="Times New Roman" panose="02020603050405020304" pitchFamily="18" charset="0"/>
                <a:cs typeface="Times New Roman" panose="02020603050405020304" pitchFamily="18" charset="0"/>
              </a:rPr>
              <a:pPr/>
              <a:t>10</a:t>
            </a:fld>
            <a:endParaRPr lang="ru-UA" sz="1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988851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0E1EE03-DD39-40A4-A3EE-6466F54B8A6A}"/>
              </a:ext>
            </a:extLst>
          </p:cNvPr>
          <p:cNvSpPr>
            <a:spLocks noGrp="1"/>
          </p:cNvSpPr>
          <p:nvPr>
            <p:ph type="title"/>
          </p:nvPr>
        </p:nvSpPr>
        <p:spPr>
          <a:xfrm>
            <a:off x="1413289" y="19975"/>
            <a:ext cx="10018713" cy="1752599"/>
          </a:xfrm>
        </p:spPr>
        <p:txBody>
          <a:bodyPr/>
          <a:lstStyle/>
          <a:p>
            <a:r>
              <a:rPr lang="ru-RU" dirty="0">
                <a:solidFill>
                  <a:schemeClr val="accent4"/>
                </a:solidFill>
              </a:rPr>
              <a:t>Експертні інформаційні системи</a:t>
            </a:r>
            <a:endParaRPr lang="ru-UA" dirty="0">
              <a:solidFill>
                <a:schemeClr val="accent4"/>
              </a:solidFill>
            </a:endParaRPr>
          </a:p>
        </p:txBody>
      </p:sp>
      <p:sp>
        <p:nvSpPr>
          <p:cNvPr id="3" name="Объект 2">
            <a:extLst>
              <a:ext uri="{FF2B5EF4-FFF2-40B4-BE49-F238E27FC236}">
                <a16:creationId xmlns="" xmlns:a16="http://schemas.microsoft.com/office/drawing/2014/main" id="{C45A7AA0-D5EE-41BD-9071-7096F3154570}"/>
              </a:ext>
            </a:extLst>
          </p:cNvPr>
          <p:cNvSpPr>
            <a:spLocks noGrp="1"/>
          </p:cNvSpPr>
          <p:nvPr>
            <p:ph idx="1"/>
          </p:nvPr>
        </p:nvSpPr>
        <p:spPr>
          <a:xfrm>
            <a:off x="1484310" y="1642369"/>
            <a:ext cx="10018713" cy="4148831"/>
          </a:xfrm>
        </p:spPr>
        <p:txBody>
          <a:bodyPr>
            <a:normAutofit fontScale="85000" lnSpcReduction="10000"/>
          </a:bodyPr>
          <a:lstStyle/>
          <a:p>
            <a:pPr marL="0" indent="457200" algn="just">
              <a:lnSpc>
                <a:spcPct val="110000"/>
              </a:lnSpc>
              <a:spcBef>
                <a:spcPts val="0"/>
              </a:spcBef>
              <a:spcAft>
                <a:spcPts val="0"/>
              </a:spcAft>
              <a:buNone/>
            </a:pPr>
            <a:r>
              <a:rPr lang="uk-UA" dirty="0">
                <a:latin typeface="Times New Roman" panose="02020603050405020304" pitchFamily="18" charset="0"/>
                <a:cs typeface="Times New Roman" panose="02020603050405020304" pitchFamily="18" charset="0"/>
              </a:rPr>
              <a:t>Експертні інформаційні системи забезпечують вироблення та оцінку можливих альтернатив користувачем за рахунок створення експертних систем, пов’язаних з обробкою знань.</a:t>
            </a:r>
          </a:p>
          <a:p>
            <a:pPr marL="0" indent="457200" algn="just">
              <a:lnSpc>
                <a:spcPct val="110000"/>
              </a:lnSpc>
              <a:spcBef>
                <a:spcPts val="0"/>
              </a:spcBef>
              <a:spcAft>
                <a:spcPts val="0"/>
              </a:spcAft>
              <a:buNone/>
            </a:pPr>
            <a:r>
              <a:rPr lang="uk-UA" dirty="0">
                <a:latin typeface="Times New Roman" panose="02020603050405020304" pitchFamily="18" charset="0"/>
                <a:cs typeface="Times New Roman" panose="02020603050405020304" pitchFamily="18" charset="0"/>
              </a:rPr>
              <a:t>Експертна підтримка прийняття рішень реалізується на двох рівнях. Робота першого рівня експертної підтримки базується на концепції „типових управлінських рішень“, у відповідності з якою проблемні ситуації, що часто виникають в процесі управління можна звести до деяких однорідних класів управлінських рішень, інакше кажучи, до деякого типового набору альтернатив. Для реалізації експертної підтримки на цьому рівні створюється інформаційний фонд зберігання та аналізу типових альтернатив. Якщо проблемна ситуація не асоціюється з наявними класами типових альтернатив, в роботу повинен вступати другий рівень експертної підтримки управлінських рішень. Цей рівень генерує альтернативи на базі наявних в інформаційному фонді даних, правил перетворення та процедур оцінки синтезованих альтернатив.</a:t>
            </a:r>
          </a:p>
          <a:p>
            <a:endParaRPr lang="ru-UA" dirty="0"/>
          </a:p>
        </p:txBody>
      </p:sp>
      <p:sp>
        <p:nvSpPr>
          <p:cNvPr id="4" name="Номер слайда 3">
            <a:extLst>
              <a:ext uri="{FF2B5EF4-FFF2-40B4-BE49-F238E27FC236}">
                <a16:creationId xmlns="" xmlns:a16="http://schemas.microsoft.com/office/drawing/2014/main" id="{50A790C7-2D0A-44D7-9713-F07AE0F14847}"/>
              </a:ext>
            </a:extLst>
          </p:cNvPr>
          <p:cNvSpPr>
            <a:spLocks noGrp="1"/>
          </p:cNvSpPr>
          <p:nvPr>
            <p:ph type="sldNum" sz="quarter" idx="12"/>
          </p:nvPr>
        </p:nvSpPr>
        <p:spPr>
          <a:xfrm>
            <a:off x="10951856" y="6188815"/>
            <a:ext cx="551167" cy="365125"/>
          </a:xfrm>
        </p:spPr>
        <p:txBody>
          <a:bodyPr/>
          <a:lstStyle/>
          <a:p>
            <a:fld id="{1675790D-0D29-4606-946F-FEC55B2D1B60}" type="slidenum">
              <a:rPr lang="ru-UA" sz="1400" smtClean="0">
                <a:latin typeface="Times New Roman" panose="02020603050405020304" pitchFamily="18" charset="0"/>
                <a:cs typeface="Times New Roman" panose="02020603050405020304" pitchFamily="18" charset="0"/>
              </a:rPr>
              <a:pPr/>
              <a:t>11</a:t>
            </a:fld>
            <a:endParaRPr lang="ru-UA" sz="1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578910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39B285A-BDD8-402E-995A-B000086C64C8}"/>
              </a:ext>
            </a:extLst>
          </p:cNvPr>
          <p:cNvSpPr>
            <a:spLocks noGrp="1"/>
          </p:cNvSpPr>
          <p:nvPr>
            <p:ph type="title"/>
          </p:nvPr>
        </p:nvSpPr>
        <p:spPr>
          <a:xfrm>
            <a:off x="1484310" y="410592"/>
            <a:ext cx="10018713" cy="1752599"/>
          </a:xfrm>
        </p:spPr>
        <p:txBody>
          <a:bodyPr>
            <a:normAutofit/>
          </a:bodyPr>
          <a:lstStyle/>
          <a:p>
            <a:r>
              <a:rPr lang="uk-UA" sz="3600" dirty="0">
                <a:solidFill>
                  <a:schemeClr val="accent4"/>
                </a:solidFill>
                <a:latin typeface="Times New Roman" panose="02020603050405020304" pitchFamily="18" charset="0"/>
                <a:cs typeface="Times New Roman" panose="02020603050405020304" pitchFamily="18" charset="0"/>
              </a:rPr>
              <a:t>Класифікація за рівнями керування</a:t>
            </a:r>
            <a:endParaRPr lang="ru-UA" sz="3600" dirty="0">
              <a:solidFill>
                <a:schemeClr val="accent4"/>
              </a:solidFill>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 xmlns:a16="http://schemas.microsoft.com/office/drawing/2014/main" id="{02AC3E14-39CC-4B1D-A525-A05B5AD38C38}"/>
              </a:ext>
            </a:extLst>
          </p:cNvPr>
          <p:cNvSpPr>
            <a:spLocks noGrp="1"/>
          </p:cNvSpPr>
          <p:nvPr>
            <p:ph type="sldNum" sz="quarter" idx="12"/>
          </p:nvPr>
        </p:nvSpPr>
        <p:spPr>
          <a:xfrm>
            <a:off x="10951856" y="6082283"/>
            <a:ext cx="551167" cy="365125"/>
          </a:xfrm>
        </p:spPr>
        <p:txBody>
          <a:bodyPr/>
          <a:lstStyle/>
          <a:p>
            <a:fld id="{1675790D-0D29-4606-946F-FEC55B2D1B60}" type="slidenum">
              <a:rPr lang="ru-UA" sz="1400" smtClean="0">
                <a:latin typeface="Times New Roman" panose="02020603050405020304" pitchFamily="18" charset="0"/>
                <a:cs typeface="Times New Roman" panose="02020603050405020304" pitchFamily="18" charset="0"/>
              </a:rPr>
              <a:pPr/>
              <a:t>12</a:t>
            </a:fld>
            <a:endParaRPr lang="ru-UA" sz="1400" dirty="0">
              <a:latin typeface="Times New Roman" panose="02020603050405020304" pitchFamily="18" charset="0"/>
              <a:cs typeface="Times New Roman" panose="02020603050405020304" pitchFamily="18" charset="0"/>
            </a:endParaRPr>
          </a:p>
        </p:txBody>
      </p:sp>
      <p:pic>
        <p:nvPicPr>
          <p:cNvPr id="11" name="Объект 10">
            <a:extLst>
              <a:ext uri="{FF2B5EF4-FFF2-40B4-BE49-F238E27FC236}">
                <a16:creationId xmlns="" xmlns:a16="http://schemas.microsoft.com/office/drawing/2014/main" id="{596E95E2-2472-4D65-A3A8-D0CCE08407EA}"/>
              </a:ext>
            </a:extLst>
          </p:cNvPr>
          <p:cNvPicPr>
            <a:picLocks noGrp="1" noChangeAspect="1"/>
          </p:cNvPicPr>
          <p:nvPr>
            <p:ph idx="1"/>
          </p:nvPr>
        </p:nvPicPr>
        <p:blipFill>
          <a:blip r:embed="rId2"/>
          <a:stretch>
            <a:fillRect/>
          </a:stretch>
        </p:blipFill>
        <p:spPr>
          <a:xfrm>
            <a:off x="2993633" y="1873188"/>
            <a:ext cx="7295586" cy="4119239"/>
          </a:xfrm>
          <a:prstGeom prst="rect">
            <a:avLst/>
          </a:prstGeom>
        </p:spPr>
      </p:pic>
    </p:spTree>
    <p:extLst>
      <p:ext uri="{BB962C8B-B14F-4D97-AF65-F5344CB8AC3E}">
        <p14:creationId xmlns="" xmlns:p14="http://schemas.microsoft.com/office/powerpoint/2010/main" val="755201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47A66D0-8252-4C94-8F4C-E20C8EF2C629}"/>
              </a:ext>
            </a:extLst>
          </p:cNvPr>
          <p:cNvSpPr>
            <a:spLocks noGrp="1"/>
          </p:cNvSpPr>
          <p:nvPr>
            <p:ph type="title"/>
          </p:nvPr>
        </p:nvSpPr>
        <p:spPr>
          <a:xfrm>
            <a:off x="1484310" y="190500"/>
            <a:ext cx="10018713" cy="1752599"/>
          </a:xfrm>
        </p:spPr>
        <p:txBody>
          <a:bodyPr>
            <a:normAutofit/>
          </a:bodyPr>
          <a:lstStyle/>
          <a:p>
            <a:r>
              <a:rPr lang="ru-RU" sz="3600" dirty="0">
                <a:solidFill>
                  <a:schemeClr val="accent4"/>
                </a:solidFill>
                <a:latin typeface="Times New Roman" panose="02020603050405020304" pitchFamily="18" charset="0"/>
                <a:cs typeface="Times New Roman" panose="02020603050405020304" pitchFamily="18" charset="0"/>
              </a:rPr>
              <a:t>Класифікації за рівнем автоматизації</a:t>
            </a:r>
            <a:endParaRPr lang="ru-UA" sz="3600" dirty="0">
              <a:solidFill>
                <a:schemeClr val="accent4"/>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CB84DC8B-C7CD-4043-99FA-1BC80DA79BBE}"/>
              </a:ext>
            </a:extLst>
          </p:cNvPr>
          <p:cNvSpPr>
            <a:spLocks noGrp="1"/>
          </p:cNvSpPr>
          <p:nvPr>
            <p:ph idx="1"/>
          </p:nvPr>
        </p:nvSpPr>
        <p:spPr>
          <a:xfrm>
            <a:off x="1484310" y="1310250"/>
            <a:ext cx="10018713" cy="4068932"/>
          </a:xfrm>
        </p:spPr>
        <p:txBody>
          <a:bodyPr/>
          <a:lstStyle/>
          <a:p>
            <a:pPr marL="0" indent="457200" algn="just">
              <a:spcBef>
                <a:spcPts val="0"/>
              </a:spcBef>
              <a:spcAft>
                <a:spcPts val="0"/>
              </a:spcAft>
              <a:buNone/>
            </a:pPr>
            <a:r>
              <a:rPr lang="ru-RU" dirty="0"/>
              <a:t>В залежності від рівня автоматизації інформаційних процесів в системі управління фірмою інформаційні системи поділяють на ручні, автоматичні та автоматизовані. </a:t>
            </a:r>
          </a:p>
          <a:p>
            <a:pPr marL="0" indent="457200" algn="just">
              <a:spcBef>
                <a:spcPts val="0"/>
              </a:spcBef>
              <a:spcAft>
                <a:spcPts val="0"/>
              </a:spcAft>
              <a:buNone/>
            </a:pPr>
            <a:endParaRPr lang="ru-RU" dirty="0"/>
          </a:p>
          <a:p>
            <a:pPr marL="0" indent="457200" algn="just">
              <a:spcBef>
                <a:spcPts val="0"/>
              </a:spcBef>
              <a:spcAft>
                <a:spcPts val="0"/>
              </a:spcAft>
              <a:buNone/>
            </a:pPr>
            <a:endParaRPr lang="ru-RU" dirty="0"/>
          </a:p>
          <a:p>
            <a:pPr marL="0" indent="457200" algn="just">
              <a:spcBef>
                <a:spcPts val="0"/>
              </a:spcBef>
              <a:spcAft>
                <a:spcPts val="0"/>
              </a:spcAft>
              <a:buNone/>
            </a:pPr>
            <a:endParaRPr lang="ru-RU" dirty="0"/>
          </a:p>
          <a:p>
            <a:pPr marL="0" indent="457200" algn="just">
              <a:spcBef>
                <a:spcPts val="0"/>
              </a:spcBef>
              <a:spcAft>
                <a:spcPts val="0"/>
              </a:spcAft>
              <a:buNone/>
            </a:pPr>
            <a:endParaRPr lang="ru-UA" dirty="0"/>
          </a:p>
        </p:txBody>
      </p:sp>
      <p:sp>
        <p:nvSpPr>
          <p:cNvPr id="4" name="Номер слайда 3">
            <a:extLst>
              <a:ext uri="{FF2B5EF4-FFF2-40B4-BE49-F238E27FC236}">
                <a16:creationId xmlns="" xmlns:a16="http://schemas.microsoft.com/office/drawing/2014/main" id="{1C0D22DE-430C-4FD8-B1B2-33731DAD7DDE}"/>
              </a:ext>
            </a:extLst>
          </p:cNvPr>
          <p:cNvSpPr>
            <a:spLocks noGrp="1"/>
          </p:cNvSpPr>
          <p:nvPr>
            <p:ph type="sldNum" sz="quarter" idx="12"/>
          </p:nvPr>
        </p:nvSpPr>
        <p:spPr>
          <a:xfrm>
            <a:off x="10951856" y="6142339"/>
            <a:ext cx="551167" cy="365125"/>
          </a:xfrm>
        </p:spPr>
        <p:txBody>
          <a:bodyPr/>
          <a:lstStyle/>
          <a:p>
            <a:fld id="{1675790D-0D29-4606-946F-FEC55B2D1B60}" type="slidenum">
              <a:rPr lang="ru-UA" sz="1400" smtClean="0">
                <a:latin typeface="Times New Roman" panose="02020603050405020304" pitchFamily="18" charset="0"/>
                <a:cs typeface="Times New Roman" panose="02020603050405020304" pitchFamily="18" charset="0"/>
              </a:rPr>
              <a:pPr/>
              <a:t>13</a:t>
            </a:fld>
            <a:endParaRPr lang="ru-UA" sz="1400" dirty="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 xmlns:a16="http://schemas.microsoft.com/office/drawing/2014/main" id="{71F9A6FD-77B6-4DD8-A383-7E26A4A7EB51}"/>
              </a:ext>
            </a:extLst>
          </p:cNvPr>
          <p:cNvPicPr>
            <a:picLocks noChangeAspect="1"/>
          </p:cNvPicPr>
          <p:nvPr/>
        </p:nvPicPr>
        <p:blipFill>
          <a:blip r:embed="rId2"/>
          <a:stretch>
            <a:fillRect/>
          </a:stretch>
        </p:blipFill>
        <p:spPr>
          <a:xfrm>
            <a:off x="2752079" y="3099680"/>
            <a:ext cx="7138566" cy="2448070"/>
          </a:xfrm>
          <a:prstGeom prst="rect">
            <a:avLst/>
          </a:prstGeom>
        </p:spPr>
      </p:pic>
    </p:spTree>
    <p:extLst>
      <p:ext uri="{BB962C8B-B14F-4D97-AF65-F5344CB8AC3E}">
        <p14:creationId xmlns="" xmlns:p14="http://schemas.microsoft.com/office/powerpoint/2010/main" val="1621820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20AC659-636F-43AA-9857-CEF4E6834CEC}"/>
              </a:ext>
            </a:extLst>
          </p:cNvPr>
          <p:cNvSpPr>
            <a:spLocks noGrp="1"/>
          </p:cNvSpPr>
          <p:nvPr>
            <p:ph type="title"/>
          </p:nvPr>
        </p:nvSpPr>
        <p:spPr/>
        <p:txBody>
          <a:bodyPr>
            <a:normAutofit/>
          </a:bodyPr>
          <a:lstStyle/>
          <a:p>
            <a:r>
              <a:rPr lang="ru-RU" sz="3600" dirty="0">
                <a:solidFill>
                  <a:schemeClr val="accent4"/>
                </a:solidFill>
                <a:latin typeface="Times New Roman" panose="02020603050405020304" pitchFamily="18" charset="0"/>
                <a:cs typeface="Times New Roman" panose="02020603050405020304" pitchFamily="18" charset="0"/>
              </a:rPr>
              <a:t>Класифікація за характером використання інформації</a:t>
            </a:r>
            <a:endParaRPr lang="ru-UA" sz="3600" dirty="0">
              <a:solidFill>
                <a:schemeClr val="accent4"/>
              </a:solidFill>
              <a:latin typeface="Times New Roman" panose="02020603050405020304" pitchFamily="18" charset="0"/>
              <a:cs typeface="Times New Roman" panose="02020603050405020304" pitchFamily="18" charset="0"/>
            </a:endParaRPr>
          </a:p>
        </p:txBody>
      </p:sp>
      <p:pic>
        <p:nvPicPr>
          <p:cNvPr id="6" name="Объект 5">
            <a:extLst>
              <a:ext uri="{FF2B5EF4-FFF2-40B4-BE49-F238E27FC236}">
                <a16:creationId xmlns="" xmlns:a16="http://schemas.microsoft.com/office/drawing/2014/main" id="{B3F10CA8-DD11-4919-8107-3476A70FEC07}"/>
              </a:ext>
            </a:extLst>
          </p:cNvPr>
          <p:cNvPicPr>
            <a:picLocks noGrp="1" noChangeAspect="1"/>
          </p:cNvPicPr>
          <p:nvPr>
            <p:ph idx="1"/>
          </p:nvPr>
        </p:nvPicPr>
        <p:blipFill>
          <a:blip r:embed="rId2"/>
          <a:stretch>
            <a:fillRect/>
          </a:stretch>
        </p:blipFill>
        <p:spPr>
          <a:xfrm>
            <a:off x="2814221" y="2263806"/>
            <a:ext cx="7528264" cy="3409025"/>
          </a:xfrm>
          <a:prstGeom prst="rect">
            <a:avLst/>
          </a:prstGeom>
        </p:spPr>
      </p:pic>
      <p:sp>
        <p:nvSpPr>
          <p:cNvPr id="4" name="Номер слайда 3">
            <a:extLst>
              <a:ext uri="{FF2B5EF4-FFF2-40B4-BE49-F238E27FC236}">
                <a16:creationId xmlns="" xmlns:a16="http://schemas.microsoft.com/office/drawing/2014/main" id="{B2DE2BE0-E70C-494A-948C-D21FEC290C32}"/>
              </a:ext>
            </a:extLst>
          </p:cNvPr>
          <p:cNvSpPr>
            <a:spLocks noGrp="1"/>
          </p:cNvSpPr>
          <p:nvPr>
            <p:ph type="sldNum" sz="quarter" idx="12"/>
          </p:nvPr>
        </p:nvSpPr>
        <p:spPr>
          <a:xfrm>
            <a:off x="10951856" y="6284382"/>
            <a:ext cx="551167" cy="365125"/>
          </a:xfrm>
        </p:spPr>
        <p:txBody>
          <a:bodyPr/>
          <a:lstStyle/>
          <a:p>
            <a:fld id="{1675790D-0D29-4606-946F-FEC55B2D1B60}" type="slidenum">
              <a:rPr lang="ru-UA" sz="1400" smtClean="0">
                <a:latin typeface="Times New Roman" panose="02020603050405020304" pitchFamily="18" charset="0"/>
                <a:cs typeface="Times New Roman" panose="02020603050405020304" pitchFamily="18" charset="0"/>
              </a:rPr>
              <a:pPr/>
              <a:t>14</a:t>
            </a:fld>
            <a:endParaRPr lang="ru-UA" sz="1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953781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71BC0CA-21A6-4468-902F-FE82EA72BBA6}"/>
              </a:ext>
            </a:extLst>
          </p:cNvPr>
          <p:cNvSpPr>
            <a:spLocks noGrp="1"/>
          </p:cNvSpPr>
          <p:nvPr>
            <p:ph type="title"/>
          </p:nvPr>
        </p:nvSpPr>
        <p:spPr>
          <a:xfrm>
            <a:off x="1596762" y="0"/>
            <a:ext cx="10018713" cy="1752599"/>
          </a:xfrm>
        </p:spPr>
        <p:txBody>
          <a:bodyPr>
            <a:normAutofit/>
          </a:bodyPr>
          <a:lstStyle/>
          <a:p>
            <a:r>
              <a:rPr lang="ru-RU" sz="3600" dirty="0">
                <a:solidFill>
                  <a:schemeClr val="accent4"/>
                </a:solidFill>
                <a:latin typeface="Times New Roman" panose="02020603050405020304" pitchFamily="18" charset="0"/>
                <a:cs typeface="Times New Roman" panose="02020603050405020304" pitchFamily="18" charset="0"/>
              </a:rPr>
              <a:t>Класифікація інформаційних систем за функціональною ознакою</a:t>
            </a:r>
            <a:endParaRPr lang="ru-UA" sz="3600" dirty="0">
              <a:solidFill>
                <a:schemeClr val="accent4"/>
              </a:solidFill>
              <a:latin typeface="Times New Roman" panose="02020603050405020304" pitchFamily="18" charset="0"/>
              <a:cs typeface="Times New Roman" panose="02020603050405020304" pitchFamily="18" charset="0"/>
            </a:endParaRPr>
          </a:p>
        </p:txBody>
      </p:sp>
      <p:graphicFrame>
        <p:nvGraphicFramePr>
          <p:cNvPr id="7" name="Объект 6">
            <a:extLst>
              <a:ext uri="{FF2B5EF4-FFF2-40B4-BE49-F238E27FC236}">
                <a16:creationId xmlns="" xmlns:a16="http://schemas.microsoft.com/office/drawing/2014/main" id="{5D30C079-4CC7-4BDD-8C72-595963460B31}"/>
              </a:ext>
            </a:extLst>
          </p:cNvPr>
          <p:cNvGraphicFramePr>
            <a:graphicFrameLocks noGrp="1"/>
          </p:cNvGraphicFramePr>
          <p:nvPr>
            <p:ph idx="1"/>
            <p:extLst>
              <p:ext uri="{D42A27DB-BD31-4B8C-83A1-F6EECF244321}">
                <p14:modId xmlns="" xmlns:p14="http://schemas.microsoft.com/office/powerpoint/2010/main" val="2151639878"/>
              </p:ext>
            </p:extLst>
          </p:nvPr>
        </p:nvGraphicFramePr>
        <p:xfrm>
          <a:off x="1837677" y="1656360"/>
          <a:ext cx="9211835" cy="4907560"/>
        </p:xfrm>
        <a:graphic>
          <a:graphicData uri="http://schemas.openxmlformats.org/drawingml/2006/table">
            <a:tbl>
              <a:tblPr firstRow="1" bandRow="1"/>
              <a:tblGrid>
                <a:gridCol w="1757188">
                  <a:extLst>
                    <a:ext uri="{9D8B030D-6E8A-4147-A177-3AD203B41FA5}">
                      <a16:colId xmlns="" xmlns:a16="http://schemas.microsoft.com/office/drawing/2014/main" val="3238312281"/>
                    </a:ext>
                  </a:extLst>
                </a:gridCol>
                <a:gridCol w="2025378">
                  <a:extLst>
                    <a:ext uri="{9D8B030D-6E8A-4147-A177-3AD203B41FA5}">
                      <a16:colId xmlns="" xmlns:a16="http://schemas.microsoft.com/office/drawing/2014/main" val="1198782426"/>
                    </a:ext>
                  </a:extLst>
                </a:gridCol>
                <a:gridCol w="1891049">
                  <a:extLst>
                    <a:ext uri="{9D8B030D-6E8A-4147-A177-3AD203B41FA5}">
                      <a16:colId xmlns="" xmlns:a16="http://schemas.microsoft.com/office/drawing/2014/main" val="1495384432"/>
                    </a:ext>
                  </a:extLst>
                </a:gridCol>
                <a:gridCol w="1705282">
                  <a:extLst>
                    <a:ext uri="{9D8B030D-6E8A-4147-A177-3AD203B41FA5}">
                      <a16:colId xmlns="" xmlns:a16="http://schemas.microsoft.com/office/drawing/2014/main" val="519867803"/>
                    </a:ext>
                  </a:extLst>
                </a:gridCol>
                <a:gridCol w="1832938">
                  <a:extLst>
                    <a:ext uri="{9D8B030D-6E8A-4147-A177-3AD203B41FA5}">
                      <a16:colId xmlns="" xmlns:a16="http://schemas.microsoft.com/office/drawing/2014/main" val="837056126"/>
                    </a:ext>
                  </a:extLst>
                </a:gridCol>
              </a:tblGrid>
              <a:tr h="491034">
                <a:tc>
                  <a:txBody>
                    <a:bodyPr/>
                    <a:lstStyle/>
                    <a:p>
                      <a:pPr algn="ctr">
                        <a:lnSpc>
                          <a:spcPct val="115000"/>
                        </a:lnSpc>
                        <a:spcAft>
                          <a:spcPts val="0"/>
                        </a:spcAft>
                      </a:pPr>
                      <a:r>
                        <a:rPr lang="uk-UA"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Система маркетингу</a:t>
                      </a:r>
                      <a:endParaRPr lang="ru-U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122" marR="35122" marT="35122" marB="351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uk-UA"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Виробничі системи</a:t>
                      </a:r>
                      <a:endParaRPr lang="ru-U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122" marR="35122" marT="35122" marB="351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uk-UA"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Фінансові та облікові системи</a:t>
                      </a:r>
                      <a:endParaRPr lang="ru-U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122" marR="35122" marT="35122" marB="351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uk-UA"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Система кадрів</a:t>
                      </a:r>
                      <a:endParaRPr lang="ru-U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122" marR="35122" marT="35122" marB="351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uk-UA"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Інші системи</a:t>
                      </a:r>
                      <a:endParaRPr lang="ru-U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122" marR="35122" marT="35122" marB="351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 xmlns:a16="http://schemas.microsoft.com/office/drawing/2014/main" val="1874631803"/>
                  </a:ext>
                </a:extLst>
              </a:tr>
              <a:tr h="3707094">
                <a:tc>
                  <a:txBody>
                    <a:bodyPr/>
                    <a:lstStyle/>
                    <a:p>
                      <a:pPr algn="ctr">
                        <a:lnSpc>
                          <a:spcPct val="115000"/>
                        </a:lnSpc>
                        <a:spcAft>
                          <a:spcPts val="0"/>
                        </a:spcAft>
                      </a:pPr>
                      <a:r>
                        <a:rPr lang="uk-UA"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Дослідження ринку та прогнозування продаж</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U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uk-UA"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Управління продажами</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U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uk-UA"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Рекомендації з виробництва нової продукції</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U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uk-UA"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Аналіз та встановлення нової ціни</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U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uk-UA"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Облік замовлень</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U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122" marR="35122" marT="35122" marB="351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Планування об’ємів робіт та розробка календарних планів</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U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uk-UA"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Оперативний контроль та управління виробництвом</a:t>
                      </a:r>
                      <a:endParaRPr lang="ru-U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uk-UA"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Аналіз роботи обладнання</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U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uk-UA"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Участь у формуванні замовлень </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 </a:t>
                      </a:r>
                      <a:r>
                        <a:rPr lang="uk-UA"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постачальниками</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U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uk-UA"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Управління запасами.</a:t>
                      </a:r>
                      <a:endParaRPr lang="ru-U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122" marR="35122" marT="35122" marB="351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Управління портфелем замовлень</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U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uk-UA"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Управління кредитною політикою</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U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uk-UA"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Розробка фінансового плану</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U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uk-UA"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Фінансовий аналіз та прогнозування</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U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uk-UA"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Контроль бюджету</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U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uk-UA"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–Бухгалтерський облік та розрахунок заробітної плати</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U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122" marR="35122" marT="35122" marB="351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Аналіз та прогнозування потреби в трудових ресурсах</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U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uk-UA"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Ведення архівів записів про персонал</a:t>
                      </a:r>
                      <a:endParaRPr lang="ru-U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uk-UA"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Аналіз та планування підготовки кадрів</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U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122" marR="35122" marT="35122" marB="351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Контроль за діяльністю фірми</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U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uk-UA"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Виявлення оперативних проблем</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U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uk-UA"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Аналіз управлінських та стратегічних ситуацій</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U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uk-UA"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Забезпечення процесу вироблення стратегічних рішень</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U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122" marR="35122" marT="35122" marB="351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30168113"/>
                  </a:ext>
                </a:extLst>
              </a:tr>
            </a:tbl>
          </a:graphicData>
        </a:graphic>
      </p:graphicFrame>
      <p:sp>
        <p:nvSpPr>
          <p:cNvPr id="4" name="Номер слайда 3">
            <a:extLst>
              <a:ext uri="{FF2B5EF4-FFF2-40B4-BE49-F238E27FC236}">
                <a16:creationId xmlns="" xmlns:a16="http://schemas.microsoft.com/office/drawing/2014/main" id="{B5B2E274-3690-4962-98A8-DCA6248C2B91}"/>
              </a:ext>
            </a:extLst>
          </p:cNvPr>
          <p:cNvSpPr>
            <a:spLocks noGrp="1"/>
          </p:cNvSpPr>
          <p:nvPr>
            <p:ph type="sldNum" sz="quarter" idx="12"/>
          </p:nvPr>
        </p:nvSpPr>
        <p:spPr>
          <a:xfrm>
            <a:off x="11064308" y="6336399"/>
            <a:ext cx="551167" cy="365125"/>
          </a:xfrm>
        </p:spPr>
        <p:txBody>
          <a:bodyPr/>
          <a:lstStyle/>
          <a:p>
            <a:fld id="{1675790D-0D29-4606-946F-FEC55B2D1B60}" type="slidenum">
              <a:rPr lang="ru-UA" sz="1400" smtClean="0">
                <a:latin typeface="Times New Roman" panose="02020603050405020304" pitchFamily="18" charset="0"/>
                <a:cs typeface="Times New Roman" panose="02020603050405020304" pitchFamily="18" charset="0"/>
              </a:rPr>
              <a:pPr/>
              <a:t>15</a:t>
            </a:fld>
            <a:endParaRPr lang="ru-UA" sz="1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223371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A71E645-C286-452D-854A-A10B37978554}"/>
              </a:ext>
            </a:extLst>
          </p:cNvPr>
          <p:cNvSpPr>
            <a:spLocks noGrp="1"/>
          </p:cNvSpPr>
          <p:nvPr>
            <p:ph type="title"/>
          </p:nvPr>
        </p:nvSpPr>
        <p:spPr>
          <a:xfrm>
            <a:off x="1555333" y="319332"/>
            <a:ext cx="10018713" cy="1752599"/>
          </a:xfrm>
        </p:spPr>
        <p:txBody>
          <a:bodyPr>
            <a:normAutofit/>
          </a:bodyPr>
          <a:lstStyle/>
          <a:p>
            <a:r>
              <a:rPr lang="ru-RU" dirty="0">
                <a:solidFill>
                  <a:schemeClr val="accent4"/>
                </a:solidFill>
                <a:latin typeface="Times New Roman" panose="02020603050405020304" pitchFamily="18" charset="0"/>
                <a:cs typeface="Times New Roman" panose="02020603050405020304" pitchFamily="18" charset="0"/>
              </a:rPr>
              <a:t>Типи ІС в залежності від функціональних ознак</a:t>
            </a:r>
            <a:endParaRPr lang="ru-UA" dirty="0">
              <a:solidFill>
                <a:schemeClr val="accent4"/>
              </a:solidFill>
              <a:latin typeface="Times New Roman" panose="02020603050405020304" pitchFamily="18" charset="0"/>
              <a:cs typeface="Times New Roman" panose="02020603050405020304" pitchFamily="18" charset="0"/>
            </a:endParaRPr>
          </a:p>
        </p:txBody>
      </p:sp>
      <p:pic>
        <p:nvPicPr>
          <p:cNvPr id="5" name="Объект 4">
            <a:extLst>
              <a:ext uri="{FF2B5EF4-FFF2-40B4-BE49-F238E27FC236}">
                <a16:creationId xmlns="" xmlns:a16="http://schemas.microsoft.com/office/drawing/2014/main" id="{3B77592D-017D-4FF8-9792-A97C08F96A9B}"/>
              </a:ext>
            </a:extLst>
          </p:cNvPr>
          <p:cNvPicPr>
            <a:picLocks noGrp="1" noChangeAspect="1"/>
          </p:cNvPicPr>
          <p:nvPr>
            <p:ph idx="1"/>
          </p:nvPr>
        </p:nvPicPr>
        <p:blipFill>
          <a:blip r:embed="rId2"/>
          <a:stretch>
            <a:fillRect/>
          </a:stretch>
        </p:blipFill>
        <p:spPr>
          <a:xfrm>
            <a:off x="3377605" y="1944209"/>
            <a:ext cx="6374168" cy="4090574"/>
          </a:xfrm>
          <a:prstGeom prst="rect">
            <a:avLst/>
          </a:prstGeom>
        </p:spPr>
      </p:pic>
      <p:sp>
        <p:nvSpPr>
          <p:cNvPr id="4" name="Номер слайда 3">
            <a:extLst>
              <a:ext uri="{FF2B5EF4-FFF2-40B4-BE49-F238E27FC236}">
                <a16:creationId xmlns="" xmlns:a16="http://schemas.microsoft.com/office/drawing/2014/main" id="{9CE3C9B2-AE30-4187-BFD1-EB76CDEAACC3}"/>
              </a:ext>
            </a:extLst>
          </p:cNvPr>
          <p:cNvSpPr>
            <a:spLocks noGrp="1"/>
          </p:cNvSpPr>
          <p:nvPr>
            <p:ph type="sldNum" sz="quarter" idx="12"/>
          </p:nvPr>
        </p:nvSpPr>
        <p:spPr>
          <a:xfrm>
            <a:off x="10951856" y="6151217"/>
            <a:ext cx="551167" cy="365125"/>
          </a:xfrm>
        </p:spPr>
        <p:txBody>
          <a:bodyPr/>
          <a:lstStyle/>
          <a:p>
            <a:fld id="{1675790D-0D29-4606-946F-FEC55B2D1B60}" type="slidenum">
              <a:rPr lang="ru-UA" sz="1400" smtClean="0">
                <a:latin typeface="Times New Roman" panose="02020603050405020304" pitchFamily="18" charset="0"/>
                <a:cs typeface="Times New Roman" panose="02020603050405020304" pitchFamily="18" charset="0"/>
              </a:rPr>
              <a:pPr/>
              <a:t>16</a:t>
            </a:fld>
            <a:endParaRPr lang="ru-UA" sz="1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87331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766F20A-8839-450B-9B88-90BF012AC84E}"/>
              </a:ext>
            </a:extLst>
          </p:cNvPr>
          <p:cNvSpPr>
            <a:spLocks noGrp="1"/>
          </p:cNvSpPr>
          <p:nvPr>
            <p:ph type="title"/>
          </p:nvPr>
        </p:nvSpPr>
        <p:spPr>
          <a:xfrm>
            <a:off x="1484310" y="348448"/>
            <a:ext cx="10018713" cy="1752599"/>
          </a:xfrm>
        </p:spPr>
        <p:txBody>
          <a:bodyPr>
            <a:normAutofit/>
          </a:bodyPr>
          <a:lstStyle/>
          <a:p>
            <a:r>
              <a:rPr lang="uk-UA" sz="3600" dirty="0">
                <a:solidFill>
                  <a:schemeClr val="accent4"/>
                </a:solidFill>
                <a:latin typeface="Times New Roman" panose="02020603050405020304" pitchFamily="18" charset="0"/>
                <a:cs typeface="Times New Roman" panose="02020603050405020304" pitchFamily="18" charset="0"/>
              </a:rPr>
              <a:t>1.2 Структура та сутність інформаційної системи </a:t>
            </a:r>
          </a:p>
        </p:txBody>
      </p:sp>
      <p:sp>
        <p:nvSpPr>
          <p:cNvPr id="3" name="Объект 2">
            <a:extLst>
              <a:ext uri="{FF2B5EF4-FFF2-40B4-BE49-F238E27FC236}">
                <a16:creationId xmlns="" xmlns:a16="http://schemas.microsoft.com/office/drawing/2014/main" id="{AD708E20-F465-460B-91C0-3C71D9EB449B}"/>
              </a:ext>
            </a:extLst>
          </p:cNvPr>
          <p:cNvSpPr>
            <a:spLocks noGrp="1"/>
          </p:cNvSpPr>
          <p:nvPr>
            <p:ph idx="1"/>
          </p:nvPr>
        </p:nvSpPr>
        <p:spPr>
          <a:xfrm>
            <a:off x="1564209" y="1784412"/>
            <a:ext cx="10018713" cy="4193220"/>
          </a:xfrm>
        </p:spPr>
        <p:txBody>
          <a:bodyPr/>
          <a:lstStyle/>
          <a:p>
            <a:pPr marL="0" indent="457200" algn="just">
              <a:spcBef>
                <a:spcPts val="0"/>
              </a:spcBef>
              <a:spcAft>
                <a:spcPts val="0"/>
              </a:spcAft>
              <a:buNone/>
            </a:pPr>
            <a:r>
              <a:rPr lang="uk-UA" dirty="0">
                <a:latin typeface="Times New Roman" panose="02020603050405020304" pitchFamily="18" charset="0"/>
                <a:cs typeface="Times New Roman" panose="02020603050405020304" pitchFamily="18" charset="0"/>
              </a:rPr>
              <a:t>Структура АІС – це спосіб внутрішньої організації інформаційної системи при розділенні її на частини, виявлення зв'язків між цими частинами. Структуру АІС утворюють безліч елементів і відносин між ними.</a:t>
            </a:r>
          </a:p>
          <a:p>
            <a:pPr marL="0" indent="457200" algn="just">
              <a:spcBef>
                <a:spcPts val="0"/>
              </a:spcBef>
              <a:spcAft>
                <a:spcPts val="0"/>
              </a:spcAft>
              <a:buNone/>
            </a:pPr>
            <a:r>
              <a:rPr lang="uk-UA" dirty="0">
                <a:latin typeface="Times New Roman" panose="02020603050405020304" pitchFamily="18" charset="0"/>
                <a:cs typeface="Times New Roman" panose="02020603050405020304" pitchFamily="18" charset="0"/>
              </a:rPr>
              <a:t>Практично всі різновиди інформаційних систем незалежно від сфери застосування включають один і той самий набір компонентів, які можна розділити на три класи:</a:t>
            </a:r>
          </a:p>
          <a:p>
            <a:pPr marL="0" indent="457200" algn="just">
              <a:spcBef>
                <a:spcPts val="0"/>
              </a:spcBef>
              <a:spcAft>
                <a:spcPts val="0"/>
              </a:spcAft>
            </a:pPr>
            <a:r>
              <a:rPr lang="uk-UA" dirty="0">
                <a:latin typeface="Times New Roman" panose="02020603050405020304" pitchFamily="18" charset="0"/>
                <a:cs typeface="Times New Roman" panose="02020603050405020304" pitchFamily="18" charset="0"/>
              </a:rPr>
              <a:t>функціональні компоненти;</a:t>
            </a:r>
          </a:p>
          <a:p>
            <a:pPr marL="0" indent="457200" algn="just">
              <a:spcBef>
                <a:spcPts val="0"/>
              </a:spcBef>
              <a:spcAft>
                <a:spcPts val="0"/>
              </a:spcAft>
            </a:pPr>
            <a:r>
              <a:rPr lang="uk-UA" dirty="0">
                <a:latin typeface="Times New Roman" panose="02020603050405020304" pitchFamily="18" charset="0"/>
                <a:cs typeface="Times New Roman" panose="02020603050405020304" pitchFamily="18" charset="0"/>
              </a:rPr>
              <a:t>компоненти системи обробки даних(забезпечуючі компоненти);</a:t>
            </a:r>
          </a:p>
          <a:p>
            <a:pPr marL="0" indent="457200" algn="just">
              <a:spcBef>
                <a:spcPts val="0"/>
              </a:spcBef>
              <a:spcAft>
                <a:spcPts val="0"/>
              </a:spcAft>
            </a:pPr>
            <a:r>
              <a:rPr lang="uk-UA" dirty="0">
                <a:latin typeface="Times New Roman" panose="02020603050405020304" pitchFamily="18" charset="0"/>
                <a:cs typeface="Times New Roman" panose="02020603050405020304" pitchFamily="18" charset="0"/>
              </a:rPr>
              <a:t>організаційні компоненти.</a:t>
            </a:r>
          </a:p>
          <a:p>
            <a:endParaRPr lang="ru-UA" dirty="0"/>
          </a:p>
        </p:txBody>
      </p:sp>
      <p:sp>
        <p:nvSpPr>
          <p:cNvPr id="4" name="Номер слайда 3">
            <a:extLst>
              <a:ext uri="{FF2B5EF4-FFF2-40B4-BE49-F238E27FC236}">
                <a16:creationId xmlns="" xmlns:a16="http://schemas.microsoft.com/office/drawing/2014/main" id="{69DA40A0-B5FA-4C38-AF88-AD3374141923}"/>
              </a:ext>
            </a:extLst>
          </p:cNvPr>
          <p:cNvSpPr>
            <a:spLocks noGrp="1"/>
          </p:cNvSpPr>
          <p:nvPr>
            <p:ph type="sldNum" sz="quarter" idx="12"/>
          </p:nvPr>
        </p:nvSpPr>
        <p:spPr>
          <a:xfrm>
            <a:off x="10951856" y="6174589"/>
            <a:ext cx="551167" cy="365125"/>
          </a:xfrm>
        </p:spPr>
        <p:txBody>
          <a:bodyPr/>
          <a:lstStyle/>
          <a:p>
            <a:fld id="{1675790D-0D29-4606-946F-FEC55B2D1B60}" type="slidenum">
              <a:rPr lang="ru-UA" sz="1400" smtClean="0">
                <a:latin typeface="Times New Roman" panose="02020603050405020304" pitchFamily="18" charset="0"/>
                <a:cs typeface="Times New Roman" panose="02020603050405020304" pitchFamily="18" charset="0"/>
              </a:rPr>
              <a:pPr/>
              <a:t>17</a:t>
            </a:fld>
            <a:endParaRPr lang="ru-UA" sz="1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278112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24DB9D4-49F8-4D35-871A-0B2FF48D9026}"/>
              </a:ext>
            </a:extLst>
          </p:cNvPr>
          <p:cNvSpPr>
            <a:spLocks noGrp="1"/>
          </p:cNvSpPr>
          <p:nvPr>
            <p:ph type="title"/>
          </p:nvPr>
        </p:nvSpPr>
        <p:spPr>
          <a:xfrm>
            <a:off x="1956047" y="-97654"/>
            <a:ext cx="10018713" cy="1367161"/>
          </a:xfrm>
        </p:spPr>
        <p:txBody>
          <a:bodyPr>
            <a:normAutofit/>
          </a:bodyPr>
          <a:lstStyle/>
          <a:p>
            <a:r>
              <a:rPr lang="uk-UA" sz="3600" dirty="0">
                <a:solidFill>
                  <a:schemeClr val="accent4"/>
                </a:solidFill>
                <a:latin typeface="Times New Roman" panose="02020603050405020304" pitchFamily="18" charset="0"/>
                <a:cs typeface="Times New Roman" panose="02020603050405020304" pitchFamily="18" charset="0"/>
              </a:rPr>
              <a:t>Компоненти інформаційної системи </a:t>
            </a:r>
          </a:p>
        </p:txBody>
      </p:sp>
      <p:pic>
        <p:nvPicPr>
          <p:cNvPr id="5" name="Объект 4">
            <a:extLst>
              <a:ext uri="{FF2B5EF4-FFF2-40B4-BE49-F238E27FC236}">
                <a16:creationId xmlns="" xmlns:a16="http://schemas.microsoft.com/office/drawing/2014/main" id="{4D17CD06-58F2-4BFF-A975-C0D76F141D25}"/>
              </a:ext>
            </a:extLst>
          </p:cNvPr>
          <p:cNvPicPr>
            <a:picLocks noGrp="1" noChangeAspect="1"/>
          </p:cNvPicPr>
          <p:nvPr>
            <p:ph idx="1"/>
          </p:nvPr>
        </p:nvPicPr>
        <p:blipFill>
          <a:blip r:embed="rId2"/>
          <a:stretch>
            <a:fillRect/>
          </a:stretch>
        </p:blipFill>
        <p:spPr>
          <a:xfrm>
            <a:off x="3320249" y="923279"/>
            <a:ext cx="6791417" cy="5801556"/>
          </a:xfrm>
          <a:prstGeom prst="rect">
            <a:avLst/>
          </a:prstGeom>
        </p:spPr>
      </p:pic>
      <p:sp>
        <p:nvSpPr>
          <p:cNvPr id="4" name="Номер слайда 3">
            <a:extLst>
              <a:ext uri="{FF2B5EF4-FFF2-40B4-BE49-F238E27FC236}">
                <a16:creationId xmlns="" xmlns:a16="http://schemas.microsoft.com/office/drawing/2014/main" id="{140C2BC4-9C81-437C-833A-FDC24681687D}"/>
              </a:ext>
            </a:extLst>
          </p:cNvPr>
          <p:cNvSpPr>
            <a:spLocks noGrp="1"/>
          </p:cNvSpPr>
          <p:nvPr>
            <p:ph type="sldNum" sz="quarter" idx="12"/>
          </p:nvPr>
        </p:nvSpPr>
        <p:spPr>
          <a:xfrm>
            <a:off x="11040632" y="6232256"/>
            <a:ext cx="551167" cy="365125"/>
          </a:xfrm>
        </p:spPr>
        <p:txBody>
          <a:bodyPr/>
          <a:lstStyle/>
          <a:p>
            <a:fld id="{1675790D-0D29-4606-946F-FEC55B2D1B60}" type="slidenum">
              <a:rPr lang="ru-UA" sz="1400" smtClean="0">
                <a:latin typeface="Times New Roman" panose="02020603050405020304" pitchFamily="18" charset="0"/>
                <a:cs typeface="Times New Roman" panose="02020603050405020304" pitchFamily="18" charset="0"/>
              </a:rPr>
              <a:pPr/>
              <a:t>18</a:t>
            </a:fld>
            <a:endParaRPr lang="ru-UA" sz="1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340259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1332659-1930-4E0E-9577-438B4A1B4C03}"/>
              </a:ext>
            </a:extLst>
          </p:cNvPr>
          <p:cNvSpPr>
            <a:spLocks noGrp="1"/>
          </p:cNvSpPr>
          <p:nvPr>
            <p:ph type="title"/>
          </p:nvPr>
        </p:nvSpPr>
        <p:spPr>
          <a:xfrm>
            <a:off x="1484311" y="0"/>
            <a:ext cx="10018713" cy="1752599"/>
          </a:xfrm>
        </p:spPr>
        <p:txBody>
          <a:bodyPr>
            <a:normAutofit/>
          </a:bodyPr>
          <a:lstStyle/>
          <a:p>
            <a:r>
              <a:rPr lang="uk-UA" sz="3600" dirty="0">
                <a:solidFill>
                  <a:schemeClr val="accent4"/>
                </a:solidFill>
                <a:latin typeface="Times New Roman" panose="02020603050405020304" pitchFamily="18" charset="0"/>
                <a:cs typeface="Times New Roman" panose="02020603050405020304" pitchFamily="18" charset="0"/>
              </a:rPr>
              <a:t>Сутність ІС</a:t>
            </a:r>
            <a:endParaRPr lang="ru-UA" sz="3600" dirty="0">
              <a:solidFill>
                <a:schemeClr val="accent4"/>
              </a:solidFill>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 xmlns:a16="http://schemas.microsoft.com/office/drawing/2014/main" id="{B6C35D6B-9BBB-4ED8-B71D-800A166CF46A}"/>
              </a:ext>
            </a:extLst>
          </p:cNvPr>
          <p:cNvSpPr>
            <a:spLocks noGrp="1"/>
          </p:cNvSpPr>
          <p:nvPr>
            <p:ph type="sldNum" sz="quarter" idx="12"/>
          </p:nvPr>
        </p:nvSpPr>
        <p:spPr>
          <a:xfrm>
            <a:off x="11067266" y="6173850"/>
            <a:ext cx="551167" cy="365125"/>
          </a:xfrm>
        </p:spPr>
        <p:txBody>
          <a:bodyPr/>
          <a:lstStyle/>
          <a:p>
            <a:fld id="{1675790D-0D29-4606-946F-FEC55B2D1B60}" type="slidenum">
              <a:rPr lang="ru-UA" sz="1400" smtClean="0">
                <a:latin typeface="Times New Roman" panose="02020603050405020304" pitchFamily="18" charset="0"/>
                <a:cs typeface="Times New Roman" panose="02020603050405020304" pitchFamily="18" charset="0"/>
              </a:rPr>
              <a:pPr/>
              <a:t>19</a:t>
            </a:fld>
            <a:endParaRPr lang="ru-UA" sz="1400" dirty="0">
              <a:latin typeface="Times New Roman" panose="02020603050405020304" pitchFamily="18" charset="0"/>
              <a:cs typeface="Times New Roman" panose="02020603050405020304" pitchFamily="18" charset="0"/>
            </a:endParaRPr>
          </a:p>
        </p:txBody>
      </p:sp>
      <p:pic>
        <p:nvPicPr>
          <p:cNvPr id="13" name="Объект 12">
            <a:extLst>
              <a:ext uri="{FF2B5EF4-FFF2-40B4-BE49-F238E27FC236}">
                <a16:creationId xmlns="" xmlns:a16="http://schemas.microsoft.com/office/drawing/2014/main" id="{A340B8BA-12E9-4A08-B8B1-9EA81F86F56B}"/>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2938509" y="1278383"/>
            <a:ext cx="7327855" cy="4895467"/>
          </a:xfrm>
        </p:spPr>
      </p:pic>
    </p:spTree>
    <p:extLst>
      <p:ext uri="{BB962C8B-B14F-4D97-AF65-F5344CB8AC3E}">
        <p14:creationId xmlns="" xmlns:p14="http://schemas.microsoft.com/office/powerpoint/2010/main" val="3479171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3B5DF39-CFD7-4F65-BFB1-9A4FBCEEA1BC}"/>
              </a:ext>
            </a:extLst>
          </p:cNvPr>
          <p:cNvSpPr>
            <a:spLocks noGrp="1"/>
          </p:cNvSpPr>
          <p:nvPr>
            <p:ph type="title"/>
          </p:nvPr>
        </p:nvSpPr>
        <p:spPr>
          <a:xfrm>
            <a:off x="1484310" y="136"/>
            <a:ext cx="10018713" cy="1056308"/>
          </a:xfrm>
        </p:spPr>
        <p:txBody>
          <a:bodyPr>
            <a:normAutofit/>
          </a:bodyPr>
          <a:lstStyle/>
          <a:p>
            <a:r>
              <a:rPr lang="uk-UA" sz="3600" dirty="0">
                <a:solidFill>
                  <a:schemeClr val="accent4"/>
                </a:solidFill>
                <a:latin typeface="Times New Roman" panose="02020603050405020304" pitchFamily="18" charset="0"/>
                <a:cs typeface="Times New Roman" panose="02020603050405020304" pitchFamily="18" charset="0"/>
              </a:rPr>
              <a:t>ЗМІСТ</a:t>
            </a:r>
            <a:endParaRPr lang="ru-UA" sz="3600" dirty="0">
              <a:solidFill>
                <a:schemeClr val="accent4"/>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E56CD563-B397-45A5-8509-C14AAF4DA5A9}"/>
              </a:ext>
            </a:extLst>
          </p:cNvPr>
          <p:cNvSpPr>
            <a:spLocks noGrp="1"/>
          </p:cNvSpPr>
          <p:nvPr>
            <p:ph idx="1"/>
          </p:nvPr>
        </p:nvSpPr>
        <p:spPr>
          <a:xfrm>
            <a:off x="1484310" y="896646"/>
            <a:ext cx="10018713" cy="5423246"/>
          </a:xfrm>
        </p:spPr>
        <p:txBody>
          <a:bodyPr anchor="t">
            <a:normAutofit fontScale="92500" lnSpcReduction="20000"/>
          </a:bodyPr>
          <a:lstStyle/>
          <a:p>
            <a:pPr marL="0" indent="0" algn="r">
              <a:spcBef>
                <a:spcPts val="0"/>
              </a:spcBef>
              <a:spcAft>
                <a:spcPts val="0"/>
              </a:spcAft>
              <a:buNone/>
            </a:pPr>
            <a:r>
              <a:rPr lang="uk-UA" dirty="0">
                <a:latin typeface="Times New Roman" panose="02020603050405020304" pitchFamily="18" charset="0"/>
                <a:cs typeface="Times New Roman" panose="02020603050405020304" pitchFamily="18" charset="0"/>
              </a:rPr>
              <a:t>ВСТУП                                                                                                                 3                                                                                                            Тема 1. Корпоративні інформаційні системи                                                   3</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1.1 Класифікація інформаційних систем (ІС)                                                  4</a:t>
            </a:r>
          </a:p>
          <a:p>
            <a:pPr marL="0" indent="0" algn="r">
              <a:spcBef>
                <a:spcPts val="0"/>
              </a:spcBef>
              <a:spcAft>
                <a:spcPts val="0"/>
              </a:spcAft>
              <a:buNone/>
            </a:pPr>
            <a:r>
              <a:rPr lang="uk-UA" dirty="0">
                <a:latin typeface="Times New Roman" panose="02020603050405020304" pitchFamily="18" charset="0"/>
                <a:cs typeface="Times New Roman" panose="02020603050405020304" pitchFamily="18" charset="0"/>
              </a:rPr>
              <a:t>1.2 Структура та сутність інформаційної системи                                        17</a:t>
            </a:r>
          </a:p>
          <a:p>
            <a:pPr marL="0" indent="0" algn="r">
              <a:spcBef>
                <a:spcPts val="0"/>
              </a:spcBef>
              <a:spcAft>
                <a:spcPts val="0"/>
              </a:spcAft>
              <a:buNone/>
            </a:pPr>
            <a:r>
              <a:rPr lang="uk-UA" dirty="0">
                <a:latin typeface="Times New Roman" panose="02020603050405020304" pitchFamily="18" charset="0"/>
                <a:cs typeface="Times New Roman" panose="02020603050405020304" pitchFamily="18" charset="0"/>
              </a:rPr>
              <a:t>1.3 Корпоративні інформаційні системи: поняття, характерні ознаки        21</a:t>
            </a:r>
          </a:p>
          <a:p>
            <a:pPr marL="0" indent="0" algn="r">
              <a:spcBef>
                <a:spcPts val="0"/>
              </a:spcBef>
              <a:spcAft>
                <a:spcPts val="0"/>
              </a:spcAft>
              <a:buNone/>
            </a:pPr>
            <a:r>
              <a:rPr lang="uk-UA" dirty="0">
                <a:latin typeface="Times New Roman" panose="02020603050405020304" pitchFamily="18" charset="0"/>
                <a:cs typeface="Times New Roman" panose="02020603050405020304" pitchFamily="18" charset="0"/>
              </a:rPr>
              <a:t>Тема 2. Технології обробки та аналізу даних                                                 27</a:t>
            </a:r>
          </a:p>
          <a:p>
            <a:pPr marL="0" indent="0" algn="r">
              <a:spcBef>
                <a:spcPts val="0"/>
              </a:spcBef>
              <a:spcAft>
                <a:spcPts val="0"/>
              </a:spcAft>
              <a:buNone/>
            </a:pPr>
            <a:r>
              <a:rPr lang="uk-UA" dirty="0">
                <a:latin typeface="Times New Roman" panose="02020603050405020304" pitchFamily="18" charset="0"/>
                <a:cs typeface="Times New Roman" panose="02020603050405020304" pitchFamily="18" charset="0"/>
              </a:rPr>
              <a:t>2.1 Поняття інформації та основні принципи обробки даних у професійній діяльності                                                                                                           27</a:t>
            </a:r>
          </a:p>
          <a:p>
            <a:pPr marL="0" indent="0" algn="r">
              <a:spcBef>
                <a:spcPts val="0"/>
              </a:spcBef>
              <a:spcAft>
                <a:spcPts val="0"/>
              </a:spcAft>
              <a:buNone/>
            </a:pPr>
            <a:r>
              <a:rPr lang="uk-UA" dirty="0">
                <a:latin typeface="Times New Roman" panose="02020603050405020304" pitchFamily="18" charset="0"/>
                <a:cs typeface="Times New Roman" panose="02020603050405020304" pitchFamily="18" charset="0"/>
              </a:rPr>
              <a:t>2.2 Життєвий цикл інформації та технічних засобів                                     30</a:t>
            </a:r>
          </a:p>
          <a:p>
            <a:pPr marL="0" indent="0" algn="r">
              <a:spcBef>
                <a:spcPts val="0"/>
              </a:spcBef>
              <a:spcAft>
                <a:spcPts val="0"/>
              </a:spcAft>
              <a:buNone/>
            </a:pPr>
            <a:r>
              <a:rPr lang="uk-UA" dirty="0">
                <a:latin typeface="Times New Roman" panose="02020603050405020304" pitchFamily="18" charset="0"/>
                <a:cs typeface="Times New Roman" panose="02020603050405020304" pitchFamily="18" charset="0"/>
              </a:rPr>
              <a:t>2.3 Моделі інформаційних процесів                                                               32</a:t>
            </a:r>
          </a:p>
          <a:p>
            <a:pPr marL="0" indent="0" algn="r">
              <a:spcBef>
                <a:spcPts val="0"/>
              </a:spcBef>
              <a:spcAft>
                <a:spcPts val="0"/>
              </a:spcAft>
              <a:buNone/>
            </a:pPr>
            <a:r>
              <a:rPr lang="uk-UA" dirty="0">
                <a:latin typeface="Times New Roman" panose="02020603050405020304" pitchFamily="18" charset="0"/>
                <a:cs typeface="Times New Roman" panose="02020603050405020304" pitchFamily="18" charset="0"/>
              </a:rPr>
              <a:t>2.4 Технічні засоби обробки інформації                                                         35</a:t>
            </a:r>
          </a:p>
          <a:p>
            <a:pPr marL="0" indent="0" algn="r">
              <a:spcBef>
                <a:spcPts val="0"/>
              </a:spcBef>
              <a:spcAft>
                <a:spcPts val="0"/>
              </a:spcAft>
              <a:buNone/>
            </a:pPr>
            <a:r>
              <a:rPr lang="uk-UA" dirty="0">
                <a:latin typeface="Times New Roman" panose="02020603050405020304" pitchFamily="18" charset="0"/>
                <a:cs typeface="Times New Roman" panose="02020603050405020304" pitchFamily="18" charset="0"/>
              </a:rPr>
              <a:t>2.5 ППП як інструментарій вирішення    функціональних завдань             37                                                                                </a:t>
            </a:r>
          </a:p>
          <a:p>
            <a:pPr marL="0" indent="0" algn="r">
              <a:spcBef>
                <a:spcPts val="0"/>
              </a:spcBef>
              <a:spcAft>
                <a:spcPts val="0"/>
              </a:spcAft>
              <a:buNone/>
            </a:pPr>
            <a:r>
              <a:rPr lang="uk-UA" dirty="0">
                <a:latin typeface="Times New Roman" panose="02020603050405020304" pitchFamily="18" charset="0"/>
                <a:cs typeface="Times New Roman" panose="02020603050405020304" pitchFamily="18" charset="0"/>
              </a:rPr>
              <a:t>2.6 Аналітична обробка даних                                                                         40</a:t>
            </a:r>
          </a:p>
          <a:p>
            <a:pPr marL="0" indent="0" algn="r">
              <a:spcBef>
                <a:spcPts val="0"/>
              </a:spcBef>
              <a:spcAft>
                <a:spcPts val="0"/>
              </a:spcAft>
              <a:buNone/>
            </a:pPr>
            <a:r>
              <a:rPr lang="uk-UA" dirty="0">
                <a:latin typeface="Times New Roman" panose="02020603050405020304" pitchFamily="18" charset="0"/>
                <a:cs typeface="Times New Roman" panose="02020603050405020304" pitchFamily="18" charset="0"/>
              </a:rPr>
              <a:t>Тема 3 Предметні інформаційні технології на підприємстві                        43</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3.1 Поняття інформаційної технології                                                             43</a:t>
            </a:r>
          </a:p>
          <a:p>
            <a:pPr marL="0" indent="0" algn="r">
              <a:spcBef>
                <a:spcPts val="0"/>
              </a:spcBef>
              <a:spcAft>
                <a:spcPts val="0"/>
              </a:spcAft>
              <a:buNone/>
            </a:pPr>
            <a:r>
              <a:rPr lang="uk-UA" dirty="0">
                <a:latin typeface="Times New Roman" panose="02020603050405020304" pitchFamily="18" charset="0"/>
                <a:cs typeface="Times New Roman" panose="02020603050405020304" pitchFamily="18" charset="0"/>
              </a:rPr>
              <a:t>3.2 Класифікація інформаційних технологій                                                  47</a:t>
            </a:r>
          </a:p>
          <a:p>
            <a:pPr marL="0" indent="0" algn="r">
              <a:spcBef>
                <a:spcPts val="0"/>
              </a:spcBef>
              <a:spcAft>
                <a:spcPts val="0"/>
              </a:spcAft>
              <a:buNone/>
            </a:pPr>
            <a:r>
              <a:rPr lang="uk-UA" dirty="0">
                <a:latin typeface="Times New Roman" panose="02020603050405020304" pitchFamily="18" charset="0"/>
                <a:cs typeface="Times New Roman" panose="02020603050405020304" pitchFamily="18" charset="0"/>
              </a:rPr>
              <a:t>3.3 Технологія автоматизованих робочих місць                                             48</a:t>
            </a:r>
          </a:p>
          <a:p>
            <a:pPr marL="0" indent="0" algn="r">
              <a:spcBef>
                <a:spcPts val="0"/>
              </a:spcBef>
              <a:spcAft>
                <a:spcPts val="0"/>
              </a:spcAft>
              <a:buNone/>
            </a:pPr>
            <a:r>
              <a:rPr lang="uk-UA" dirty="0">
                <a:latin typeface="Times New Roman" panose="02020603050405020304" pitchFamily="18" charset="0"/>
                <a:cs typeface="Times New Roman" panose="02020603050405020304" pitchFamily="18" charset="0"/>
              </a:rPr>
              <a:t>ВИСНОВОК                                                                                                       49</a:t>
            </a:r>
          </a:p>
          <a:p>
            <a:pPr marL="0" indent="0">
              <a:spcBef>
                <a:spcPts val="0"/>
              </a:spcBef>
              <a:spcAft>
                <a:spcPts val="0"/>
              </a:spcAft>
              <a:buNone/>
            </a:pPr>
            <a:endParaRPr lang="ru-RU" dirty="0">
              <a:latin typeface="Times New Roman" panose="02020603050405020304" pitchFamily="18" charset="0"/>
              <a:cs typeface="Times New Roman" panose="02020603050405020304" pitchFamily="18" charset="0"/>
            </a:endParaRPr>
          </a:p>
          <a:p>
            <a:pPr marL="0" indent="0">
              <a:spcBef>
                <a:spcPts val="0"/>
              </a:spcBef>
              <a:spcAft>
                <a:spcPts val="0"/>
              </a:spcAft>
              <a:buNone/>
            </a:pPr>
            <a:endParaRPr lang="ru-RU" dirty="0">
              <a:latin typeface="Times New Roman" panose="02020603050405020304" pitchFamily="18" charset="0"/>
              <a:cs typeface="Times New Roman" panose="02020603050405020304" pitchFamily="18" charset="0"/>
            </a:endParaRPr>
          </a:p>
          <a:p>
            <a:pPr marL="0" indent="0">
              <a:spcBef>
                <a:spcPts val="0"/>
              </a:spcBef>
              <a:spcAft>
                <a:spcPts val="0"/>
              </a:spcAft>
              <a:buNone/>
            </a:pPr>
            <a:endParaRPr lang="ru-RU" dirty="0">
              <a:latin typeface="Times New Roman" panose="02020603050405020304" pitchFamily="18" charset="0"/>
              <a:cs typeface="Times New Roman" panose="02020603050405020304" pitchFamily="18" charset="0"/>
            </a:endParaRPr>
          </a:p>
          <a:p>
            <a:pPr marL="0" indent="0" algn="r">
              <a:spcBef>
                <a:spcPts val="0"/>
              </a:spcBef>
              <a:spcAft>
                <a:spcPts val="0"/>
              </a:spcAft>
              <a:buNone/>
            </a:pPr>
            <a:endParaRPr lang="ru-RU" dirty="0">
              <a:latin typeface="Times New Roman" panose="02020603050405020304" pitchFamily="18" charset="0"/>
              <a:cs typeface="Times New Roman" panose="02020603050405020304" pitchFamily="18" charset="0"/>
            </a:endParaRPr>
          </a:p>
          <a:p>
            <a:pPr marL="0" indent="0" algn="just">
              <a:spcBef>
                <a:spcPts val="0"/>
              </a:spcBef>
              <a:spcAft>
                <a:spcPts val="0"/>
              </a:spcAft>
              <a:buNone/>
            </a:pPr>
            <a:endParaRPr lang="ru-RU" dirty="0">
              <a:latin typeface="Times New Roman" panose="02020603050405020304" pitchFamily="18" charset="0"/>
              <a:cs typeface="Times New Roman" panose="02020603050405020304" pitchFamily="18" charset="0"/>
            </a:endParaRPr>
          </a:p>
          <a:p>
            <a:pPr marL="0" indent="0" algn="just">
              <a:buNone/>
            </a:pPr>
            <a:endParaRPr lang="ru-UA" dirty="0">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 xmlns:a16="http://schemas.microsoft.com/office/drawing/2014/main" id="{FAE58AF8-DE65-4166-8AF8-C598248CFDA1}"/>
              </a:ext>
            </a:extLst>
          </p:cNvPr>
          <p:cNvSpPr>
            <a:spLocks noGrp="1"/>
          </p:cNvSpPr>
          <p:nvPr>
            <p:ph type="sldNum" sz="quarter" idx="12"/>
          </p:nvPr>
        </p:nvSpPr>
        <p:spPr>
          <a:xfrm>
            <a:off x="10951856" y="6319892"/>
            <a:ext cx="551167" cy="365125"/>
          </a:xfrm>
        </p:spPr>
        <p:txBody>
          <a:bodyPr/>
          <a:lstStyle/>
          <a:p>
            <a:fld id="{1675790D-0D29-4606-946F-FEC55B2D1B60}" type="slidenum">
              <a:rPr lang="uk-UA" sz="1400" smtClean="0">
                <a:latin typeface="Times New Roman" panose="02020603050405020304" pitchFamily="18" charset="0"/>
                <a:cs typeface="Times New Roman" panose="02020603050405020304" pitchFamily="18" charset="0"/>
              </a:rPr>
              <a:pPr/>
              <a:t>2</a:t>
            </a:fld>
            <a:endParaRPr lang="uk-UA" sz="1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725777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D5BF62C-0311-4467-8F51-6DBB879C4B98}"/>
              </a:ext>
            </a:extLst>
          </p:cNvPr>
          <p:cNvSpPr>
            <a:spLocks noGrp="1"/>
          </p:cNvSpPr>
          <p:nvPr>
            <p:ph type="title"/>
          </p:nvPr>
        </p:nvSpPr>
        <p:spPr>
          <a:xfrm>
            <a:off x="1581966" y="82120"/>
            <a:ext cx="10018713" cy="1187388"/>
          </a:xfrm>
        </p:spPr>
        <p:txBody>
          <a:bodyPr>
            <a:normAutofit/>
          </a:bodyPr>
          <a:lstStyle/>
          <a:p>
            <a:r>
              <a:rPr lang="ru-RU" sz="3600" dirty="0">
                <a:solidFill>
                  <a:schemeClr val="accent4"/>
                </a:solidFill>
                <a:latin typeface="Times New Roman" panose="02020603050405020304" pitchFamily="18" charset="0"/>
                <a:cs typeface="Times New Roman" panose="02020603050405020304" pitchFamily="18" charset="0"/>
              </a:rPr>
              <a:t>Удосконалення АІС</a:t>
            </a:r>
            <a:endParaRPr lang="ru-UA" sz="3600" dirty="0">
              <a:solidFill>
                <a:schemeClr val="accent4"/>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DF6081E8-3A0B-4B42-B8EC-AABD51E1D085}"/>
              </a:ext>
            </a:extLst>
          </p:cNvPr>
          <p:cNvSpPr>
            <a:spLocks noGrp="1"/>
          </p:cNvSpPr>
          <p:nvPr>
            <p:ph idx="1"/>
          </p:nvPr>
        </p:nvSpPr>
        <p:spPr>
          <a:xfrm>
            <a:off x="1484310" y="994298"/>
            <a:ext cx="10018713" cy="5033639"/>
          </a:xfrm>
        </p:spPr>
        <p:txBody>
          <a:bodyPr>
            <a:normAutofit fontScale="92500" lnSpcReduction="20000"/>
          </a:bodyPr>
          <a:lstStyle/>
          <a:p>
            <a:pPr marL="0" indent="457200" algn="just">
              <a:lnSpc>
                <a:spcPct val="120000"/>
              </a:lnSpc>
              <a:spcBef>
                <a:spcPts val="0"/>
              </a:spcBef>
              <a:spcAft>
                <a:spcPts val="0"/>
              </a:spcAft>
              <a:buNone/>
            </a:pPr>
            <a:r>
              <a:rPr lang="uk-UA" dirty="0">
                <a:latin typeface="Times New Roman" panose="02020603050405020304" pitchFamily="18" charset="0"/>
                <a:cs typeface="Times New Roman" panose="02020603050405020304" pitchFamily="18" charset="0"/>
              </a:rPr>
              <a:t>Удосконалення</a:t>
            </a:r>
            <a:r>
              <a:rPr lang="ru-RU" dirty="0">
                <a:latin typeface="Times New Roman" panose="02020603050405020304" pitchFamily="18" charset="0"/>
                <a:cs typeface="Times New Roman" panose="02020603050405020304" pitchFamily="18" charset="0"/>
              </a:rPr>
              <a:t> АІС відбувається у двох напрямках. </a:t>
            </a:r>
          </a:p>
          <a:p>
            <a:pPr marL="0" indent="457200" algn="just">
              <a:lnSpc>
                <a:spcPct val="120000"/>
              </a:lnSpc>
              <a:spcBef>
                <a:spcPts val="0"/>
              </a:spcBef>
              <a:spcAft>
                <a:spcPts val="0"/>
              </a:spcAft>
              <a:buNone/>
            </a:pPr>
            <a:r>
              <a:rPr lang="ru-RU"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Перший</a:t>
            </a:r>
            <a:r>
              <a:rPr lang="ru-RU" dirty="0">
                <a:latin typeface="Times New Roman" panose="02020603050405020304" pitchFamily="18" charset="0"/>
                <a:cs typeface="Times New Roman" panose="02020603050405020304" pitchFamily="18" charset="0"/>
              </a:rPr>
              <a:t> пов'язаний з розвитком функціональної частини – включенням у функціональну структуру АІС нових підсистем, функцій, АРМів, задач. </a:t>
            </a:r>
          </a:p>
          <a:p>
            <a:pPr marL="0" indent="457200" algn="just">
              <a:lnSpc>
                <a:spcPct val="120000"/>
              </a:lnSpc>
              <a:spcBef>
                <a:spcPts val="0"/>
              </a:spcBef>
              <a:spcAft>
                <a:spcPts val="0"/>
              </a:spcAft>
              <a:buNone/>
            </a:pPr>
            <a:r>
              <a:rPr lang="ru-RU" dirty="0">
                <a:latin typeface="Times New Roman" panose="02020603050405020304" pitchFamily="18" charset="0"/>
                <a:cs typeface="Times New Roman" panose="02020603050405020304" pitchFamily="18" charset="0"/>
              </a:rPr>
              <a:t>Зміна функціональної структури пов'язана зі зміною ринкового середовища, ринкових стратегій, законодавчих актів, правових норм та ін. </a:t>
            </a:r>
          </a:p>
          <a:p>
            <a:pPr marL="0" indent="457200" algn="just">
              <a:lnSpc>
                <a:spcPct val="120000"/>
              </a:lnSpc>
              <a:spcBef>
                <a:spcPts val="0"/>
              </a:spcBef>
              <a:spcAft>
                <a:spcPts val="0"/>
              </a:spcAft>
              <a:buNone/>
            </a:pPr>
            <a:r>
              <a:rPr lang="ru-RU" dirty="0">
                <a:latin typeface="Times New Roman" panose="02020603050405020304" pitchFamily="18" charset="0"/>
                <a:cs typeface="Times New Roman" panose="02020603050405020304" pitchFamily="18" charset="0"/>
              </a:rPr>
              <a:t>Поліпшення функціональних характеристик АІС приводить до повноти обхвату функцій, які реалізуються автоматизованим способом, до підвищення функціональної придатності АІС, що позначається на підвищенні ефективності управління. </a:t>
            </a:r>
          </a:p>
          <a:p>
            <a:pPr marL="0" indent="457200" algn="just">
              <a:lnSpc>
                <a:spcPct val="120000"/>
              </a:lnSpc>
              <a:spcBef>
                <a:spcPts val="0"/>
              </a:spcBef>
              <a:spcAft>
                <a:spcPts val="0"/>
              </a:spcAft>
              <a:buNone/>
            </a:pPr>
            <a:r>
              <a:rPr lang="ru-RU" i="1" dirty="0">
                <a:latin typeface="Times New Roman" panose="02020603050405020304" pitchFamily="18" charset="0"/>
                <a:cs typeface="Times New Roman" panose="02020603050405020304" pitchFamily="18" charset="0"/>
              </a:rPr>
              <a:t>Другий</a:t>
            </a:r>
            <a:r>
              <a:rPr lang="ru-RU" dirty="0">
                <a:latin typeface="Times New Roman" panose="02020603050405020304" pitchFamily="18" charset="0"/>
                <a:cs typeface="Times New Roman" panose="02020603050405020304" pitchFamily="18" charset="0"/>
              </a:rPr>
              <a:t> напрямок пов'язаний з удосконаленням і розвитком забезпечувальної частини АІС. Характеристики забезпечувальних підсистем досить відносні, оскільки відбувається зміна поколінь комп'ютерів, швидкими темпами йде розвиток системного та прикладного ПЗ, засобів телекомунікацій, внаслідок чого </a:t>
            </a:r>
            <a:r>
              <a:rPr lang="uk-UA" dirty="0">
                <a:latin typeface="Times New Roman" panose="02020603050405020304" pitchFamily="18" charset="0"/>
                <a:cs typeface="Times New Roman" panose="02020603050405020304" pitchFamily="18" charset="0"/>
              </a:rPr>
              <a:t>змінюються</a:t>
            </a:r>
            <a:r>
              <a:rPr lang="ru-RU" dirty="0">
                <a:latin typeface="Times New Roman" panose="02020603050405020304" pitchFamily="18" charset="0"/>
                <a:cs typeface="Times New Roman" panose="02020603050405020304" pitchFamily="18" charset="0"/>
              </a:rPr>
              <a:t> зміст, назва і функції І</a:t>
            </a:r>
            <a:r>
              <a:rPr lang="en-US" dirty="0">
                <a:latin typeface="Times New Roman" panose="02020603050405020304" pitchFamily="18" charset="0"/>
                <a:cs typeface="Times New Roman" panose="02020603050405020304" pitchFamily="18" charset="0"/>
              </a:rPr>
              <a:t>C.</a:t>
            </a:r>
          </a:p>
          <a:p>
            <a:endParaRPr lang="ru-UA" dirty="0"/>
          </a:p>
        </p:txBody>
      </p:sp>
      <p:sp>
        <p:nvSpPr>
          <p:cNvPr id="4" name="Номер слайда 3">
            <a:extLst>
              <a:ext uri="{FF2B5EF4-FFF2-40B4-BE49-F238E27FC236}">
                <a16:creationId xmlns="" xmlns:a16="http://schemas.microsoft.com/office/drawing/2014/main" id="{09276DA2-A63E-45D4-834C-1D88C6DD66E0}"/>
              </a:ext>
            </a:extLst>
          </p:cNvPr>
          <p:cNvSpPr>
            <a:spLocks noGrp="1"/>
          </p:cNvSpPr>
          <p:nvPr>
            <p:ph type="sldNum" sz="quarter" idx="12"/>
          </p:nvPr>
        </p:nvSpPr>
        <p:spPr>
          <a:xfrm>
            <a:off x="10951856" y="6142339"/>
            <a:ext cx="551167" cy="365125"/>
          </a:xfrm>
        </p:spPr>
        <p:txBody>
          <a:bodyPr/>
          <a:lstStyle/>
          <a:p>
            <a:fld id="{1675790D-0D29-4606-946F-FEC55B2D1B60}" type="slidenum">
              <a:rPr lang="ru-UA" sz="1400" smtClean="0">
                <a:latin typeface="Times New Roman" panose="02020603050405020304" pitchFamily="18" charset="0"/>
                <a:cs typeface="Times New Roman" panose="02020603050405020304" pitchFamily="18" charset="0"/>
              </a:rPr>
              <a:pPr/>
              <a:t>20</a:t>
            </a:fld>
            <a:endParaRPr lang="ru-UA" sz="1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061673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25A5773-D0A3-440C-87C1-F8F039DA41FC}"/>
              </a:ext>
            </a:extLst>
          </p:cNvPr>
          <p:cNvSpPr>
            <a:spLocks noGrp="1"/>
          </p:cNvSpPr>
          <p:nvPr>
            <p:ph type="title"/>
          </p:nvPr>
        </p:nvSpPr>
        <p:spPr>
          <a:xfrm>
            <a:off x="1555332" y="320675"/>
            <a:ext cx="10018713" cy="1107489"/>
          </a:xfrm>
        </p:spPr>
        <p:txBody>
          <a:bodyPr>
            <a:normAutofit fontScale="90000"/>
          </a:bodyPr>
          <a:lstStyle/>
          <a:p>
            <a:r>
              <a:rPr lang="ru-RU" sz="3600" dirty="0">
                <a:solidFill>
                  <a:schemeClr val="accent4"/>
                </a:solidFill>
                <a:latin typeface="Times New Roman" panose="02020603050405020304" pitchFamily="18" charset="0"/>
                <a:cs typeface="Times New Roman" panose="02020603050405020304" pitchFamily="18" charset="0"/>
              </a:rPr>
              <a:t>1.3 Корпоративні інформаційні системи: поняття, характерні ознаки </a:t>
            </a:r>
            <a:endParaRPr lang="ru-UA" sz="3600" dirty="0">
              <a:solidFill>
                <a:schemeClr val="accent4"/>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C029C3D4-8455-41C6-B02C-4B0FC4636FC3}"/>
              </a:ext>
            </a:extLst>
          </p:cNvPr>
          <p:cNvSpPr>
            <a:spLocks noGrp="1"/>
          </p:cNvSpPr>
          <p:nvPr>
            <p:ph idx="1"/>
          </p:nvPr>
        </p:nvSpPr>
        <p:spPr>
          <a:xfrm>
            <a:off x="1484310" y="1571349"/>
            <a:ext cx="10018713" cy="4483222"/>
          </a:xfrm>
        </p:spPr>
        <p:txBody>
          <a:bodyPr>
            <a:normAutofit lnSpcReduction="10000"/>
          </a:bodyPr>
          <a:lstStyle/>
          <a:p>
            <a:pPr marL="0" indent="457200" algn="just">
              <a:spcBef>
                <a:spcPts val="0"/>
              </a:spcBef>
              <a:spcAft>
                <a:spcPts val="0"/>
              </a:spcAft>
              <a:buNone/>
            </a:pPr>
            <a:r>
              <a:rPr lang="uk-UA" dirty="0">
                <a:latin typeface="Times New Roman" panose="02020603050405020304" pitchFamily="18" charset="0"/>
                <a:cs typeface="Times New Roman" panose="02020603050405020304" pitchFamily="18" charset="0"/>
              </a:rPr>
              <a:t>Корпоративна інформаційна система (КІС) — це інформаційна система, яка підтримує автоматизацію функцій управління на підприємстві (в корпорації) і поставляє інформацію для прийняття управлінських рішень. У ній реалізована управлінська ідеологія, яка об'єднує бізнес-стратегію підприємства і прогресивні інформаційні технології.</a:t>
            </a:r>
          </a:p>
          <a:p>
            <a:pPr marL="0" indent="457200" algn="just">
              <a:spcBef>
                <a:spcPts val="0"/>
              </a:spcBef>
              <a:spcAft>
                <a:spcPts val="0"/>
              </a:spcAft>
              <a:buNone/>
            </a:pPr>
            <a:r>
              <a:rPr lang="uk-UA" dirty="0">
                <a:latin typeface="Times New Roman" panose="02020603050405020304" pitchFamily="18" charset="0"/>
                <a:cs typeface="Times New Roman" panose="02020603050405020304" pitchFamily="18" charset="0"/>
              </a:rPr>
              <a:t>До корпоративних управлінських систем (КІС) найбільше відповідає термін</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EAS – Enterprise Application Suite (</a:t>
            </a:r>
            <a:r>
              <a:rPr lang="ru-RU" dirty="0">
                <a:latin typeface="Times New Roman" panose="02020603050405020304" pitchFamily="18" charset="0"/>
                <a:cs typeface="Times New Roman" panose="02020603050405020304" pitchFamily="18" charset="0"/>
              </a:rPr>
              <a:t>дослівно – набір програмних застосувань масштабу підприємства) відносяться системи стандартів </a:t>
            </a:r>
            <a:r>
              <a:rPr lang="en-US" dirty="0">
                <a:latin typeface="Times New Roman" panose="02020603050405020304" pitchFamily="18" charset="0"/>
                <a:cs typeface="Times New Roman" panose="02020603050405020304" pitchFamily="18" charset="0"/>
              </a:rPr>
              <a:t>MRP, MRPII, ERP, CSRP. </a:t>
            </a:r>
            <a:endParaRPr lang="uk-UA" dirty="0">
              <a:latin typeface="Times New Roman" panose="02020603050405020304" pitchFamily="18" charset="0"/>
              <a:cs typeface="Times New Roman" panose="02020603050405020304" pitchFamily="18" charset="0"/>
            </a:endParaRPr>
          </a:p>
          <a:p>
            <a:pPr marL="0" indent="457200" algn="just">
              <a:spcBef>
                <a:spcPts val="0"/>
              </a:spcBef>
              <a:spcAft>
                <a:spcPts val="0"/>
              </a:spcAft>
              <a:buNone/>
            </a:pPr>
            <a:r>
              <a:rPr lang="uk-UA" dirty="0">
                <a:latin typeface="Times New Roman" panose="02020603050405020304" pitchFamily="18" charset="0"/>
                <a:cs typeface="Times New Roman" panose="02020603050405020304" pitchFamily="18" charset="0"/>
              </a:rPr>
              <a:t>Для централізованого управління об'єднанням підприємств використовується корпоративна мережа, компонентами якої є локальні обчислювальні мережі, до яких можуть входити також магістральні глобальні та міські мережі.</a:t>
            </a:r>
          </a:p>
        </p:txBody>
      </p:sp>
      <p:sp>
        <p:nvSpPr>
          <p:cNvPr id="4" name="Номер слайда 3">
            <a:extLst>
              <a:ext uri="{FF2B5EF4-FFF2-40B4-BE49-F238E27FC236}">
                <a16:creationId xmlns="" xmlns:a16="http://schemas.microsoft.com/office/drawing/2014/main" id="{B508FC9C-9030-4AB5-BFE4-E8B23D97B04C}"/>
              </a:ext>
            </a:extLst>
          </p:cNvPr>
          <p:cNvSpPr>
            <a:spLocks noGrp="1"/>
          </p:cNvSpPr>
          <p:nvPr>
            <p:ph type="sldNum" sz="quarter" idx="12"/>
          </p:nvPr>
        </p:nvSpPr>
        <p:spPr>
          <a:xfrm>
            <a:off x="11022878" y="6121894"/>
            <a:ext cx="551167" cy="365125"/>
          </a:xfrm>
        </p:spPr>
        <p:txBody>
          <a:bodyPr/>
          <a:lstStyle/>
          <a:p>
            <a:fld id="{1675790D-0D29-4606-946F-FEC55B2D1B60}" type="slidenum">
              <a:rPr lang="ru-UA" sz="1400" smtClean="0">
                <a:latin typeface="Times New Roman" panose="02020603050405020304" pitchFamily="18" charset="0"/>
                <a:cs typeface="Times New Roman" panose="02020603050405020304" pitchFamily="18" charset="0"/>
              </a:rPr>
              <a:pPr/>
              <a:t>21</a:t>
            </a:fld>
            <a:endParaRPr lang="ru-UA" sz="1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044598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D7218B6-CF25-473F-967C-725B2843E9FC}"/>
              </a:ext>
            </a:extLst>
          </p:cNvPr>
          <p:cNvSpPr>
            <a:spLocks noGrp="1"/>
          </p:cNvSpPr>
          <p:nvPr>
            <p:ph type="title"/>
          </p:nvPr>
        </p:nvSpPr>
        <p:spPr>
          <a:xfrm>
            <a:off x="1484310" y="91367"/>
            <a:ext cx="10018713" cy="876300"/>
          </a:xfrm>
        </p:spPr>
        <p:txBody>
          <a:bodyPr>
            <a:normAutofit/>
          </a:bodyPr>
          <a:lstStyle/>
          <a:p>
            <a:r>
              <a:rPr lang="ru-RU" sz="3200" dirty="0">
                <a:solidFill>
                  <a:schemeClr val="accent4"/>
                </a:solidFill>
                <a:latin typeface="Times New Roman" panose="02020603050405020304" pitchFamily="18" charset="0"/>
                <a:cs typeface="Times New Roman" panose="02020603050405020304" pitchFamily="18" charset="0"/>
              </a:rPr>
              <a:t>Склад компонентів КІС</a:t>
            </a:r>
            <a:endParaRPr lang="ru-UA" sz="3200" dirty="0">
              <a:solidFill>
                <a:schemeClr val="accent4"/>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973F70EC-FF13-442E-95C1-B58B7B5DABD6}"/>
              </a:ext>
            </a:extLst>
          </p:cNvPr>
          <p:cNvSpPr>
            <a:spLocks noGrp="1"/>
          </p:cNvSpPr>
          <p:nvPr>
            <p:ph idx="1"/>
          </p:nvPr>
        </p:nvSpPr>
        <p:spPr>
          <a:xfrm>
            <a:off x="1484310" y="674704"/>
            <a:ext cx="9932373" cy="5717218"/>
          </a:xfrm>
        </p:spPr>
        <p:txBody>
          <a:bodyPr>
            <a:normAutofit fontScale="62500" lnSpcReduction="20000"/>
          </a:bodyPr>
          <a:lstStyle/>
          <a:p>
            <a:pPr marL="0" indent="432000" algn="just">
              <a:lnSpc>
                <a:spcPct val="120000"/>
              </a:lnSpc>
              <a:spcBef>
                <a:spcPts val="0"/>
              </a:spcBef>
              <a:spcAft>
                <a:spcPts val="0"/>
              </a:spcAft>
            </a:pPr>
            <a:r>
              <a:rPr lang="ru-RU" dirty="0">
                <a:latin typeface="Times New Roman" panose="02020603050405020304" pitchFamily="18" charset="0"/>
                <a:cs typeface="Times New Roman" panose="02020603050405020304" pitchFamily="18" charset="0"/>
              </a:rPr>
              <a:t>ядро системи, що містить повний набір функціональних модулів для автоматизації функцій управління; у ролі ядра може виступати система управління ресурсами підприємства </a:t>
            </a:r>
            <a:r>
              <a:rPr lang="en-US" dirty="0">
                <a:latin typeface="Times New Roman" panose="02020603050405020304" pitchFamily="18" charset="0"/>
                <a:cs typeface="Times New Roman" panose="02020603050405020304" pitchFamily="18" charset="0"/>
              </a:rPr>
              <a:t>ERP; </a:t>
            </a:r>
          </a:p>
          <a:p>
            <a:pPr marL="0" indent="432000" algn="just">
              <a:lnSpc>
                <a:spcPct val="120000"/>
              </a:lnSpc>
              <a:spcBef>
                <a:spcPts val="0"/>
              </a:spcBef>
              <a:spcAft>
                <a:spcPts val="0"/>
              </a:spcAft>
            </a:pPr>
            <a:r>
              <a:rPr lang="ru-RU" dirty="0">
                <a:latin typeface="Times New Roman" panose="02020603050405020304" pitchFamily="18" charset="0"/>
                <a:cs typeface="Times New Roman" panose="02020603050405020304" pitchFamily="18" charset="0"/>
              </a:rPr>
              <a:t>логістична система (наприклад, </a:t>
            </a:r>
            <a:r>
              <a:rPr lang="en-US" dirty="0">
                <a:latin typeface="Times New Roman" panose="02020603050405020304" pitchFamily="18" charset="0"/>
                <a:cs typeface="Times New Roman" panose="02020603050405020304" pitchFamily="18" charset="0"/>
              </a:rPr>
              <a:t>SCM-</a:t>
            </a:r>
            <a:r>
              <a:rPr lang="ru-RU" dirty="0">
                <a:latin typeface="Times New Roman" panose="02020603050405020304" pitchFamily="18" charset="0"/>
                <a:cs typeface="Times New Roman" panose="02020603050405020304" pitchFamily="18" charset="0"/>
              </a:rPr>
              <a:t>система); </a:t>
            </a:r>
          </a:p>
          <a:p>
            <a:pPr marL="0" indent="432000" algn="just">
              <a:lnSpc>
                <a:spcPct val="120000"/>
              </a:lnSpc>
              <a:spcBef>
                <a:spcPts val="0"/>
              </a:spcBef>
              <a:spcAft>
                <a:spcPts val="0"/>
              </a:spcAft>
            </a:pPr>
            <a:r>
              <a:rPr lang="ru-RU" dirty="0">
                <a:latin typeface="Times New Roman" panose="02020603050405020304" pitchFamily="18" charset="0"/>
                <a:cs typeface="Times New Roman" panose="02020603050405020304" pitchFamily="18" charset="0"/>
              </a:rPr>
              <a:t>система управління продажами та взаємовідносинами з клієнтами (</a:t>
            </a:r>
            <a:r>
              <a:rPr lang="en-US" dirty="0">
                <a:latin typeface="Times New Roman" panose="02020603050405020304" pitchFamily="18" charset="0"/>
                <a:cs typeface="Times New Roman" panose="02020603050405020304" pitchFamily="18" charset="0"/>
              </a:rPr>
              <a:t>CRM);  </a:t>
            </a:r>
          </a:p>
          <a:p>
            <a:pPr marL="0" indent="432000" algn="just">
              <a:lnSpc>
                <a:spcPct val="120000"/>
              </a:lnSpc>
              <a:spcBef>
                <a:spcPts val="0"/>
              </a:spcBef>
              <a:spcAft>
                <a:spcPts val="0"/>
              </a:spcAft>
            </a:pPr>
            <a:r>
              <a:rPr lang="ru-RU" dirty="0">
                <a:latin typeface="Times New Roman" panose="02020603050405020304" pitchFamily="18" charset="0"/>
                <a:cs typeface="Times New Roman" panose="02020603050405020304" pitchFamily="18" charset="0"/>
              </a:rPr>
              <a:t>система управління даними про вироби на виробничих підпри-ємствах (</a:t>
            </a:r>
            <a:r>
              <a:rPr lang="en-US" dirty="0">
                <a:latin typeface="Times New Roman" panose="02020603050405020304" pitchFamily="18" charset="0"/>
                <a:cs typeface="Times New Roman" panose="02020603050405020304" pitchFamily="18" charset="0"/>
              </a:rPr>
              <a:t>PDM);  </a:t>
            </a:r>
          </a:p>
          <a:p>
            <a:pPr marL="0" indent="432000" algn="just">
              <a:lnSpc>
                <a:spcPct val="120000"/>
              </a:lnSpc>
              <a:spcBef>
                <a:spcPts val="0"/>
              </a:spcBef>
              <a:spcAft>
                <a:spcPts val="0"/>
              </a:spcAft>
            </a:pPr>
            <a:r>
              <a:rPr lang="ru-RU" dirty="0">
                <a:latin typeface="Times New Roman" panose="02020603050405020304" pitchFamily="18" charset="0"/>
                <a:cs typeface="Times New Roman" panose="02020603050405020304" pitchFamily="18" charset="0"/>
              </a:rPr>
              <a:t>система автоматизації документообігу в корпорації та системи управління потоками робіт (</a:t>
            </a:r>
            <a:r>
              <a:rPr lang="en-US" dirty="0">
                <a:latin typeface="Times New Roman" panose="02020603050405020304" pitchFamily="18" charset="0"/>
                <a:cs typeface="Times New Roman" panose="02020603050405020304" pitchFamily="18" charset="0"/>
              </a:rPr>
              <a:t>WorkFlow); </a:t>
            </a:r>
          </a:p>
          <a:p>
            <a:pPr marL="0" indent="432000" algn="just">
              <a:lnSpc>
                <a:spcPct val="120000"/>
              </a:lnSpc>
              <a:spcBef>
                <a:spcPts val="0"/>
              </a:spcBef>
              <a:spcAft>
                <a:spcPts val="0"/>
              </a:spcAft>
            </a:pPr>
            <a:r>
              <a:rPr lang="ru-RU" dirty="0">
                <a:latin typeface="Times New Roman" panose="02020603050405020304" pitchFamily="18" charset="0"/>
                <a:cs typeface="Times New Roman" panose="02020603050405020304" pitchFamily="18" charset="0"/>
              </a:rPr>
              <a:t>системи моделювання бізнес-процесів; </a:t>
            </a:r>
          </a:p>
          <a:p>
            <a:pPr marL="0" indent="432000" algn="just">
              <a:lnSpc>
                <a:spcPct val="120000"/>
              </a:lnSpc>
              <a:spcBef>
                <a:spcPts val="0"/>
              </a:spcBef>
              <a:spcAft>
                <a:spcPts val="0"/>
              </a:spcAft>
            </a:pPr>
            <a:r>
              <a:rPr lang="ru-RU" dirty="0">
                <a:latin typeface="Times New Roman" panose="02020603050405020304" pitchFamily="18" charset="0"/>
                <a:cs typeface="Times New Roman" panose="02020603050405020304" pitchFamily="18" charset="0"/>
              </a:rPr>
              <a:t>системи аналітичної обробки інформації (експертні системи, системи підтримки прийняття рішень та ін.) на базі сховищ даних (</a:t>
            </a:r>
            <a:r>
              <a:rPr lang="en-US" dirty="0">
                <a:latin typeface="Times New Roman" panose="02020603050405020304" pitchFamily="18" charset="0"/>
                <a:cs typeface="Times New Roman" panose="02020603050405020304" pitchFamily="18" charset="0"/>
              </a:rPr>
              <a:t>data warehouse), </a:t>
            </a:r>
            <a:r>
              <a:rPr lang="ru-RU" dirty="0">
                <a:latin typeface="Times New Roman" panose="02020603050405020304" pitchFamily="18" charset="0"/>
                <a:cs typeface="Times New Roman" panose="02020603050405020304" pitchFamily="18" charset="0"/>
              </a:rPr>
              <a:t>технологій </a:t>
            </a:r>
            <a:r>
              <a:rPr lang="en-US" dirty="0">
                <a:latin typeface="Times New Roman" panose="02020603050405020304" pitchFamily="18" charset="0"/>
                <a:cs typeface="Times New Roman" panose="02020603050405020304" pitchFamily="18" charset="0"/>
              </a:rPr>
              <a:t>OLAP, data mining </a:t>
            </a:r>
            <a:r>
              <a:rPr lang="ru-RU" dirty="0">
                <a:latin typeface="Times New Roman" panose="02020603050405020304" pitchFamily="18" charset="0"/>
                <a:cs typeface="Times New Roman" panose="02020603050405020304" pitchFamily="18" charset="0"/>
              </a:rPr>
              <a:t>тощо;  </a:t>
            </a:r>
          </a:p>
          <a:p>
            <a:pPr marL="0" indent="432000" algn="just">
              <a:lnSpc>
                <a:spcPct val="120000"/>
              </a:lnSpc>
              <a:spcBef>
                <a:spcPts val="0"/>
              </a:spcBef>
              <a:spcAft>
                <a:spcPts val="0"/>
              </a:spcAft>
            </a:pPr>
            <a:r>
              <a:rPr lang="ru-RU" dirty="0">
                <a:latin typeface="Times New Roman" panose="02020603050405020304" pitchFamily="18" charset="0"/>
                <a:cs typeface="Times New Roman" panose="02020603050405020304" pitchFamily="18" charset="0"/>
              </a:rPr>
              <a:t>управлінські ІС для представлення даних керівництву (</a:t>
            </a:r>
            <a:r>
              <a:rPr lang="en-US" dirty="0">
                <a:latin typeface="Times New Roman" panose="02020603050405020304" pitchFamily="18" charset="0"/>
                <a:cs typeface="Times New Roman" panose="02020603050405020304" pitchFamily="18" charset="0"/>
              </a:rPr>
              <a:t>MIS);  </a:t>
            </a:r>
          </a:p>
          <a:p>
            <a:pPr marL="0" indent="432000" algn="just">
              <a:lnSpc>
                <a:spcPct val="120000"/>
              </a:lnSpc>
              <a:spcBef>
                <a:spcPts val="0"/>
              </a:spcBef>
              <a:spcAft>
                <a:spcPts val="0"/>
              </a:spcAft>
            </a:pPr>
            <a:r>
              <a:rPr lang="ru-RU" dirty="0">
                <a:latin typeface="Times New Roman" panose="02020603050405020304" pitchFamily="18" charset="0"/>
                <a:cs typeface="Times New Roman" panose="02020603050405020304" pitchFamily="18" charset="0"/>
              </a:rPr>
              <a:t>програмно-технічні засоби системи безпеки;  </a:t>
            </a:r>
          </a:p>
          <a:p>
            <a:pPr marL="0" indent="432000" algn="just">
              <a:lnSpc>
                <a:spcPct val="120000"/>
              </a:lnSpc>
              <a:spcBef>
                <a:spcPts val="0"/>
              </a:spcBef>
              <a:spcAft>
                <a:spcPts val="0"/>
              </a:spcAft>
            </a:pPr>
            <a:r>
              <a:rPr lang="ru-RU" dirty="0">
                <a:latin typeface="Times New Roman" panose="02020603050405020304" pitchFamily="18" charset="0"/>
                <a:cs typeface="Times New Roman" panose="02020603050405020304" pitchFamily="18" charset="0"/>
              </a:rPr>
              <a:t>сервісні комунікаційні додатки (електронна пошта, програмне забезпечення для забезпечення віддаленого доступу та ін.); </a:t>
            </a:r>
          </a:p>
          <a:p>
            <a:pPr marL="0" indent="432000" algn="just">
              <a:lnSpc>
                <a:spcPct val="120000"/>
              </a:lnSpc>
              <a:spcBef>
                <a:spcPts val="0"/>
              </a:spcBef>
              <a:spcAft>
                <a:spcPts val="0"/>
              </a:spcAft>
            </a:pPr>
            <a:r>
              <a:rPr lang="ru-RU" dirty="0">
                <a:latin typeface="Times New Roman" panose="02020603050405020304" pitchFamily="18" charset="0"/>
                <a:cs typeface="Times New Roman" panose="02020603050405020304" pitchFamily="18" charset="0"/>
              </a:rPr>
              <a:t>компоненти </a:t>
            </a:r>
            <a:r>
              <a:rPr lang="en-US" dirty="0">
                <a:latin typeface="Times New Roman" panose="02020603050405020304" pitchFamily="18" charset="0"/>
                <a:cs typeface="Times New Roman" panose="02020603050405020304" pitchFamily="18" charset="0"/>
              </a:rPr>
              <a:t>Internet/Intranet </a:t>
            </a:r>
            <a:r>
              <a:rPr lang="ru-RU" dirty="0">
                <a:latin typeface="Times New Roman" panose="02020603050405020304" pitchFamily="18" charset="0"/>
                <a:cs typeface="Times New Roman" panose="02020603050405020304" pitchFamily="18" charset="0"/>
              </a:rPr>
              <a:t>для доступу до баз даних і інформаційних ресурсів, сервісних послуг;  </a:t>
            </a:r>
          </a:p>
          <a:p>
            <a:pPr marL="0" indent="432000" algn="just">
              <a:lnSpc>
                <a:spcPct val="120000"/>
              </a:lnSpc>
              <a:spcBef>
                <a:spcPts val="0"/>
              </a:spcBef>
              <a:spcAft>
                <a:spcPts val="0"/>
              </a:spcAft>
            </a:pPr>
            <a:r>
              <a:rPr lang="ru-RU" dirty="0">
                <a:latin typeface="Times New Roman" panose="02020603050405020304" pitchFamily="18" charset="0"/>
                <a:cs typeface="Times New Roman" panose="02020603050405020304" pitchFamily="18" charset="0"/>
              </a:rPr>
              <a:t>корпоративні портали та системи електронної комерції (</a:t>
            </a:r>
            <a:r>
              <a:rPr lang="en-US" dirty="0">
                <a:latin typeface="Times New Roman" panose="02020603050405020304" pitchFamily="18" charset="0"/>
                <a:cs typeface="Times New Roman" panose="02020603050405020304" pitchFamily="18" charset="0"/>
              </a:rPr>
              <a:t>e-commerce); </a:t>
            </a:r>
          </a:p>
          <a:p>
            <a:pPr marL="0" indent="432000" algn="just">
              <a:lnSpc>
                <a:spcPct val="120000"/>
              </a:lnSpc>
              <a:spcBef>
                <a:spcPts val="0"/>
              </a:spcBef>
              <a:spcAft>
                <a:spcPts val="0"/>
              </a:spcAft>
            </a:pPr>
            <a:r>
              <a:rPr lang="ru-RU" dirty="0">
                <a:latin typeface="Times New Roman" panose="02020603050405020304" pitchFamily="18" charset="0"/>
                <a:cs typeface="Times New Roman" panose="02020603050405020304" pitchFamily="18" charset="0"/>
              </a:rPr>
              <a:t>офісні програми – текстовий </a:t>
            </a:r>
            <a:r>
              <a:rPr lang="ru-RU" sz="2600" dirty="0">
                <a:latin typeface="Times New Roman" panose="02020603050405020304" pitchFamily="18" charset="0"/>
                <a:cs typeface="Times New Roman" panose="02020603050405020304" pitchFamily="18" charset="0"/>
              </a:rPr>
              <a:t>редактор</a:t>
            </a:r>
            <a:r>
              <a:rPr lang="ru-RU" dirty="0">
                <a:latin typeface="Times New Roman" panose="02020603050405020304" pitchFamily="18" charset="0"/>
                <a:cs typeface="Times New Roman" panose="02020603050405020304" pitchFamily="18" charset="0"/>
              </a:rPr>
              <a:t>, електронні таблиці, СУБД настільного класу та ін.; </a:t>
            </a:r>
          </a:p>
          <a:p>
            <a:pPr marL="0" indent="432000" algn="just">
              <a:lnSpc>
                <a:spcPct val="120000"/>
              </a:lnSpc>
              <a:spcBef>
                <a:spcPts val="0"/>
              </a:spcBef>
              <a:spcAft>
                <a:spcPts val="0"/>
              </a:spcAft>
            </a:pPr>
            <a:r>
              <a:rPr lang="ru-RU" dirty="0">
                <a:latin typeface="Times New Roman" panose="02020603050405020304" pitchFamily="18" charset="0"/>
                <a:cs typeface="Times New Roman" panose="02020603050405020304" pitchFamily="18" charset="0"/>
              </a:rPr>
              <a:t>системи спеціального призначення: САПР – системи автоматизованого проектування (</a:t>
            </a:r>
            <a:r>
              <a:rPr lang="en-US" dirty="0">
                <a:latin typeface="Times New Roman" panose="02020603050405020304" pitchFamily="18" charset="0"/>
                <a:cs typeface="Times New Roman" panose="02020603050405020304" pitchFamily="18" charset="0"/>
              </a:rPr>
              <a:t>CAD/CAM), </a:t>
            </a:r>
            <a:r>
              <a:rPr lang="ru-RU" dirty="0">
                <a:latin typeface="Times New Roman" panose="02020603050405020304" pitchFamily="18" charset="0"/>
                <a:cs typeface="Times New Roman" panose="02020603050405020304" pitchFamily="18" charset="0"/>
              </a:rPr>
              <a:t>АСУТП – автоматизовані системи управління технологічними процесами (</a:t>
            </a:r>
            <a:r>
              <a:rPr lang="en-US" dirty="0">
                <a:latin typeface="Times New Roman" panose="02020603050405020304" pitchFamily="18" charset="0"/>
                <a:cs typeface="Times New Roman" panose="02020603050405020304" pitchFamily="18" charset="0"/>
              </a:rPr>
              <a:t>SCADA) </a:t>
            </a:r>
            <a:r>
              <a:rPr lang="ru-RU" dirty="0">
                <a:latin typeface="Times New Roman" panose="02020603050405020304" pitchFamily="18" charset="0"/>
                <a:cs typeface="Times New Roman" panose="02020603050405020304" pitchFamily="18" charset="0"/>
              </a:rPr>
              <a:t>та ін.;  </a:t>
            </a:r>
          </a:p>
          <a:p>
            <a:pPr marL="0" indent="432000" algn="just">
              <a:lnSpc>
                <a:spcPct val="120000"/>
              </a:lnSpc>
              <a:spcBef>
                <a:spcPts val="0"/>
              </a:spcBef>
              <a:spcAft>
                <a:spcPts val="0"/>
              </a:spcAft>
            </a:pPr>
            <a:r>
              <a:rPr lang="ru-RU" dirty="0">
                <a:latin typeface="Times New Roman" panose="02020603050405020304" pitchFamily="18" charset="0"/>
                <a:cs typeface="Times New Roman" panose="02020603050405020304" pitchFamily="18" charset="0"/>
              </a:rPr>
              <a:t>системи управління проектами;  </a:t>
            </a:r>
          </a:p>
          <a:p>
            <a:pPr marL="0" indent="432000" algn="just">
              <a:lnSpc>
                <a:spcPct val="120000"/>
              </a:lnSpc>
              <a:spcBef>
                <a:spcPts val="0"/>
              </a:spcBef>
              <a:spcAft>
                <a:spcPts val="0"/>
              </a:spcAft>
            </a:pPr>
            <a:r>
              <a:rPr lang="ru-RU" dirty="0">
                <a:latin typeface="Times New Roman" panose="02020603050405020304" pitchFamily="18" charset="0"/>
                <a:cs typeface="Times New Roman" panose="02020603050405020304" pitchFamily="18" charset="0"/>
              </a:rPr>
              <a:t>спеціалізовані продукти або системи для реалізації специфічних завдань (наприклад, ГІС – геоінформаційні системи) та ін. </a:t>
            </a:r>
          </a:p>
          <a:p>
            <a:pPr marL="0" indent="432000" algn="just">
              <a:lnSpc>
                <a:spcPct val="120000"/>
              </a:lnSpc>
              <a:spcBef>
                <a:spcPts val="0"/>
              </a:spcBef>
              <a:spcAft>
                <a:spcPts val="0"/>
              </a:spcAft>
            </a:pPr>
            <a:endParaRPr lang="ru-RU" dirty="0">
              <a:latin typeface="Times New Roman" panose="02020603050405020304" pitchFamily="18" charset="0"/>
              <a:cs typeface="Times New Roman" panose="02020603050405020304" pitchFamily="18" charset="0"/>
            </a:endParaRPr>
          </a:p>
          <a:p>
            <a:pPr marL="0" indent="432000" algn="just">
              <a:lnSpc>
                <a:spcPct val="120000"/>
              </a:lnSpc>
              <a:spcBef>
                <a:spcPts val="0"/>
              </a:spcBef>
              <a:spcAft>
                <a:spcPts val="0"/>
              </a:spcAft>
            </a:pPr>
            <a:endParaRPr lang="ru-UA" dirty="0">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 xmlns:a16="http://schemas.microsoft.com/office/drawing/2014/main" id="{4C26BE08-15F6-4020-A6F5-30B844B927B2}"/>
              </a:ext>
            </a:extLst>
          </p:cNvPr>
          <p:cNvSpPr>
            <a:spLocks noGrp="1"/>
          </p:cNvSpPr>
          <p:nvPr>
            <p:ph type="sldNum" sz="quarter" idx="12"/>
          </p:nvPr>
        </p:nvSpPr>
        <p:spPr>
          <a:xfrm>
            <a:off x="10951856" y="6133461"/>
            <a:ext cx="551167" cy="365125"/>
          </a:xfrm>
        </p:spPr>
        <p:txBody>
          <a:bodyPr/>
          <a:lstStyle/>
          <a:p>
            <a:fld id="{1675790D-0D29-4606-946F-FEC55B2D1B60}" type="slidenum">
              <a:rPr lang="ru-UA" sz="1400" smtClean="0">
                <a:latin typeface="Times New Roman" panose="02020603050405020304" pitchFamily="18" charset="0"/>
                <a:cs typeface="Times New Roman" panose="02020603050405020304" pitchFamily="18" charset="0"/>
              </a:rPr>
              <a:pPr/>
              <a:t>22</a:t>
            </a:fld>
            <a:endParaRPr lang="ru-UA" sz="1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34840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DE9C19D-F121-4742-A57E-211090A5F6C7}"/>
              </a:ext>
            </a:extLst>
          </p:cNvPr>
          <p:cNvSpPr>
            <a:spLocks noGrp="1"/>
          </p:cNvSpPr>
          <p:nvPr>
            <p:ph type="title"/>
          </p:nvPr>
        </p:nvSpPr>
        <p:spPr>
          <a:xfrm>
            <a:off x="1484310" y="135"/>
            <a:ext cx="10018713" cy="1752599"/>
          </a:xfrm>
        </p:spPr>
        <p:txBody>
          <a:bodyPr>
            <a:normAutofit/>
          </a:bodyPr>
          <a:lstStyle/>
          <a:p>
            <a:r>
              <a:rPr lang="ru-RU" sz="3600" dirty="0">
                <a:solidFill>
                  <a:schemeClr val="accent4"/>
                </a:solidFill>
                <a:latin typeface="Times New Roman" panose="02020603050405020304" pitchFamily="18" charset="0"/>
                <a:cs typeface="Times New Roman" panose="02020603050405020304" pitchFamily="18" charset="0"/>
              </a:rPr>
              <a:t>Основні характеристики  сучасних КІС</a:t>
            </a:r>
            <a:endParaRPr lang="ru-UA" sz="3600" dirty="0">
              <a:solidFill>
                <a:schemeClr val="accent4"/>
              </a:solidFill>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 xmlns:a16="http://schemas.microsoft.com/office/drawing/2014/main" id="{84891689-1581-4CB9-9C8E-84C077EB0BA2}"/>
              </a:ext>
            </a:extLst>
          </p:cNvPr>
          <p:cNvSpPr>
            <a:spLocks noGrp="1"/>
          </p:cNvSpPr>
          <p:nvPr>
            <p:ph type="sldNum" sz="quarter" idx="12"/>
          </p:nvPr>
        </p:nvSpPr>
        <p:spPr>
          <a:xfrm>
            <a:off x="10951856" y="6168972"/>
            <a:ext cx="551167" cy="365125"/>
          </a:xfrm>
        </p:spPr>
        <p:txBody>
          <a:bodyPr/>
          <a:lstStyle/>
          <a:p>
            <a:fld id="{1675790D-0D29-4606-946F-FEC55B2D1B60}" type="slidenum">
              <a:rPr lang="ru-UA" sz="1400" smtClean="0">
                <a:latin typeface="Times New Roman" panose="02020603050405020304" pitchFamily="18" charset="0"/>
                <a:cs typeface="Times New Roman" panose="02020603050405020304" pitchFamily="18" charset="0"/>
              </a:rPr>
              <a:pPr/>
              <a:t>23</a:t>
            </a:fld>
            <a:endParaRPr lang="ru-UA" sz="1400" dirty="0">
              <a:latin typeface="Times New Roman" panose="02020603050405020304" pitchFamily="18" charset="0"/>
              <a:cs typeface="Times New Roman" panose="02020603050405020304" pitchFamily="18" charset="0"/>
            </a:endParaRPr>
          </a:p>
        </p:txBody>
      </p:sp>
      <p:graphicFrame>
        <p:nvGraphicFramePr>
          <p:cNvPr id="8" name="Объект 7">
            <a:extLst>
              <a:ext uri="{FF2B5EF4-FFF2-40B4-BE49-F238E27FC236}">
                <a16:creationId xmlns="" xmlns:a16="http://schemas.microsoft.com/office/drawing/2014/main" id="{0FEF5D7D-486D-4494-B2E0-BF2C99E77459}"/>
              </a:ext>
            </a:extLst>
          </p:cNvPr>
          <p:cNvGraphicFramePr>
            <a:graphicFrameLocks noGrp="1"/>
          </p:cNvGraphicFramePr>
          <p:nvPr>
            <p:ph idx="1"/>
            <p:extLst>
              <p:ext uri="{D42A27DB-BD31-4B8C-83A1-F6EECF244321}">
                <p14:modId xmlns="" xmlns:p14="http://schemas.microsoft.com/office/powerpoint/2010/main" val="1697806019"/>
              </p:ext>
            </p:extLst>
          </p:nvPr>
        </p:nvGraphicFramePr>
        <p:xfrm>
          <a:off x="2253482" y="1402673"/>
          <a:ext cx="8307757" cy="4358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915505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4EFC992-7344-4E51-9D9B-D69EDEBD0909}"/>
              </a:ext>
            </a:extLst>
          </p:cNvPr>
          <p:cNvSpPr>
            <a:spLocks noGrp="1"/>
          </p:cNvSpPr>
          <p:nvPr>
            <p:ph type="title"/>
          </p:nvPr>
        </p:nvSpPr>
        <p:spPr>
          <a:xfrm>
            <a:off x="1546454" y="61402"/>
            <a:ext cx="10018713" cy="1752599"/>
          </a:xfrm>
        </p:spPr>
        <p:txBody>
          <a:bodyPr>
            <a:normAutofit/>
          </a:bodyPr>
          <a:lstStyle/>
          <a:p>
            <a:r>
              <a:rPr lang="uk-UA" sz="3600" dirty="0">
                <a:solidFill>
                  <a:schemeClr val="accent4"/>
                </a:solidFill>
                <a:latin typeface="Times New Roman" panose="02020603050405020304" pitchFamily="18" charset="0"/>
                <a:cs typeface="Times New Roman" panose="02020603050405020304" pitchFamily="18" charset="0"/>
              </a:rPr>
              <a:t>Перелік вирішення задач КІС</a:t>
            </a:r>
            <a:endParaRPr lang="ru-UA" sz="3600" dirty="0">
              <a:solidFill>
                <a:schemeClr val="accent4"/>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347D8BA5-551F-4172-88E9-F4A1DE46DDA7}"/>
              </a:ext>
            </a:extLst>
          </p:cNvPr>
          <p:cNvSpPr>
            <a:spLocks noGrp="1"/>
          </p:cNvSpPr>
          <p:nvPr>
            <p:ph idx="1"/>
          </p:nvPr>
        </p:nvSpPr>
        <p:spPr>
          <a:xfrm>
            <a:off x="1546454" y="1624614"/>
            <a:ext cx="10018713" cy="4456590"/>
          </a:xfrm>
        </p:spPr>
        <p:txBody>
          <a:bodyPr>
            <a:normAutofit fontScale="92500" lnSpcReduction="10000"/>
          </a:bodyPr>
          <a:lstStyle/>
          <a:p>
            <a:pPr marL="0" indent="457200" algn="just">
              <a:lnSpc>
                <a:spcPct val="120000"/>
              </a:lnSpc>
              <a:spcBef>
                <a:spcPts val="0"/>
              </a:spcBef>
              <a:spcAft>
                <a:spcPts val="0"/>
              </a:spcAft>
            </a:pPr>
            <a:r>
              <a:rPr lang="uk-UA" dirty="0">
                <a:latin typeface="Times New Roman" panose="02020603050405020304" pitchFamily="18" charset="0"/>
                <a:cs typeface="Times New Roman" panose="02020603050405020304" pitchFamily="18" charset="0"/>
              </a:rPr>
              <a:t>зробити прозорим для керівництва корпорацією використання вкладених у бізнес капіталів;</a:t>
            </a:r>
          </a:p>
          <a:p>
            <a:pPr marL="0" indent="457200" algn="just">
              <a:lnSpc>
                <a:spcPct val="120000"/>
              </a:lnSpc>
              <a:spcBef>
                <a:spcPts val="0"/>
              </a:spcBef>
              <a:spcAft>
                <a:spcPts val="0"/>
              </a:spcAft>
            </a:pPr>
            <a:r>
              <a:rPr lang="uk-UA" dirty="0">
                <a:latin typeface="Times New Roman" panose="02020603050405020304" pitchFamily="18" charset="0"/>
                <a:cs typeface="Times New Roman" panose="02020603050405020304" pitchFamily="18" charset="0"/>
              </a:rPr>
              <a:t>надати повну інформацію для економічної доцільності стратегічного планування;</a:t>
            </a:r>
          </a:p>
          <a:p>
            <a:pPr marL="0" indent="457200" algn="just">
              <a:lnSpc>
                <a:spcPct val="120000"/>
              </a:lnSpc>
              <a:spcBef>
                <a:spcPts val="0"/>
              </a:spcBef>
              <a:spcAft>
                <a:spcPts val="0"/>
              </a:spcAft>
            </a:pPr>
            <a:r>
              <a:rPr lang="uk-UA" dirty="0">
                <a:latin typeface="Times New Roman" panose="02020603050405020304" pitchFamily="18" charset="0"/>
                <a:cs typeface="Times New Roman" panose="02020603050405020304" pitchFamily="18" charset="0"/>
              </a:rPr>
              <a:t>професійно керувати витратами, наочно і своєчасно показувати, за рахунок чого можна мінімізувати витрати;</a:t>
            </a:r>
          </a:p>
          <a:p>
            <a:pPr marL="0" indent="457200" algn="just">
              <a:lnSpc>
                <a:spcPct val="120000"/>
              </a:lnSpc>
              <a:spcBef>
                <a:spcPts val="0"/>
              </a:spcBef>
              <a:spcAft>
                <a:spcPts val="0"/>
              </a:spcAft>
            </a:pPr>
            <a:r>
              <a:rPr lang="uk-UA" dirty="0">
                <a:latin typeface="Times New Roman" panose="02020603050405020304" pitchFamily="18" charset="0"/>
                <a:cs typeface="Times New Roman" panose="02020603050405020304" pitchFamily="18" charset="0"/>
              </a:rPr>
              <a:t>реалізувати оперативне управління підприємством згідно вибраних ключових показників (собівартість продукції, структура витрат, рівень прибутковості тощо);</a:t>
            </a:r>
          </a:p>
          <a:p>
            <a:pPr marL="0" indent="457200" algn="just">
              <a:lnSpc>
                <a:spcPct val="120000"/>
              </a:lnSpc>
              <a:spcBef>
                <a:spcPts val="0"/>
              </a:spcBef>
              <a:spcAft>
                <a:spcPts val="0"/>
              </a:spcAft>
            </a:pPr>
            <a:r>
              <a:rPr lang="uk-UA" dirty="0">
                <a:latin typeface="Times New Roman" panose="02020603050405020304" pitchFamily="18" charset="0"/>
                <a:cs typeface="Times New Roman" panose="02020603050405020304" pitchFamily="18" charset="0"/>
              </a:rPr>
              <a:t>забезпечити гарантовану прибутковість підприємства за рахунок оптимізації і прискорення ряду процесів (строків виконання нових замовлень, перерозподілу ресурсів і т. д.).</a:t>
            </a:r>
          </a:p>
          <a:p>
            <a:endParaRPr lang="ru-UA" dirty="0"/>
          </a:p>
        </p:txBody>
      </p:sp>
      <p:sp>
        <p:nvSpPr>
          <p:cNvPr id="4" name="Номер слайда 3">
            <a:extLst>
              <a:ext uri="{FF2B5EF4-FFF2-40B4-BE49-F238E27FC236}">
                <a16:creationId xmlns="" xmlns:a16="http://schemas.microsoft.com/office/drawing/2014/main" id="{4D39EFFB-4D54-4A80-9A12-C04AE2FC0E9B}"/>
              </a:ext>
            </a:extLst>
          </p:cNvPr>
          <p:cNvSpPr>
            <a:spLocks noGrp="1"/>
          </p:cNvSpPr>
          <p:nvPr>
            <p:ph type="sldNum" sz="quarter" idx="12"/>
          </p:nvPr>
        </p:nvSpPr>
        <p:spPr>
          <a:xfrm>
            <a:off x="10951856" y="6182898"/>
            <a:ext cx="551167" cy="365125"/>
          </a:xfrm>
        </p:spPr>
        <p:txBody>
          <a:bodyPr/>
          <a:lstStyle/>
          <a:p>
            <a:fld id="{1675790D-0D29-4606-946F-FEC55B2D1B60}" type="slidenum">
              <a:rPr lang="ru-UA" sz="1400" smtClean="0">
                <a:latin typeface="Times New Roman" panose="02020603050405020304" pitchFamily="18" charset="0"/>
                <a:cs typeface="Times New Roman" panose="02020603050405020304" pitchFamily="18" charset="0"/>
              </a:rPr>
              <a:pPr/>
              <a:t>24</a:t>
            </a:fld>
            <a:endParaRPr lang="ru-UA" sz="1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0113160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45B2A42-0F8E-4F7F-9CDF-15486C48E0E6}"/>
              </a:ext>
            </a:extLst>
          </p:cNvPr>
          <p:cNvSpPr>
            <a:spLocks noGrp="1"/>
          </p:cNvSpPr>
          <p:nvPr>
            <p:ph type="title"/>
          </p:nvPr>
        </p:nvSpPr>
        <p:spPr>
          <a:xfrm>
            <a:off x="1484309" y="54374"/>
            <a:ext cx="10018713" cy="1752599"/>
          </a:xfrm>
        </p:spPr>
        <p:txBody>
          <a:bodyPr>
            <a:normAutofit/>
          </a:bodyPr>
          <a:lstStyle/>
          <a:p>
            <a:r>
              <a:rPr lang="uk-UA" sz="3600" dirty="0">
                <a:solidFill>
                  <a:schemeClr val="accent4"/>
                </a:solidFill>
                <a:latin typeface="Times New Roman" panose="02020603050405020304" pitchFamily="18" charset="0"/>
                <a:cs typeface="Times New Roman" panose="02020603050405020304" pitchFamily="18" charset="0"/>
              </a:rPr>
              <a:t>Основні принципи побудови КІС </a:t>
            </a:r>
          </a:p>
        </p:txBody>
      </p:sp>
      <p:sp>
        <p:nvSpPr>
          <p:cNvPr id="3" name="Объект 2">
            <a:extLst>
              <a:ext uri="{FF2B5EF4-FFF2-40B4-BE49-F238E27FC236}">
                <a16:creationId xmlns="" xmlns:a16="http://schemas.microsoft.com/office/drawing/2014/main" id="{043C9566-9F43-47B9-86EC-15C36BEBF84E}"/>
              </a:ext>
            </a:extLst>
          </p:cNvPr>
          <p:cNvSpPr>
            <a:spLocks noGrp="1"/>
          </p:cNvSpPr>
          <p:nvPr>
            <p:ph idx="1"/>
          </p:nvPr>
        </p:nvSpPr>
        <p:spPr>
          <a:xfrm>
            <a:off x="1484309" y="1393795"/>
            <a:ext cx="10018713" cy="4761392"/>
          </a:xfrm>
        </p:spPr>
        <p:txBody>
          <a:bodyPr>
            <a:normAutofit/>
          </a:bodyPr>
          <a:lstStyle/>
          <a:p>
            <a:pPr marL="0" indent="457200" algn="just">
              <a:spcBef>
                <a:spcPts val="0"/>
              </a:spcBef>
              <a:spcAft>
                <a:spcPts val="0"/>
              </a:spcAft>
              <a:buNone/>
            </a:pPr>
            <a:r>
              <a:rPr lang="uk-UA" dirty="0">
                <a:latin typeface="Times New Roman" panose="02020603050405020304" pitchFamily="18" charset="0"/>
                <a:cs typeface="Times New Roman" panose="02020603050405020304" pitchFamily="18" charset="0"/>
              </a:rPr>
              <a:t>1. Принцип інтеграції, що полягає в тому, що оброблювані дані вводяться в систему тільки один раз і потім багаторазово використовуються для вирішення якомога більшої кількості завдань; принцип одноразового зберігання інформації;</a:t>
            </a:r>
          </a:p>
          <a:p>
            <a:pPr marL="0" indent="457200" algn="just">
              <a:spcBef>
                <a:spcPts val="0"/>
              </a:spcBef>
              <a:spcAft>
                <a:spcPts val="0"/>
              </a:spcAft>
              <a:buNone/>
            </a:pPr>
            <a:r>
              <a:rPr lang="uk-UA" dirty="0">
                <a:latin typeface="Times New Roman" panose="02020603050405020304" pitchFamily="18" charset="0"/>
                <a:cs typeface="Times New Roman" panose="02020603050405020304" pitchFamily="18" charset="0"/>
              </a:rPr>
              <a:t>2. Принцип системності, що полягає в обробці даних в раз особистих розрізах, щоб отримати інформацію, необхідну для прийняття рішень на всіх рівнях і у всіх функціональних під системах і підрозділах корпорації; увагу не тільки до під системам, але і до зв'язків між ними; еволюційний аспект - все стадії еволюції продукту, в фундаменті КІС повинна лежати здатність до розвитку;</a:t>
            </a:r>
          </a:p>
          <a:p>
            <a:pPr marL="0" indent="457200" algn="just">
              <a:spcBef>
                <a:spcPts val="0"/>
              </a:spcBef>
              <a:spcAft>
                <a:spcPts val="0"/>
              </a:spcAft>
              <a:buNone/>
            </a:pPr>
            <a:r>
              <a:rPr lang="uk-UA" dirty="0">
                <a:latin typeface="Times New Roman" panose="02020603050405020304" pitchFamily="18" charset="0"/>
                <a:cs typeface="Times New Roman" panose="02020603050405020304" pitchFamily="18" charset="0"/>
              </a:rPr>
              <a:t>3.  Принцип комплексності, що припускає автоматизацію процедур перетворення даних на всіх стадіях просування продуктів корпорації.</a:t>
            </a:r>
          </a:p>
          <a:p>
            <a:endParaRPr lang="ru-UA" dirty="0"/>
          </a:p>
        </p:txBody>
      </p:sp>
      <p:sp>
        <p:nvSpPr>
          <p:cNvPr id="4" name="Номер слайда 3">
            <a:extLst>
              <a:ext uri="{FF2B5EF4-FFF2-40B4-BE49-F238E27FC236}">
                <a16:creationId xmlns="" xmlns:a16="http://schemas.microsoft.com/office/drawing/2014/main" id="{DD6E73F0-8880-49EE-8737-A548D28F0C82}"/>
              </a:ext>
            </a:extLst>
          </p:cNvPr>
          <p:cNvSpPr>
            <a:spLocks noGrp="1"/>
          </p:cNvSpPr>
          <p:nvPr>
            <p:ph type="sldNum" sz="quarter" idx="12"/>
          </p:nvPr>
        </p:nvSpPr>
        <p:spPr>
          <a:xfrm>
            <a:off x="10951855" y="6269825"/>
            <a:ext cx="551167" cy="365125"/>
          </a:xfrm>
        </p:spPr>
        <p:txBody>
          <a:bodyPr/>
          <a:lstStyle/>
          <a:p>
            <a:fld id="{1675790D-0D29-4606-946F-FEC55B2D1B60}" type="slidenum">
              <a:rPr lang="ru-UA" sz="1400" smtClean="0">
                <a:latin typeface="Times New Roman" panose="02020603050405020304" pitchFamily="18" charset="0"/>
                <a:cs typeface="Times New Roman" panose="02020603050405020304" pitchFamily="18" charset="0"/>
              </a:rPr>
              <a:pPr/>
              <a:t>25</a:t>
            </a:fld>
            <a:endParaRPr lang="ru-UA" sz="1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0814387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6A52B82-BF41-4764-B419-73D5091287C9}"/>
              </a:ext>
            </a:extLst>
          </p:cNvPr>
          <p:cNvSpPr>
            <a:spLocks noGrp="1"/>
          </p:cNvSpPr>
          <p:nvPr>
            <p:ph type="title"/>
          </p:nvPr>
        </p:nvSpPr>
        <p:spPr>
          <a:xfrm>
            <a:off x="1599721" y="190500"/>
            <a:ext cx="10018713" cy="1752599"/>
          </a:xfrm>
        </p:spPr>
        <p:txBody>
          <a:bodyPr>
            <a:normAutofit/>
          </a:bodyPr>
          <a:lstStyle/>
          <a:p>
            <a:r>
              <a:rPr lang="uk-UA" sz="3600" dirty="0">
                <a:solidFill>
                  <a:schemeClr val="accent4"/>
                </a:solidFill>
                <a:latin typeface="Times New Roman" panose="02020603050405020304" pitchFamily="18" charset="0"/>
                <a:cs typeface="Times New Roman" panose="02020603050405020304" pitchFamily="18" charset="0"/>
              </a:rPr>
              <a:t>Інтегроване інформаційне середовище – основа єдиного інформаційного простору</a:t>
            </a:r>
          </a:p>
        </p:txBody>
      </p:sp>
      <p:pic>
        <p:nvPicPr>
          <p:cNvPr id="5" name="Объект 4">
            <a:extLst>
              <a:ext uri="{FF2B5EF4-FFF2-40B4-BE49-F238E27FC236}">
                <a16:creationId xmlns="" xmlns:a16="http://schemas.microsoft.com/office/drawing/2014/main" id="{3EB17466-F1FB-4DC3-8C10-955046EA268A}"/>
              </a:ext>
            </a:extLst>
          </p:cNvPr>
          <p:cNvPicPr>
            <a:picLocks noGrp="1" noChangeAspect="1"/>
          </p:cNvPicPr>
          <p:nvPr>
            <p:ph idx="1"/>
          </p:nvPr>
        </p:nvPicPr>
        <p:blipFill>
          <a:blip r:embed="rId2"/>
          <a:stretch>
            <a:fillRect/>
          </a:stretch>
        </p:blipFill>
        <p:spPr>
          <a:xfrm>
            <a:off x="3684233" y="1757779"/>
            <a:ext cx="5637321" cy="4412201"/>
          </a:xfrm>
          <a:prstGeom prst="rect">
            <a:avLst/>
          </a:prstGeom>
        </p:spPr>
      </p:pic>
      <p:sp>
        <p:nvSpPr>
          <p:cNvPr id="4" name="Номер слайда 3">
            <a:extLst>
              <a:ext uri="{FF2B5EF4-FFF2-40B4-BE49-F238E27FC236}">
                <a16:creationId xmlns="" xmlns:a16="http://schemas.microsoft.com/office/drawing/2014/main" id="{72E902D1-78D6-42C6-A29B-8DDC51040685}"/>
              </a:ext>
            </a:extLst>
          </p:cNvPr>
          <p:cNvSpPr>
            <a:spLocks noGrp="1"/>
          </p:cNvSpPr>
          <p:nvPr>
            <p:ph type="sldNum" sz="quarter" idx="12"/>
          </p:nvPr>
        </p:nvSpPr>
        <p:spPr>
          <a:xfrm>
            <a:off x="11067267" y="6269824"/>
            <a:ext cx="551167" cy="365125"/>
          </a:xfrm>
        </p:spPr>
        <p:txBody>
          <a:bodyPr/>
          <a:lstStyle/>
          <a:p>
            <a:fld id="{1675790D-0D29-4606-946F-FEC55B2D1B60}" type="slidenum">
              <a:rPr lang="ru-UA" sz="1400" smtClean="0">
                <a:latin typeface="Times New Roman" panose="02020603050405020304" pitchFamily="18" charset="0"/>
                <a:cs typeface="Times New Roman" panose="02020603050405020304" pitchFamily="18" charset="0"/>
              </a:rPr>
              <a:pPr/>
              <a:t>26</a:t>
            </a:fld>
            <a:endParaRPr lang="ru-UA" sz="1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346338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5286A86-BF5B-44E1-BE4E-A07D03CF9A3F}"/>
              </a:ext>
            </a:extLst>
          </p:cNvPr>
          <p:cNvSpPr>
            <a:spLocks noGrp="1"/>
          </p:cNvSpPr>
          <p:nvPr>
            <p:ph type="title"/>
          </p:nvPr>
        </p:nvSpPr>
        <p:spPr/>
        <p:txBody>
          <a:bodyPr>
            <a:normAutofit/>
          </a:bodyPr>
          <a:lstStyle/>
          <a:p>
            <a:r>
              <a:rPr lang="uk-UA" sz="3600" dirty="0">
                <a:solidFill>
                  <a:schemeClr val="accent4"/>
                </a:solidFill>
                <a:latin typeface="Times New Roman" panose="02020603050405020304" pitchFamily="18" charset="0"/>
                <a:cs typeface="Times New Roman" panose="02020603050405020304" pitchFamily="18" charset="0"/>
              </a:rPr>
              <a:t>Тема 2. Технології обробки та аналізу даних</a:t>
            </a:r>
            <a:br>
              <a:rPr lang="uk-UA" sz="3600" dirty="0">
                <a:solidFill>
                  <a:schemeClr val="accent4"/>
                </a:solidFill>
                <a:latin typeface="Times New Roman" panose="02020603050405020304" pitchFamily="18" charset="0"/>
                <a:cs typeface="Times New Roman" panose="02020603050405020304" pitchFamily="18" charset="0"/>
              </a:rPr>
            </a:br>
            <a:r>
              <a:rPr lang="uk-UA" sz="3600" dirty="0">
                <a:solidFill>
                  <a:schemeClr val="accent4"/>
                </a:solidFill>
                <a:latin typeface="Times New Roman" panose="02020603050405020304" pitchFamily="18" charset="0"/>
                <a:cs typeface="Times New Roman" panose="02020603050405020304" pitchFamily="18" charset="0"/>
              </a:rPr>
              <a:t>2.1 </a:t>
            </a:r>
            <a:r>
              <a:rPr lang="ru-RU" sz="3600" dirty="0">
                <a:solidFill>
                  <a:schemeClr val="accent4"/>
                </a:solidFill>
                <a:latin typeface="Times New Roman" panose="02020603050405020304" pitchFamily="18" charset="0"/>
                <a:cs typeface="Times New Roman" panose="02020603050405020304" pitchFamily="18" charset="0"/>
              </a:rPr>
              <a:t>Поняття інформації та основні принципи обробки даних у професійній діяльності</a:t>
            </a:r>
            <a:endParaRPr lang="uk-UA" sz="3600" dirty="0">
              <a:solidFill>
                <a:schemeClr val="accent4"/>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068D695E-1D6E-4589-A5D3-2BB3875CB2BB}"/>
              </a:ext>
            </a:extLst>
          </p:cNvPr>
          <p:cNvSpPr>
            <a:spLocks noGrp="1"/>
          </p:cNvSpPr>
          <p:nvPr>
            <p:ph idx="1"/>
          </p:nvPr>
        </p:nvSpPr>
        <p:spPr>
          <a:xfrm>
            <a:off x="1484310" y="2666999"/>
            <a:ext cx="10018713" cy="3316551"/>
          </a:xfrm>
        </p:spPr>
        <p:txBody>
          <a:bodyPr>
            <a:normAutofit fontScale="92500" lnSpcReduction="10000"/>
          </a:bodyPr>
          <a:lstStyle/>
          <a:p>
            <a:pPr marL="0" indent="457200" algn="just">
              <a:lnSpc>
                <a:spcPct val="110000"/>
              </a:lnSpc>
              <a:spcBef>
                <a:spcPts val="0"/>
              </a:spcBef>
              <a:spcAft>
                <a:spcPts val="0"/>
              </a:spcAft>
              <a:buNone/>
            </a:pPr>
            <a:r>
              <a:rPr lang="uk-UA" dirty="0">
                <a:latin typeface="Times New Roman" panose="02020603050405020304" pitchFamily="18" charset="0"/>
                <a:cs typeface="Times New Roman" panose="02020603050405020304" pitchFamily="18" charset="0"/>
              </a:rPr>
              <a:t>Для забезпечення мінімізації витрат та оптимізації процесів виробництва електроенергії виникає необхідність використання надбань науково-технічного прогресу – переходу до нових методів інформаційного забезпечення та управління сільським господарством, широкого застосування автоматизованих систем та інформаційних технологій. </a:t>
            </a:r>
          </a:p>
          <a:p>
            <a:pPr marL="0" indent="457200" algn="just">
              <a:lnSpc>
                <a:spcPct val="110000"/>
              </a:lnSpc>
              <a:spcBef>
                <a:spcPts val="0"/>
              </a:spcBef>
              <a:spcAft>
                <a:spcPts val="0"/>
              </a:spcAft>
              <a:buNone/>
            </a:pPr>
            <a:r>
              <a:rPr lang="uk-UA" dirty="0">
                <a:latin typeface="Times New Roman" panose="02020603050405020304" pitchFamily="18" charset="0"/>
                <a:cs typeface="Times New Roman" panose="02020603050405020304" pitchFamily="18" charset="0"/>
              </a:rPr>
              <a:t>Інформація є одним з найважливіших стратегічних, управлінських ресурсів. Її виробництво та споживання складають необхідну основу ефективного функціонування і розвитку різних сфер суспільного життя, і, перш за все, економіки. </a:t>
            </a:r>
          </a:p>
          <a:p>
            <a:endParaRPr lang="ru-UA" dirty="0"/>
          </a:p>
        </p:txBody>
      </p:sp>
      <p:sp>
        <p:nvSpPr>
          <p:cNvPr id="4" name="Номер слайда 3">
            <a:extLst>
              <a:ext uri="{FF2B5EF4-FFF2-40B4-BE49-F238E27FC236}">
                <a16:creationId xmlns="" xmlns:a16="http://schemas.microsoft.com/office/drawing/2014/main" id="{5649B0B3-9EE0-409D-A11D-A96E563D0007}"/>
              </a:ext>
            </a:extLst>
          </p:cNvPr>
          <p:cNvSpPr>
            <a:spLocks noGrp="1"/>
          </p:cNvSpPr>
          <p:nvPr>
            <p:ph type="sldNum" sz="quarter" idx="12"/>
          </p:nvPr>
        </p:nvSpPr>
        <p:spPr>
          <a:xfrm>
            <a:off x="11022877" y="6172200"/>
            <a:ext cx="551167" cy="365125"/>
          </a:xfrm>
        </p:spPr>
        <p:txBody>
          <a:bodyPr/>
          <a:lstStyle/>
          <a:p>
            <a:fld id="{1675790D-0D29-4606-946F-FEC55B2D1B60}" type="slidenum">
              <a:rPr lang="ru-UA" sz="1400" smtClean="0">
                <a:latin typeface="Times New Roman" panose="02020603050405020304" pitchFamily="18" charset="0"/>
                <a:cs typeface="Times New Roman" panose="02020603050405020304" pitchFamily="18" charset="0"/>
              </a:rPr>
              <a:pPr/>
              <a:t>27</a:t>
            </a:fld>
            <a:endParaRPr lang="ru-UA" sz="1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9688051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BB0542B-CB21-4B05-96DF-B687C3F6E8FF}"/>
              </a:ext>
            </a:extLst>
          </p:cNvPr>
          <p:cNvSpPr>
            <a:spLocks noGrp="1"/>
          </p:cNvSpPr>
          <p:nvPr>
            <p:ph type="title"/>
          </p:nvPr>
        </p:nvSpPr>
        <p:spPr>
          <a:xfrm>
            <a:off x="1484310" y="230956"/>
            <a:ext cx="10018713" cy="1162840"/>
          </a:xfrm>
        </p:spPr>
        <p:txBody>
          <a:bodyPr>
            <a:normAutofit/>
          </a:bodyPr>
          <a:lstStyle/>
          <a:p>
            <a:r>
              <a:rPr lang="uk-UA" sz="3600" dirty="0">
                <a:solidFill>
                  <a:schemeClr val="accent4"/>
                </a:solidFill>
                <a:latin typeface="Times New Roman" panose="02020603050405020304" pitchFamily="18" charset="0"/>
                <a:cs typeface="Times New Roman" panose="02020603050405020304" pitchFamily="18" charset="0"/>
              </a:rPr>
              <a:t>Обробка даних</a:t>
            </a:r>
          </a:p>
        </p:txBody>
      </p:sp>
      <p:sp>
        <p:nvSpPr>
          <p:cNvPr id="3" name="Объект 2">
            <a:extLst>
              <a:ext uri="{FF2B5EF4-FFF2-40B4-BE49-F238E27FC236}">
                <a16:creationId xmlns="" xmlns:a16="http://schemas.microsoft.com/office/drawing/2014/main" id="{30273BF9-4328-4482-AD85-3DF29FB6D29E}"/>
              </a:ext>
            </a:extLst>
          </p:cNvPr>
          <p:cNvSpPr>
            <a:spLocks noGrp="1"/>
          </p:cNvSpPr>
          <p:nvPr>
            <p:ph idx="1"/>
          </p:nvPr>
        </p:nvSpPr>
        <p:spPr>
          <a:xfrm>
            <a:off x="1484310" y="1145218"/>
            <a:ext cx="10018713" cy="5193437"/>
          </a:xfrm>
        </p:spPr>
        <p:txBody>
          <a:bodyPr>
            <a:normAutofit fontScale="62500" lnSpcReduction="20000"/>
          </a:bodyPr>
          <a:lstStyle/>
          <a:p>
            <a:pPr marL="0" indent="457200" algn="just">
              <a:lnSpc>
                <a:spcPct val="120000"/>
              </a:lnSpc>
              <a:spcBef>
                <a:spcPts val="0"/>
              </a:spcBef>
              <a:spcAft>
                <a:spcPts val="0"/>
              </a:spcAft>
              <a:buNone/>
            </a:pPr>
            <a:r>
              <a:rPr lang="uk-UA" sz="2500" dirty="0">
                <a:latin typeface="Times New Roman" panose="02020603050405020304" pitchFamily="18" charset="0"/>
                <a:cs typeface="Times New Roman" panose="02020603050405020304" pitchFamily="18" charset="0"/>
              </a:rPr>
              <a:t>Обробка даних включає безліч різних операцій, основними з яких є: </a:t>
            </a:r>
          </a:p>
          <a:p>
            <a:pPr indent="457200" algn="just">
              <a:lnSpc>
                <a:spcPct val="120000"/>
              </a:lnSpc>
              <a:spcBef>
                <a:spcPts val="0"/>
              </a:spcBef>
              <a:spcAft>
                <a:spcPts val="0"/>
              </a:spcAft>
            </a:pPr>
            <a:r>
              <a:rPr lang="uk-UA" sz="2500" dirty="0">
                <a:latin typeface="Times New Roman" panose="02020603050405020304" pitchFamily="18" charset="0"/>
                <a:cs typeface="Times New Roman" panose="02020603050405020304" pitchFamily="18" charset="0"/>
              </a:rPr>
              <a:t>збір даних – накопичення інформації з метою забезпечення достатньої повноти для прийняття рішення, фіксація цих даних на певних носіях (паперових чи електронних тощо); зібрані дані утворюють первинну інформацію і підлягають подальшому опрацюванню для їх викорситання; </a:t>
            </a:r>
          </a:p>
          <a:p>
            <a:pPr indent="457200" algn="just">
              <a:lnSpc>
                <a:spcPct val="120000"/>
              </a:lnSpc>
              <a:spcBef>
                <a:spcPts val="0"/>
              </a:spcBef>
              <a:spcAft>
                <a:spcPts val="0"/>
              </a:spcAft>
            </a:pPr>
            <a:r>
              <a:rPr lang="uk-UA" sz="2500" dirty="0">
                <a:latin typeface="Times New Roman" panose="02020603050405020304" pitchFamily="18" charset="0"/>
                <a:cs typeface="Times New Roman" panose="02020603050405020304" pitchFamily="18" charset="0"/>
              </a:rPr>
              <a:t>формалізація даних – приведення даних, що надходять з різних джерел до однакової форми, наприклад, однакової системи числення тощо, тобто необхідно обрати єдиний для всієї інформації спосіб її представлення; </a:t>
            </a:r>
          </a:p>
          <a:p>
            <a:pPr indent="457200" algn="just">
              <a:lnSpc>
                <a:spcPct val="120000"/>
              </a:lnSpc>
              <a:spcBef>
                <a:spcPts val="0"/>
              </a:spcBef>
              <a:spcAft>
                <a:spcPts val="0"/>
              </a:spcAft>
            </a:pPr>
            <a:r>
              <a:rPr lang="uk-UA" sz="2500" dirty="0">
                <a:latin typeface="Times New Roman" panose="02020603050405020304" pitchFamily="18" charset="0"/>
                <a:cs typeface="Times New Roman" panose="02020603050405020304" pitchFamily="18" charset="0"/>
              </a:rPr>
              <a:t>фільтрація даних – усунення зайвих даних, які не потрібні для прийняття рішень, тобто виділення із загальної кількості даних певної підмножини, яка відповідає певним критеріям, умовам; сортування даних – аналіз і впорядкування даних за заданою ознакою </a:t>
            </a:r>
          </a:p>
          <a:p>
            <a:pPr indent="457200" algn="just">
              <a:lnSpc>
                <a:spcPct val="120000"/>
              </a:lnSpc>
              <a:spcBef>
                <a:spcPts val="0"/>
              </a:spcBef>
              <a:spcAft>
                <a:spcPts val="0"/>
              </a:spcAft>
            </a:pPr>
            <a:r>
              <a:rPr lang="uk-UA" sz="2500" dirty="0">
                <a:latin typeface="Times New Roman" panose="02020603050405020304" pitchFamily="18" charset="0"/>
                <a:cs typeface="Times New Roman" panose="02020603050405020304" pitchFamily="18" charset="0"/>
              </a:rPr>
              <a:t>з метою зручності використання (за алфавітом, від найбільшого до найменшого, за кольором, розміром чи іншими ознаками); </a:t>
            </a:r>
          </a:p>
          <a:p>
            <a:pPr indent="457200" algn="just">
              <a:lnSpc>
                <a:spcPct val="120000"/>
              </a:lnSpc>
              <a:spcBef>
                <a:spcPts val="0"/>
              </a:spcBef>
              <a:spcAft>
                <a:spcPts val="0"/>
              </a:spcAft>
            </a:pPr>
            <a:r>
              <a:rPr lang="uk-UA" sz="2500" dirty="0">
                <a:latin typeface="Times New Roman" panose="02020603050405020304" pitchFamily="18" charset="0"/>
                <a:cs typeface="Times New Roman" panose="02020603050405020304" pitchFamily="18" charset="0"/>
              </a:rPr>
              <a:t>архівація даних – збереження даних у зручній та доступній формі для їх подальшого тривалого зберігання на фізичних чи віртуальних носіях; </a:t>
            </a:r>
          </a:p>
          <a:p>
            <a:pPr indent="457200" algn="just">
              <a:lnSpc>
                <a:spcPct val="120000"/>
              </a:lnSpc>
              <a:spcBef>
                <a:spcPts val="0"/>
              </a:spcBef>
              <a:spcAft>
                <a:spcPts val="0"/>
              </a:spcAft>
            </a:pPr>
            <a:r>
              <a:rPr lang="uk-UA" sz="2500" dirty="0">
                <a:latin typeface="Times New Roman" panose="02020603050405020304" pitchFamily="18" charset="0"/>
                <a:cs typeface="Times New Roman" panose="02020603050405020304" pitchFamily="18" charset="0"/>
              </a:rPr>
              <a:t>захист даних – комплекс заходів, спрямованих на запобігання втрат, відтворення та модифікації даних, розмежування доступу до даних при необхідності; транспортування даних – прийом та передача даних між віддаленими користувачами інформаційного процесу за допомогою спеціалізованих технічних засобів та мереж; </a:t>
            </a:r>
          </a:p>
          <a:p>
            <a:pPr indent="457200" algn="just">
              <a:lnSpc>
                <a:spcPct val="120000"/>
              </a:lnSpc>
              <a:spcBef>
                <a:spcPts val="0"/>
              </a:spcBef>
              <a:spcAft>
                <a:spcPts val="0"/>
              </a:spcAft>
            </a:pPr>
            <a:r>
              <a:rPr lang="uk-UA" sz="2500" dirty="0">
                <a:latin typeface="Times New Roman" panose="02020603050405020304" pitchFamily="18" charset="0"/>
                <a:cs typeface="Times New Roman" panose="02020603050405020304" pitchFamily="18" charset="0"/>
              </a:rPr>
              <a:t>перетворення даних – перетворення даних з однієї форми в іншу, або з однієї структури в іншу, або зміна типу носія для подальшого використання і прийняття рішень.</a:t>
            </a:r>
          </a:p>
          <a:p>
            <a:endParaRPr lang="ru-UA" dirty="0"/>
          </a:p>
        </p:txBody>
      </p:sp>
      <p:sp>
        <p:nvSpPr>
          <p:cNvPr id="4" name="Номер слайда 3">
            <a:extLst>
              <a:ext uri="{FF2B5EF4-FFF2-40B4-BE49-F238E27FC236}">
                <a16:creationId xmlns="" xmlns:a16="http://schemas.microsoft.com/office/drawing/2014/main" id="{B8D5E144-559E-4CFB-9823-98F72214E502}"/>
              </a:ext>
            </a:extLst>
          </p:cNvPr>
          <p:cNvSpPr>
            <a:spLocks noGrp="1"/>
          </p:cNvSpPr>
          <p:nvPr>
            <p:ph type="sldNum" sz="quarter" idx="12"/>
          </p:nvPr>
        </p:nvSpPr>
        <p:spPr>
          <a:xfrm>
            <a:off x="10951856" y="6142339"/>
            <a:ext cx="551167" cy="365125"/>
          </a:xfrm>
        </p:spPr>
        <p:txBody>
          <a:bodyPr/>
          <a:lstStyle/>
          <a:p>
            <a:fld id="{1675790D-0D29-4606-946F-FEC55B2D1B60}" type="slidenum">
              <a:rPr lang="ru-UA" sz="1400" smtClean="0">
                <a:latin typeface="Times New Roman" panose="02020603050405020304" pitchFamily="18" charset="0"/>
                <a:cs typeface="Times New Roman" panose="02020603050405020304" pitchFamily="18" charset="0"/>
              </a:rPr>
              <a:pPr/>
              <a:t>28</a:t>
            </a:fld>
            <a:endParaRPr lang="ru-UA" sz="1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437719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3745310-4BD8-4C04-838B-7E360E310CD4}"/>
              </a:ext>
            </a:extLst>
          </p:cNvPr>
          <p:cNvSpPr>
            <a:spLocks noGrp="1"/>
          </p:cNvSpPr>
          <p:nvPr>
            <p:ph type="title"/>
          </p:nvPr>
        </p:nvSpPr>
        <p:spPr>
          <a:xfrm>
            <a:off x="1484310" y="305911"/>
            <a:ext cx="10018713" cy="1043496"/>
          </a:xfrm>
        </p:spPr>
        <p:txBody>
          <a:bodyPr/>
          <a:lstStyle/>
          <a:p>
            <a:r>
              <a:rPr lang="uk-UA" dirty="0">
                <a:solidFill>
                  <a:schemeClr val="accent4"/>
                </a:solidFill>
                <a:latin typeface="Times New Roman" panose="02020603050405020304" pitchFamily="18" charset="0"/>
                <a:cs typeface="Times New Roman" panose="02020603050405020304" pitchFamily="18" charset="0"/>
              </a:rPr>
              <a:t>Технології обробки даних</a:t>
            </a:r>
            <a:endParaRPr lang="ru-UA" dirty="0">
              <a:solidFill>
                <a:schemeClr val="accent4"/>
              </a:solidFill>
              <a:latin typeface="Times New Roman" panose="02020603050405020304" pitchFamily="18" charset="0"/>
              <a:cs typeface="Times New Roman" panose="02020603050405020304" pitchFamily="18" charset="0"/>
            </a:endParaRPr>
          </a:p>
        </p:txBody>
      </p:sp>
      <p:graphicFrame>
        <p:nvGraphicFramePr>
          <p:cNvPr id="5" name="Объект 4">
            <a:extLst>
              <a:ext uri="{FF2B5EF4-FFF2-40B4-BE49-F238E27FC236}">
                <a16:creationId xmlns="" xmlns:a16="http://schemas.microsoft.com/office/drawing/2014/main" id="{2A4DA8D8-C6F9-40CC-B74B-B4C65C698974}"/>
              </a:ext>
            </a:extLst>
          </p:cNvPr>
          <p:cNvGraphicFramePr>
            <a:graphicFrameLocks noGrp="1"/>
          </p:cNvGraphicFramePr>
          <p:nvPr>
            <p:ph idx="1"/>
            <p:extLst>
              <p:ext uri="{D42A27DB-BD31-4B8C-83A1-F6EECF244321}">
                <p14:modId xmlns="" xmlns:p14="http://schemas.microsoft.com/office/powerpoint/2010/main" val="2237483000"/>
              </p:ext>
            </p:extLst>
          </p:nvPr>
        </p:nvGraphicFramePr>
        <p:xfrm>
          <a:off x="2259888" y="1593038"/>
          <a:ext cx="8467555" cy="4190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омер слайда 3">
            <a:extLst>
              <a:ext uri="{FF2B5EF4-FFF2-40B4-BE49-F238E27FC236}">
                <a16:creationId xmlns="" xmlns:a16="http://schemas.microsoft.com/office/drawing/2014/main" id="{9AFC50A8-CB92-4D36-AC08-21D85380F75C}"/>
              </a:ext>
            </a:extLst>
          </p:cNvPr>
          <p:cNvSpPr>
            <a:spLocks noGrp="1"/>
          </p:cNvSpPr>
          <p:nvPr>
            <p:ph type="sldNum" sz="quarter" idx="12"/>
          </p:nvPr>
        </p:nvSpPr>
        <p:spPr>
          <a:xfrm>
            <a:off x="10951856" y="6026929"/>
            <a:ext cx="551167" cy="365125"/>
          </a:xfrm>
        </p:spPr>
        <p:txBody>
          <a:bodyPr/>
          <a:lstStyle/>
          <a:p>
            <a:fld id="{1675790D-0D29-4606-946F-FEC55B2D1B60}" type="slidenum">
              <a:rPr lang="ru-UA" sz="1400" smtClean="0">
                <a:latin typeface="Times New Roman" panose="02020603050405020304" pitchFamily="18" charset="0"/>
                <a:cs typeface="Times New Roman" panose="02020603050405020304" pitchFamily="18" charset="0"/>
              </a:rPr>
              <a:pPr/>
              <a:t>29</a:t>
            </a:fld>
            <a:endParaRPr lang="ru-UA" sz="1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158981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1DE982D-390F-4B5C-893E-815768F7527C}"/>
              </a:ext>
            </a:extLst>
          </p:cNvPr>
          <p:cNvSpPr>
            <a:spLocks noGrp="1"/>
          </p:cNvSpPr>
          <p:nvPr>
            <p:ph type="title"/>
          </p:nvPr>
        </p:nvSpPr>
        <p:spPr>
          <a:xfrm>
            <a:off x="1240144" y="114485"/>
            <a:ext cx="9601200" cy="1485900"/>
          </a:xfrm>
        </p:spPr>
        <p:txBody>
          <a:bodyPr>
            <a:normAutofit/>
          </a:bodyPr>
          <a:lstStyle/>
          <a:p>
            <a:pPr algn="ctr"/>
            <a:r>
              <a:rPr lang="uk-UA" sz="3600" dirty="0">
                <a:solidFill>
                  <a:schemeClr val="accent4"/>
                </a:solidFill>
                <a:latin typeface="Times New Roman" panose="02020603050405020304" pitchFamily="18" charset="0"/>
                <a:cs typeface="Times New Roman" panose="02020603050405020304" pitchFamily="18" charset="0"/>
              </a:rPr>
              <a:t>ВСТУП</a:t>
            </a:r>
            <a:endParaRPr lang="ru-UA" sz="3600" dirty="0">
              <a:solidFill>
                <a:schemeClr val="accent4"/>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9A2164D4-EB45-44A4-B05F-DEB98C699414}"/>
              </a:ext>
            </a:extLst>
          </p:cNvPr>
          <p:cNvSpPr>
            <a:spLocks noGrp="1"/>
          </p:cNvSpPr>
          <p:nvPr>
            <p:ph idx="1"/>
          </p:nvPr>
        </p:nvSpPr>
        <p:spPr>
          <a:xfrm>
            <a:off x="1350656" y="1167413"/>
            <a:ext cx="10039394" cy="4699717"/>
          </a:xfrm>
        </p:spPr>
        <p:txBody>
          <a:bodyPr>
            <a:normAutofit/>
          </a:bodyPr>
          <a:lstStyle/>
          <a:p>
            <a:pPr marL="0" indent="450000" algn="just">
              <a:spcBef>
                <a:spcPts val="0"/>
              </a:spcBef>
              <a:spcAft>
                <a:spcPts val="0"/>
              </a:spcAft>
              <a:buNone/>
            </a:pPr>
            <a:r>
              <a:rPr lang="uk-UA" dirty="0">
                <a:latin typeface="Times New Roman" panose="02020603050405020304" pitchFamily="18" charset="0"/>
                <a:cs typeface="Times New Roman" panose="02020603050405020304" pitchFamily="18" charset="0"/>
              </a:rPr>
              <a:t>Інформаційні технології сьогодні відіграють винятково важливу роль і в забезпеченні інформаційної взаємодії між людьми та технічним обладнанням. Вони швидко асимілюються з культурою суспільства, так як створюють великі зручності, знімають багато виробничих, соціальних та побутових проблем, які викликаються процесами глобалізації та інтеграції світової спільноти, розширенням внутрішніх і міжнародних економічних і технологічних зв'язків.</a:t>
            </a:r>
          </a:p>
          <a:p>
            <a:pPr marL="0" indent="450000" algn="just">
              <a:spcBef>
                <a:spcPts val="0"/>
              </a:spcBef>
              <a:spcAft>
                <a:spcPts val="0"/>
              </a:spcAft>
              <a:buNone/>
            </a:pPr>
            <a:r>
              <a:rPr lang="uk-UA" dirty="0">
                <a:latin typeface="Times New Roman" panose="02020603050405020304" pitchFamily="18" charset="0"/>
                <a:cs typeface="Times New Roman" panose="02020603050405020304" pitchFamily="18" charset="0"/>
              </a:rPr>
              <a:t>Критерій економії соціального часу вимагає, в першу чергу, вдосконалення найбільш масових інформаційних процесів, оптимізація яких і повинна дати найбільший виграш за цим критерієм саме завдяки їх широкому і багаторазовому використанню.</a:t>
            </a:r>
          </a:p>
          <a:p>
            <a:pPr marL="0" indent="450000" algn="just">
              <a:spcBef>
                <a:spcPts val="0"/>
              </a:spcBef>
              <a:spcAft>
                <a:spcPts val="0"/>
              </a:spcAft>
              <a:buNone/>
            </a:pPr>
            <a:endParaRPr lang="ru-UA" dirty="0">
              <a:latin typeface="Times New Roman" panose="02020603050405020304" pitchFamily="18" charset="0"/>
              <a:cs typeface="Times New Roman" panose="02020603050405020304" pitchFamily="18" charset="0"/>
            </a:endParaRPr>
          </a:p>
        </p:txBody>
      </p:sp>
      <p:sp>
        <p:nvSpPr>
          <p:cNvPr id="5" name="Номер слайда 4">
            <a:extLst>
              <a:ext uri="{FF2B5EF4-FFF2-40B4-BE49-F238E27FC236}">
                <a16:creationId xmlns="" xmlns:a16="http://schemas.microsoft.com/office/drawing/2014/main" id="{74160E95-0481-473E-927E-5A312A86D130}"/>
              </a:ext>
            </a:extLst>
          </p:cNvPr>
          <p:cNvSpPr>
            <a:spLocks noGrp="1"/>
          </p:cNvSpPr>
          <p:nvPr>
            <p:ph type="sldNum" sz="quarter" idx="12"/>
          </p:nvPr>
        </p:nvSpPr>
        <p:spPr>
          <a:xfrm>
            <a:off x="10841344" y="6204483"/>
            <a:ext cx="551167" cy="365125"/>
          </a:xfrm>
        </p:spPr>
        <p:txBody>
          <a:bodyPr/>
          <a:lstStyle/>
          <a:p>
            <a:fld id="{1675790D-0D29-4606-946F-FEC55B2D1B60}" type="slidenum">
              <a:rPr lang="ru-UA" sz="1400" smtClean="0">
                <a:latin typeface="Times New Roman" panose="02020603050405020304" pitchFamily="18" charset="0"/>
                <a:cs typeface="Times New Roman" panose="02020603050405020304" pitchFamily="18" charset="0"/>
              </a:rPr>
              <a:pPr/>
              <a:t>3</a:t>
            </a:fld>
            <a:endParaRPr lang="ru-UA" sz="1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2766235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50920D5-D337-4E36-AD43-B0FC24090DFB}"/>
              </a:ext>
            </a:extLst>
          </p:cNvPr>
          <p:cNvSpPr>
            <a:spLocks noGrp="1"/>
          </p:cNvSpPr>
          <p:nvPr>
            <p:ph type="title"/>
          </p:nvPr>
        </p:nvSpPr>
        <p:spPr>
          <a:xfrm>
            <a:off x="1564210" y="286305"/>
            <a:ext cx="10018713" cy="1752599"/>
          </a:xfrm>
        </p:spPr>
        <p:txBody>
          <a:bodyPr>
            <a:normAutofit/>
          </a:bodyPr>
          <a:lstStyle/>
          <a:p>
            <a:r>
              <a:rPr lang="uk-UA" sz="3600" dirty="0">
                <a:solidFill>
                  <a:schemeClr val="accent4"/>
                </a:solidFill>
                <a:latin typeface="Times New Roman" panose="02020603050405020304" pitchFamily="18" charset="0"/>
                <a:cs typeface="Times New Roman" panose="02020603050405020304" pitchFamily="18" charset="0"/>
              </a:rPr>
              <a:t>2.2 Життєвий цикл інформації та технічних засобів</a:t>
            </a:r>
          </a:p>
        </p:txBody>
      </p:sp>
      <p:sp>
        <p:nvSpPr>
          <p:cNvPr id="3" name="Объект 2">
            <a:extLst>
              <a:ext uri="{FF2B5EF4-FFF2-40B4-BE49-F238E27FC236}">
                <a16:creationId xmlns="" xmlns:a16="http://schemas.microsoft.com/office/drawing/2014/main" id="{D43B9BEF-B79F-447A-AECC-D7F339EA9813}"/>
              </a:ext>
            </a:extLst>
          </p:cNvPr>
          <p:cNvSpPr>
            <a:spLocks noGrp="1"/>
          </p:cNvSpPr>
          <p:nvPr>
            <p:ph idx="1"/>
          </p:nvPr>
        </p:nvSpPr>
        <p:spPr>
          <a:xfrm>
            <a:off x="1484310" y="1695635"/>
            <a:ext cx="10018713" cy="4095566"/>
          </a:xfrm>
        </p:spPr>
        <p:txBody>
          <a:bodyPr>
            <a:normAutofit lnSpcReduction="10000"/>
          </a:bodyPr>
          <a:lstStyle/>
          <a:p>
            <a:pPr marL="0" indent="457200" algn="just">
              <a:spcBef>
                <a:spcPts val="0"/>
              </a:spcBef>
              <a:spcAft>
                <a:spcPts val="0"/>
              </a:spcAft>
              <a:buNone/>
            </a:pPr>
            <a:r>
              <a:rPr lang="uk-UA" dirty="0">
                <a:latin typeface="Times New Roman" panose="02020603050405020304" pitchFamily="18" charset="0"/>
                <a:cs typeface="Times New Roman" panose="02020603050405020304" pitchFamily="18" charset="0"/>
              </a:rPr>
              <a:t>Життєвий цикл інформації зазвичай нетривалий. Інформація виникає при кількох ситуаціях: при інтерпретації даних користувачем та при передачі знань між користувачами, при перетворенні знань у дані. У цих процесах немає етапу збереження інформації, що зумовлює нетривалість ЖЦ, так як при інтерпретації інформації вона не зберігається, а приймається певне управлінське рішення чи інформація втрачає свою значимість або ж трансформується у нові знання. В ЖЦ інформації за фазою використання одразу слідує фаза її знищення.</a:t>
            </a:r>
          </a:p>
          <a:p>
            <a:pPr marL="0" indent="457200" algn="just">
              <a:spcBef>
                <a:spcPts val="0"/>
              </a:spcBef>
              <a:spcAft>
                <a:spcPts val="0"/>
              </a:spcAft>
              <a:buNone/>
            </a:pPr>
            <a:r>
              <a:rPr lang="uk-UA" dirty="0">
                <a:latin typeface="Times New Roman" panose="02020603050405020304" pitchFamily="18" charset="0"/>
                <a:cs typeface="Times New Roman" panose="02020603050405020304" pitchFamily="18" charset="0"/>
              </a:rPr>
              <a:t>Життєвий цикл (ЖЦ) фіксує найбільш істотні, характерні для певного об’єкту стани, визначає їх основні характеристики та значення в даних станах, а також ідентифікує процеси між двома послідовними станами.</a:t>
            </a:r>
          </a:p>
          <a:p>
            <a:endParaRPr lang="ru-UA" dirty="0"/>
          </a:p>
        </p:txBody>
      </p:sp>
      <p:sp>
        <p:nvSpPr>
          <p:cNvPr id="4" name="Номер слайда 3">
            <a:extLst>
              <a:ext uri="{FF2B5EF4-FFF2-40B4-BE49-F238E27FC236}">
                <a16:creationId xmlns="" xmlns:a16="http://schemas.microsoft.com/office/drawing/2014/main" id="{9562C82C-71D2-4E5E-B663-E700C8935076}"/>
              </a:ext>
            </a:extLst>
          </p:cNvPr>
          <p:cNvSpPr>
            <a:spLocks noGrp="1"/>
          </p:cNvSpPr>
          <p:nvPr>
            <p:ph type="sldNum" sz="quarter" idx="12"/>
          </p:nvPr>
        </p:nvSpPr>
        <p:spPr>
          <a:xfrm>
            <a:off x="10951856" y="6206570"/>
            <a:ext cx="551167" cy="365125"/>
          </a:xfrm>
        </p:spPr>
        <p:txBody>
          <a:bodyPr/>
          <a:lstStyle/>
          <a:p>
            <a:fld id="{1675790D-0D29-4606-946F-FEC55B2D1B60}" type="slidenum">
              <a:rPr lang="ru-UA" sz="1400" smtClean="0">
                <a:latin typeface="Times New Roman" panose="02020603050405020304" pitchFamily="18" charset="0"/>
                <a:cs typeface="Times New Roman" panose="02020603050405020304" pitchFamily="18" charset="0"/>
              </a:rPr>
              <a:pPr/>
              <a:t>30</a:t>
            </a:fld>
            <a:endParaRPr lang="ru-UA" sz="1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1088903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BE92CE4-7976-4028-A108-9EB520D833A9}"/>
              </a:ext>
            </a:extLst>
          </p:cNvPr>
          <p:cNvSpPr>
            <a:spLocks noGrp="1"/>
          </p:cNvSpPr>
          <p:nvPr>
            <p:ph type="title"/>
          </p:nvPr>
        </p:nvSpPr>
        <p:spPr>
          <a:xfrm>
            <a:off x="1484309" y="277427"/>
            <a:ext cx="10018713" cy="1752599"/>
          </a:xfrm>
        </p:spPr>
        <p:txBody>
          <a:bodyPr>
            <a:normAutofit/>
          </a:bodyPr>
          <a:lstStyle/>
          <a:p>
            <a:r>
              <a:rPr lang="uk-UA" sz="3600" dirty="0">
                <a:solidFill>
                  <a:schemeClr val="accent4"/>
                </a:solidFill>
                <a:latin typeface="Times New Roman" panose="02020603050405020304" pitchFamily="18" charset="0"/>
                <a:cs typeface="Times New Roman" panose="02020603050405020304" pitchFamily="18" charset="0"/>
              </a:rPr>
              <a:t>Схема ЖЦ даних та технічного засобу</a:t>
            </a:r>
            <a:endParaRPr lang="ru-UA" sz="3600" dirty="0">
              <a:solidFill>
                <a:schemeClr val="accent4"/>
              </a:solidFill>
              <a:latin typeface="Times New Roman" panose="02020603050405020304" pitchFamily="18" charset="0"/>
              <a:cs typeface="Times New Roman" panose="02020603050405020304" pitchFamily="18" charset="0"/>
            </a:endParaRPr>
          </a:p>
        </p:txBody>
      </p:sp>
      <p:pic>
        <p:nvPicPr>
          <p:cNvPr id="5" name="Объект 4">
            <a:extLst>
              <a:ext uri="{FF2B5EF4-FFF2-40B4-BE49-F238E27FC236}">
                <a16:creationId xmlns="" xmlns:a16="http://schemas.microsoft.com/office/drawing/2014/main" id="{38302531-37FF-4F9B-A7FA-EB10A7C5A80A}"/>
              </a:ext>
            </a:extLst>
          </p:cNvPr>
          <p:cNvPicPr>
            <a:picLocks noGrp="1" noChangeAspect="1"/>
          </p:cNvPicPr>
          <p:nvPr>
            <p:ph idx="1"/>
          </p:nvPr>
        </p:nvPicPr>
        <p:blipFill>
          <a:blip r:embed="rId2"/>
          <a:stretch>
            <a:fillRect/>
          </a:stretch>
        </p:blipFill>
        <p:spPr>
          <a:xfrm>
            <a:off x="115408" y="1916098"/>
            <a:ext cx="7519387" cy="4064962"/>
          </a:xfrm>
          <a:prstGeom prst="rect">
            <a:avLst/>
          </a:prstGeom>
        </p:spPr>
      </p:pic>
      <p:sp>
        <p:nvSpPr>
          <p:cNvPr id="4" name="Номер слайда 3">
            <a:extLst>
              <a:ext uri="{FF2B5EF4-FFF2-40B4-BE49-F238E27FC236}">
                <a16:creationId xmlns="" xmlns:a16="http://schemas.microsoft.com/office/drawing/2014/main" id="{E330728F-1921-4D03-86ED-29038897D5F7}"/>
              </a:ext>
            </a:extLst>
          </p:cNvPr>
          <p:cNvSpPr>
            <a:spLocks noGrp="1"/>
          </p:cNvSpPr>
          <p:nvPr>
            <p:ph type="sldNum" sz="quarter" idx="12"/>
          </p:nvPr>
        </p:nvSpPr>
        <p:spPr/>
        <p:txBody>
          <a:bodyPr/>
          <a:lstStyle/>
          <a:p>
            <a:fld id="{1675790D-0D29-4606-946F-FEC55B2D1B60}" type="slidenum">
              <a:rPr lang="ru-UA" sz="1400" smtClean="0">
                <a:latin typeface="Times New Roman" panose="02020603050405020304" pitchFamily="18" charset="0"/>
                <a:cs typeface="Times New Roman" panose="02020603050405020304" pitchFamily="18" charset="0"/>
              </a:rPr>
              <a:pPr/>
              <a:t>31</a:t>
            </a:fld>
            <a:endParaRPr lang="ru-UA" sz="1400" dirty="0">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 xmlns:a16="http://schemas.microsoft.com/office/drawing/2014/main" id="{B9451FE7-4AC0-4178-9D81-A0E81D62FF87}"/>
              </a:ext>
            </a:extLst>
          </p:cNvPr>
          <p:cNvPicPr>
            <a:picLocks noChangeAspect="1"/>
          </p:cNvPicPr>
          <p:nvPr/>
        </p:nvPicPr>
        <p:blipFill>
          <a:blip r:embed="rId3"/>
          <a:stretch>
            <a:fillRect/>
          </a:stretch>
        </p:blipFill>
        <p:spPr>
          <a:xfrm>
            <a:off x="6096000" y="1959008"/>
            <a:ext cx="5486876" cy="3951033"/>
          </a:xfrm>
          <a:prstGeom prst="rect">
            <a:avLst/>
          </a:prstGeom>
        </p:spPr>
      </p:pic>
    </p:spTree>
    <p:extLst>
      <p:ext uri="{BB962C8B-B14F-4D97-AF65-F5344CB8AC3E}">
        <p14:creationId xmlns="" xmlns:p14="http://schemas.microsoft.com/office/powerpoint/2010/main" val="21288577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7FFCFC6-1B7A-4209-AE1C-95B925DF23B0}"/>
              </a:ext>
            </a:extLst>
          </p:cNvPr>
          <p:cNvSpPr>
            <a:spLocks noGrp="1"/>
          </p:cNvSpPr>
          <p:nvPr>
            <p:ph type="title"/>
          </p:nvPr>
        </p:nvSpPr>
        <p:spPr>
          <a:xfrm>
            <a:off x="1484309" y="190500"/>
            <a:ext cx="10018713" cy="1752599"/>
          </a:xfrm>
        </p:spPr>
        <p:txBody>
          <a:bodyPr>
            <a:normAutofit/>
          </a:bodyPr>
          <a:lstStyle/>
          <a:p>
            <a:r>
              <a:rPr lang="uk-UA" sz="3600" dirty="0">
                <a:solidFill>
                  <a:schemeClr val="accent4"/>
                </a:solidFill>
                <a:latin typeface="Times New Roman" panose="02020603050405020304" pitchFamily="18" charset="0"/>
                <a:cs typeface="Times New Roman" panose="02020603050405020304" pitchFamily="18" charset="0"/>
              </a:rPr>
              <a:t>2.3 Моделі інформаційних процесів</a:t>
            </a:r>
          </a:p>
        </p:txBody>
      </p:sp>
      <p:sp>
        <p:nvSpPr>
          <p:cNvPr id="3" name="Объект 2">
            <a:extLst>
              <a:ext uri="{FF2B5EF4-FFF2-40B4-BE49-F238E27FC236}">
                <a16:creationId xmlns="" xmlns:a16="http://schemas.microsoft.com/office/drawing/2014/main" id="{BD3A351A-24E9-4EF3-9912-908E22562C4C}"/>
              </a:ext>
            </a:extLst>
          </p:cNvPr>
          <p:cNvSpPr>
            <a:spLocks noGrp="1"/>
          </p:cNvSpPr>
          <p:nvPr>
            <p:ph idx="1"/>
          </p:nvPr>
        </p:nvSpPr>
        <p:spPr>
          <a:xfrm>
            <a:off x="1484309" y="1535838"/>
            <a:ext cx="10018713" cy="4335262"/>
          </a:xfrm>
        </p:spPr>
        <p:txBody>
          <a:bodyPr/>
          <a:lstStyle/>
          <a:p>
            <a:pPr marL="0" indent="457200" algn="just">
              <a:spcBef>
                <a:spcPts val="0"/>
              </a:spcBef>
              <a:spcAft>
                <a:spcPts val="0"/>
              </a:spcAft>
              <a:buNone/>
            </a:pPr>
            <a:r>
              <a:rPr lang="ru-RU" dirty="0">
                <a:latin typeface="Times New Roman" panose="02020603050405020304" pitchFamily="18" charset="0"/>
                <a:cs typeface="Times New Roman" panose="02020603050405020304" pitchFamily="18" charset="0"/>
              </a:rPr>
              <a:t>Модель (лат. </a:t>
            </a:r>
            <a:r>
              <a:rPr lang="en-US" dirty="0">
                <a:latin typeface="Times New Roman" panose="02020603050405020304" pitchFamily="18" charset="0"/>
                <a:cs typeface="Times New Roman" panose="02020603050405020304" pitchFamily="18" charset="0"/>
              </a:rPr>
              <a:t>modulus – </a:t>
            </a:r>
            <a:r>
              <a:rPr lang="uk-UA" dirty="0">
                <a:latin typeface="Times New Roman" panose="02020603050405020304" pitchFamily="18" charset="0"/>
                <a:cs typeface="Times New Roman" panose="02020603050405020304" pitchFamily="18" charset="0"/>
              </a:rPr>
              <a:t>міра</a:t>
            </a:r>
            <a:r>
              <a:rPr lang="ru-RU" dirty="0">
                <a:latin typeface="Times New Roman" panose="02020603050405020304" pitchFamily="18" charset="0"/>
                <a:cs typeface="Times New Roman" panose="02020603050405020304" pitchFamily="18" charset="0"/>
              </a:rPr>
              <a:t>) – </a:t>
            </a:r>
            <a:r>
              <a:rPr lang="uk-UA" dirty="0">
                <a:latin typeface="Times New Roman" panose="02020603050405020304" pitchFamily="18" charset="0"/>
                <a:cs typeface="Times New Roman" panose="02020603050405020304" pitchFamily="18" charset="0"/>
              </a:rPr>
              <a:t>це спрощене уявлення системи чи об'єкту для аналізу і передбачення, створюється для отримання якісних та кількісних результатів, необхідних для прийняття правильного управлінського рішення.</a:t>
            </a:r>
          </a:p>
          <a:p>
            <a:pPr marL="0" indent="457200" algn="just">
              <a:spcBef>
                <a:spcPts val="0"/>
              </a:spcBef>
              <a:spcAft>
                <a:spcPts val="0"/>
              </a:spcAft>
              <a:buNone/>
            </a:pPr>
            <a:r>
              <a:rPr lang="uk-UA" dirty="0">
                <a:latin typeface="Times New Roman" panose="02020603050405020304" pitchFamily="18" charset="0"/>
                <a:cs typeface="Times New Roman" panose="02020603050405020304" pitchFamily="18" charset="0"/>
              </a:rPr>
              <a:t>Інформаційна модель – це модель, що описує інформаційні процеси або містить інформацію про властивості і стан об’єктів, процесів, явищ.</a:t>
            </a:r>
          </a:p>
          <a:p>
            <a:pPr marL="0" indent="457200" algn="just">
              <a:spcBef>
                <a:spcPts val="0"/>
              </a:spcBef>
              <a:spcAft>
                <a:spcPts val="0"/>
              </a:spcAft>
              <a:buNone/>
            </a:pPr>
            <a:r>
              <a:rPr lang="uk-UA" dirty="0">
                <a:latin typeface="Times New Roman" panose="02020603050405020304" pitchFamily="18" charset="0"/>
                <a:cs typeface="Times New Roman" panose="02020603050405020304" pitchFamily="18" charset="0"/>
              </a:rPr>
              <a:t>Інформаційна модель не має матеріального втілення, в основі її створення і представлення – інформація. Метод моделювання полягає в інформаційному підході до вивчення навколишньої дійсності.</a:t>
            </a:r>
          </a:p>
          <a:p>
            <a:pPr marL="0" indent="457200" algn="just">
              <a:spcBef>
                <a:spcPts val="0"/>
              </a:spcBef>
              <a:spcAft>
                <a:spcPts val="0"/>
              </a:spcAft>
              <a:buNone/>
            </a:pPr>
            <a:endParaRPr lang="ru-RU" dirty="0">
              <a:latin typeface="Times New Roman" panose="02020603050405020304" pitchFamily="18" charset="0"/>
              <a:cs typeface="Times New Roman" panose="02020603050405020304" pitchFamily="18" charset="0"/>
            </a:endParaRPr>
          </a:p>
          <a:p>
            <a:endParaRPr lang="ru-UA" dirty="0"/>
          </a:p>
        </p:txBody>
      </p:sp>
      <p:sp>
        <p:nvSpPr>
          <p:cNvPr id="4" name="Номер слайда 3">
            <a:extLst>
              <a:ext uri="{FF2B5EF4-FFF2-40B4-BE49-F238E27FC236}">
                <a16:creationId xmlns="" xmlns:a16="http://schemas.microsoft.com/office/drawing/2014/main" id="{8FDBC3AA-9A59-49F9-BE32-567361AB441E}"/>
              </a:ext>
            </a:extLst>
          </p:cNvPr>
          <p:cNvSpPr>
            <a:spLocks noGrp="1"/>
          </p:cNvSpPr>
          <p:nvPr>
            <p:ph type="sldNum" sz="quarter" idx="12"/>
          </p:nvPr>
        </p:nvSpPr>
        <p:spPr>
          <a:xfrm>
            <a:off x="10951855" y="6106828"/>
            <a:ext cx="551167" cy="365125"/>
          </a:xfrm>
        </p:spPr>
        <p:txBody>
          <a:bodyPr/>
          <a:lstStyle/>
          <a:p>
            <a:fld id="{1675790D-0D29-4606-946F-FEC55B2D1B60}" type="slidenum">
              <a:rPr lang="ru-UA" sz="1400" smtClean="0">
                <a:latin typeface="Times New Roman" panose="02020603050405020304" pitchFamily="18" charset="0"/>
                <a:cs typeface="Times New Roman" panose="02020603050405020304" pitchFamily="18" charset="0"/>
              </a:rPr>
              <a:pPr/>
              <a:t>32</a:t>
            </a:fld>
            <a:endParaRPr lang="ru-UA" sz="1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5183938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002171E-6A90-4D56-A5BF-E2614139A925}"/>
              </a:ext>
            </a:extLst>
          </p:cNvPr>
          <p:cNvSpPr>
            <a:spLocks noGrp="1"/>
          </p:cNvSpPr>
          <p:nvPr>
            <p:ph type="title"/>
          </p:nvPr>
        </p:nvSpPr>
        <p:spPr>
          <a:xfrm>
            <a:off x="1484310" y="190500"/>
            <a:ext cx="10018713" cy="1752599"/>
          </a:xfrm>
        </p:spPr>
        <p:txBody>
          <a:bodyPr>
            <a:normAutofit/>
          </a:bodyPr>
          <a:lstStyle/>
          <a:p>
            <a:r>
              <a:rPr lang="uk-UA" sz="3600" dirty="0">
                <a:solidFill>
                  <a:schemeClr val="accent4"/>
                </a:solidFill>
                <a:latin typeface="Times New Roman" panose="02020603050405020304" pitchFamily="18" charset="0"/>
                <a:cs typeface="Times New Roman" panose="02020603050405020304" pitchFamily="18" charset="0"/>
              </a:rPr>
              <a:t>Різновиди інформаційних моделей</a:t>
            </a:r>
          </a:p>
        </p:txBody>
      </p:sp>
      <p:pic>
        <p:nvPicPr>
          <p:cNvPr id="5" name="Объект 4">
            <a:extLst>
              <a:ext uri="{FF2B5EF4-FFF2-40B4-BE49-F238E27FC236}">
                <a16:creationId xmlns="" xmlns:a16="http://schemas.microsoft.com/office/drawing/2014/main" id="{291DC333-50D6-41D8-BAD6-EC977DC97E9F}"/>
              </a:ext>
            </a:extLst>
          </p:cNvPr>
          <p:cNvPicPr>
            <a:picLocks noGrp="1" noChangeAspect="1"/>
          </p:cNvPicPr>
          <p:nvPr>
            <p:ph idx="1"/>
          </p:nvPr>
        </p:nvPicPr>
        <p:blipFill>
          <a:blip r:embed="rId2"/>
          <a:stretch>
            <a:fillRect/>
          </a:stretch>
        </p:blipFill>
        <p:spPr>
          <a:xfrm>
            <a:off x="2823099" y="1855433"/>
            <a:ext cx="7133099" cy="3817398"/>
          </a:xfrm>
          <a:prstGeom prst="rect">
            <a:avLst/>
          </a:prstGeom>
        </p:spPr>
      </p:pic>
      <p:sp>
        <p:nvSpPr>
          <p:cNvPr id="4" name="Номер слайда 3">
            <a:extLst>
              <a:ext uri="{FF2B5EF4-FFF2-40B4-BE49-F238E27FC236}">
                <a16:creationId xmlns="" xmlns:a16="http://schemas.microsoft.com/office/drawing/2014/main" id="{54C76683-4D27-4F10-B7C4-A289493FE6D9}"/>
              </a:ext>
            </a:extLst>
          </p:cNvPr>
          <p:cNvSpPr>
            <a:spLocks noGrp="1"/>
          </p:cNvSpPr>
          <p:nvPr>
            <p:ph type="sldNum" sz="quarter" idx="12"/>
          </p:nvPr>
        </p:nvSpPr>
        <p:spPr>
          <a:xfrm>
            <a:off x="10951856" y="6133461"/>
            <a:ext cx="551167" cy="365125"/>
          </a:xfrm>
        </p:spPr>
        <p:txBody>
          <a:bodyPr/>
          <a:lstStyle/>
          <a:p>
            <a:fld id="{1675790D-0D29-4606-946F-FEC55B2D1B60}" type="slidenum">
              <a:rPr lang="ru-UA" sz="1400" smtClean="0">
                <a:latin typeface="Times New Roman" panose="02020603050405020304" pitchFamily="18" charset="0"/>
                <a:cs typeface="Times New Roman" panose="02020603050405020304" pitchFamily="18" charset="0"/>
              </a:rPr>
              <a:pPr/>
              <a:t>33</a:t>
            </a:fld>
            <a:endParaRPr lang="ru-UA" sz="1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4560518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9F31030-74F6-47E2-825A-6AE74CDD178E}"/>
              </a:ext>
            </a:extLst>
          </p:cNvPr>
          <p:cNvSpPr>
            <a:spLocks noGrp="1"/>
          </p:cNvSpPr>
          <p:nvPr>
            <p:ph type="title"/>
          </p:nvPr>
        </p:nvSpPr>
        <p:spPr>
          <a:xfrm>
            <a:off x="1484310" y="75090"/>
            <a:ext cx="10018713" cy="1047465"/>
          </a:xfrm>
        </p:spPr>
        <p:txBody>
          <a:bodyPr>
            <a:normAutofit/>
          </a:bodyPr>
          <a:lstStyle/>
          <a:p>
            <a:r>
              <a:rPr lang="uk-UA" sz="3600" dirty="0">
                <a:solidFill>
                  <a:schemeClr val="accent4"/>
                </a:solidFill>
                <a:latin typeface="Times New Roman" panose="02020603050405020304" pitchFamily="18" charset="0"/>
                <a:cs typeface="Times New Roman" panose="02020603050405020304" pitchFamily="18" charset="0"/>
              </a:rPr>
              <a:t>Найпоширеніші моделі ЖЦ технічного засобу</a:t>
            </a:r>
          </a:p>
        </p:txBody>
      </p:sp>
      <p:sp>
        <p:nvSpPr>
          <p:cNvPr id="3" name="Объект 2">
            <a:extLst>
              <a:ext uri="{FF2B5EF4-FFF2-40B4-BE49-F238E27FC236}">
                <a16:creationId xmlns="" xmlns:a16="http://schemas.microsoft.com/office/drawing/2014/main" id="{BC47E606-C41C-43C3-B7D7-4DEC4211DAAF}"/>
              </a:ext>
            </a:extLst>
          </p:cNvPr>
          <p:cNvSpPr>
            <a:spLocks noGrp="1"/>
          </p:cNvSpPr>
          <p:nvPr>
            <p:ph idx="1"/>
          </p:nvPr>
        </p:nvSpPr>
        <p:spPr>
          <a:xfrm>
            <a:off x="1484310" y="1242874"/>
            <a:ext cx="10018713" cy="5437573"/>
          </a:xfrm>
        </p:spPr>
        <p:txBody>
          <a:bodyPr>
            <a:normAutofit fontScale="40000" lnSpcReduction="20000"/>
          </a:bodyPr>
          <a:lstStyle/>
          <a:p>
            <a:pPr marL="0" indent="457200" algn="just">
              <a:lnSpc>
                <a:spcPct val="120000"/>
              </a:lnSpc>
              <a:spcBef>
                <a:spcPts val="0"/>
              </a:spcBef>
              <a:spcAft>
                <a:spcPts val="0"/>
              </a:spcAft>
              <a:buNone/>
            </a:pPr>
            <a:endParaRPr lang="uk-UA" sz="4300" i="1" dirty="0">
              <a:latin typeface="Times New Roman" panose="02020603050405020304" pitchFamily="18" charset="0"/>
              <a:cs typeface="Times New Roman" panose="02020603050405020304" pitchFamily="18" charset="0"/>
            </a:endParaRPr>
          </a:p>
          <a:p>
            <a:pPr marL="0" indent="457200" algn="just">
              <a:lnSpc>
                <a:spcPct val="120000"/>
              </a:lnSpc>
              <a:spcBef>
                <a:spcPts val="0"/>
              </a:spcBef>
              <a:spcAft>
                <a:spcPts val="0"/>
              </a:spcAft>
              <a:buNone/>
            </a:pPr>
            <a:r>
              <a:rPr lang="uk-UA" sz="4300" i="1" dirty="0">
                <a:latin typeface="Times New Roman" panose="02020603050405020304" pitchFamily="18" charset="0"/>
                <a:cs typeface="Times New Roman" panose="02020603050405020304" pitchFamily="18" charset="0"/>
              </a:rPr>
              <a:t>Каскадна модель </a:t>
            </a:r>
            <a:r>
              <a:rPr lang="uk-UA" sz="4300" dirty="0">
                <a:latin typeface="Times New Roman" panose="02020603050405020304" pitchFamily="18" charset="0"/>
                <a:cs typeface="Times New Roman" panose="02020603050405020304" pitchFamily="18" charset="0"/>
              </a:rPr>
              <a:t>– характеризується чіткою впорядкованістю таких стадій створення і впровадження як визначення вимог, розроблення технічного завдання, планування розробки, проектування, реалізація, збирання системи, супроводження, уточнення вимог.</a:t>
            </a:r>
          </a:p>
          <a:p>
            <a:pPr marL="0" indent="457200" algn="just">
              <a:lnSpc>
                <a:spcPct val="120000"/>
              </a:lnSpc>
              <a:spcBef>
                <a:spcPts val="0"/>
              </a:spcBef>
              <a:spcAft>
                <a:spcPts val="0"/>
              </a:spcAft>
              <a:buNone/>
            </a:pPr>
            <a:r>
              <a:rPr lang="uk-UA" sz="4300" i="1" dirty="0">
                <a:latin typeface="Times New Roman" panose="02020603050405020304" pitchFamily="18" charset="0"/>
                <a:cs typeface="Times New Roman" panose="02020603050405020304" pitchFamily="18" charset="0"/>
              </a:rPr>
              <a:t>Спіральна модель </a:t>
            </a:r>
            <a:r>
              <a:rPr lang="uk-UA" sz="4300" dirty="0">
                <a:latin typeface="Times New Roman" panose="02020603050405020304" pitchFamily="18" charset="0"/>
                <a:cs typeface="Times New Roman" panose="02020603050405020304" pitchFamily="18" charset="0"/>
              </a:rPr>
              <a:t>– передбачає багаторазове проходження одних і тих самих стадій розробки, поки створений продукт не буде задовольняти замовника; на кожному кроці розроблення створюють діючий прототип, який піддають критичному оцінюванню. </a:t>
            </a:r>
          </a:p>
          <a:p>
            <a:pPr marL="0" indent="457200" algn="just">
              <a:lnSpc>
                <a:spcPct val="120000"/>
              </a:lnSpc>
              <a:spcBef>
                <a:spcPts val="0"/>
              </a:spcBef>
              <a:spcAft>
                <a:spcPts val="0"/>
              </a:spcAft>
              <a:buNone/>
            </a:pPr>
            <a:r>
              <a:rPr lang="uk-UA" sz="4300" i="1" dirty="0">
                <a:latin typeface="Times New Roman" panose="02020603050405020304" pitchFamily="18" charset="0"/>
                <a:cs typeface="Times New Roman" panose="02020603050405020304" pitchFamily="18" charset="0"/>
              </a:rPr>
              <a:t>Метод швидкого прототипу </a:t>
            </a:r>
            <a:r>
              <a:rPr lang="uk-UA" sz="4300" dirty="0">
                <a:latin typeface="Times New Roman" panose="02020603050405020304" pitchFamily="18" charset="0"/>
                <a:cs typeface="Times New Roman" panose="02020603050405020304" pitchFamily="18" charset="0"/>
              </a:rPr>
              <a:t>– розроблення в стислі строки діючого макета частини автоматизованої системи, найбільш критичної до змін вимог користувачів, а також проведення тестової експлуатації макета до розроблення повномасштабного зразка, прототип після розроблення технічного завдання більше не використовують і далі модель життєвого циклу збігається з каскадною. </a:t>
            </a:r>
          </a:p>
          <a:p>
            <a:pPr marL="0" indent="457200" algn="just">
              <a:lnSpc>
                <a:spcPct val="120000"/>
              </a:lnSpc>
              <a:spcBef>
                <a:spcPts val="0"/>
              </a:spcBef>
              <a:spcAft>
                <a:spcPts val="0"/>
              </a:spcAft>
              <a:buNone/>
            </a:pPr>
            <a:r>
              <a:rPr lang="uk-UA" sz="4300" i="1" dirty="0">
                <a:latin typeface="Times New Roman" panose="02020603050405020304" pitchFamily="18" charset="0"/>
                <a:cs typeface="Times New Roman" panose="02020603050405020304" pitchFamily="18" charset="0"/>
              </a:rPr>
              <a:t>Метод послідовного нарощування функцій </a:t>
            </a:r>
            <a:r>
              <a:rPr lang="uk-UA" sz="4300" dirty="0">
                <a:latin typeface="Times New Roman" panose="02020603050405020304" pitchFamily="18" charset="0"/>
                <a:cs typeface="Times New Roman" panose="02020603050405020304" pitchFamily="18" charset="0"/>
              </a:rPr>
              <a:t>– полягає у проектуванні та реалізації технічного засобу поетапно. </a:t>
            </a:r>
          </a:p>
          <a:p>
            <a:pPr marL="0" indent="457200" algn="just">
              <a:lnSpc>
                <a:spcPct val="120000"/>
              </a:lnSpc>
              <a:spcBef>
                <a:spcPts val="0"/>
              </a:spcBef>
              <a:spcAft>
                <a:spcPts val="0"/>
              </a:spcAft>
              <a:buNone/>
            </a:pPr>
            <a:r>
              <a:rPr lang="uk-UA" sz="4300" i="1" dirty="0">
                <a:latin typeface="Times New Roman" panose="02020603050405020304" pitchFamily="18" charset="0"/>
                <a:cs typeface="Times New Roman" panose="02020603050405020304" pitchFamily="18" charset="0"/>
              </a:rPr>
              <a:t>Еволюційна модель </a:t>
            </a:r>
            <a:r>
              <a:rPr lang="uk-UA" sz="4300" dirty="0">
                <a:latin typeface="Times New Roman" panose="02020603050405020304" pitchFamily="18" charset="0"/>
                <a:cs typeface="Times New Roman" panose="02020603050405020304" pitchFamily="18" charset="0"/>
              </a:rPr>
              <a:t>передбачає доопрацювання повномасштабного зразка технічного засобу до рівня якості, що задовольняє кінцевих користувачів, безпосередньо в процесі його експлуатації. </a:t>
            </a:r>
          </a:p>
          <a:p>
            <a:pPr marL="0" indent="457200" algn="just">
              <a:lnSpc>
                <a:spcPct val="120000"/>
              </a:lnSpc>
              <a:spcBef>
                <a:spcPts val="0"/>
              </a:spcBef>
              <a:spcAft>
                <a:spcPts val="0"/>
              </a:spcAft>
              <a:buNone/>
            </a:pPr>
            <a:r>
              <a:rPr lang="uk-UA" sz="4300" i="1" dirty="0">
                <a:latin typeface="Times New Roman" panose="02020603050405020304" pitchFamily="18" charset="0"/>
                <a:cs typeface="Times New Roman" panose="02020603050405020304" pitchFamily="18" charset="0"/>
              </a:rPr>
              <a:t>Модель повторного використання компонентів </a:t>
            </a:r>
            <a:r>
              <a:rPr lang="uk-UA" sz="4300" dirty="0">
                <a:latin typeface="Times New Roman" panose="02020603050405020304" pitchFamily="18" charset="0"/>
                <a:cs typeface="Times New Roman" panose="02020603050405020304" pitchFamily="18" charset="0"/>
              </a:rPr>
              <a:t>– є основою так званого складального програмування, що дає змогу суттєво скоротити вартість і тривалість розроблення технічного засобу, а також підвищити його надійність при одночасному скороченні витрат на супровід; </a:t>
            </a:r>
          </a:p>
          <a:p>
            <a:pPr marL="0" indent="457200" algn="just">
              <a:lnSpc>
                <a:spcPct val="120000"/>
              </a:lnSpc>
              <a:spcBef>
                <a:spcPts val="0"/>
              </a:spcBef>
              <a:spcAft>
                <a:spcPts val="0"/>
              </a:spcAft>
              <a:buNone/>
            </a:pPr>
            <a:r>
              <a:rPr lang="uk-UA" sz="4300" i="1" dirty="0">
                <a:latin typeface="Times New Roman" panose="02020603050405020304" pitchFamily="18" charset="0"/>
                <a:cs typeface="Times New Roman" panose="02020603050405020304" pitchFamily="18" charset="0"/>
              </a:rPr>
              <a:t>Модель автоматизованого синтезу програм </a:t>
            </a:r>
            <a:r>
              <a:rPr lang="uk-UA" sz="4300" dirty="0">
                <a:latin typeface="Times New Roman" panose="02020603050405020304" pitchFamily="18" charset="0"/>
                <a:cs typeface="Times New Roman" panose="02020603050405020304" pitchFamily="18" charset="0"/>
              </a:rPr>
              <a:t>– трансформації специфікацій, складених на мові надвисокого рівня, в машинні програми.</a:t>
            </a:r>
          </a:p>
          <a:p>
            <a:pPr marL="0" indent="457200" algn="just">
              <a:lnSpc>
                <a:spcPct val="120000"/>
              </a:lnSpc>
              <a:spcBef>
                <a:spcPts val="0"/>
              </a:spcBef>
              <a:spcAft>
                <a:spcPts val="0"/>
              </a:spcAft>
              <a:buNone/>
            </a:pPr>
            <a:endParaRPr lang="uk-UA" sz="3200" dirty="0">
              <a:latin typeface="Times New Roman" panose="02020603050405020304" pitchFamily="18" charset="0"/>
              <a:cs typeface="Times New Roman" panose="02020603050405020304" pitchFamily="18" charset="0"/>
            </a:endParaRPr>
          </a:p>
          <a:p>
            <a:pPr marL="0" indent="457200" algn="just">
              <a:lnSpc>
                <a:spcPct val="120000"/>
              </a:lnSpc>
              <a:spcBef>
                <a:spcPts val="0"/>
              </a:spcBef>
              <a:spcAft>
                <a:spcPts val="0"/>
              </a:spcAft>
              <a:buNone/>
            </a:pPr>
            <a:endParaRPr lang="uk-UA" sz="3200" dirty="0">
              <a:latin typeface="Times New Roman" panose="02020603050405020304" pitchFamily="18" charset="0"/>
              <a:cs typeface="Times New Roman" panose="02020603050405020304" pitchFamily="18" charset="0"/>
            </a:endParaRPr>
          </a:p>
          <a:p>
            <a:pPr marL="0" indent="457200" algn="just">
              <a:lnSpc>
                <a:spcPct val="120000"/>
              </a:lnSpc>
              <a:spcBef>
                <a:spcPts val="0"/>
              </a:spcBef>
              <a:spcAft>
                <a:spcPts val="0"/>
              </a:spcAft>
              <a:buNone/>
            </a:pPr>
            <a:endParaRPr lang="uk-UA" sz="3200" dirty="0">
              <a:latin typeface="Times New Roman" panose="02020603050405020304" pitchFamily="18" charset="0"/>
              <a:cs typeface="Times New Roman" panose="02020603050405020304" pitchFamily="18" charset="0"/>
            </a:endParaRPr>
          </a:p>
          <a:p>
            <a:pPr marL="0" indent="457200" algn="just">
              <a:lnSpc>
                <a:spcPct val="120000"/>
              </a:lnSpc>
              <a:spcBef>
                <a:spcPts val="0"/>
              </a:spcBef>
              <a:spcAft>
                <a:spcPts val="0"/>
              </a:spcAft>
              <a:buNone/>
            </a:pPr>
            <a:endParaRPr lang="uk-UA" sz="3100" dirty="0">
              <a:latin typeface="Times New Roman" panose="02020603050405020304" pitchFamily="18" charset="0"/>
              <a:cs typeface="Times New Roman" panose="02020603050405020304" pitchFamily="18" charset="0"/>
            </a:endParaRPr>
          </a:p>
          <a:p>
            <a:pPr marL="0" indent="457200" algn="just">
              <a:lnSpc>
                <a:spcPct val="120000"/>
              </a:lnSpc>
              <a:spcBef>
                <a:spcPts val="0"/>
              </a:spcBef>
              <a:spcAft>
                <a:spcPts val="0"/>
              </a:spcAft>
              <a:buNone/>
            </a:pPr>
            <a:endParaRPr lang="uk-UA" sz="3100" dirty="0">
              <a:latin typeface="Times New Roman" panose="02020603050405020304" pitchFamily="18" charset="0"/>
              <a:cs typeface="Times New Roman" panose="02020603050405020304" pitchFamily="18" charset="0"/>
            </a:endParaRPr>
          </a:p>
          <a:p>
            <a:endParaRPr lang="ru-UA" dirty="0"/>
          </a:p>
        </p:txBody>
      </p:sp>
      <p:sp>
        <p:nvSpPr>
          <p:cNvPr id="4" name="Номер слайда 3">
            <a:extLst>
              <a:ext uri="{FF2B5EF4-FFF2-40B4-BE49-F238E27FC236}">
                <a16:creationId xmlns="" xmlns:a16="http://schemas.microsoft.com/office/drawing/2014/main" id="{03FAD34B-A861-4048-B9B2-4443F66322A1}"/>
              </a:ext>
            </a:extLst>
          </p:cNvPr>
          <p:cNvSpPr>
            <a:spLocks noGrp="1"/>
          </p:cNvSpPr>
          <p:nvPr>
            <p:ph type="sldNum" sz="quarter" idx="12"/>
          </p:nvPr>
        </p:nvSpPr>
        <p:spPr>
          <a:xfrm>
            <a:off x="10951855" y="6209358"/>
            <a:ext cx="551167" cy="365125"/>
          </a:xfrm>
        </p:spPr>
        <p:txBody>
          <a:bodyPr/>
          <a:lstStyle/>
          <a:p>
            <a:fld id="{1675790D-0D29-4606-946F-FEC55B2D1B60}" type="slidenum">
              <a:rPr lang="ru-UA" sz="1400" smtClean="0">
                <a:latin typeface="Times New Roman" panose="02020603050405020304" pitchFamily="18" charset="0"/>
                <a:cs typeface="Times New Roman" panose="02020603050405020304" pitchFamily="18" charset="0"/>
              </a:rPr>
              <a:pPr/>
              <a:t>34</a:t>
            </a:fld>
            <a:endParaRPr lang="ru-UA" sz="1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1432608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C929687-4639-42AB-B4EB-444310FC10AA}"/>
              </a:ext>
            </a:extLst>
          </p:cNvPr>
          <p:cNvSpPr>
            <a:spLocks noGrp="1"/>
          </p:cNvSpPr>
          <p:nvPr>
            <p:ph type="title"/>
          </p:nvPr>
        </p:nvSpPr>
        <p:spPr>
          <a:xfrm>
            <a:off x="1484309" y="82119"/>
            <a:ext cx="10018713" cy="1752599"/>
          </a:xfrm>
        </p:spPr>
        <p:txBody>
          <a:bodyPr>
            <a:normAutofit/>
          </a:bodyPr>
          <a:lstStyle/>
          <a:p>
            <a:r>
              <a:rPr lang="uk-UA" sz="3600" dirty="0">
                <a:solidFill>
                  <a:schemeClr val="accent4"/>
                </a:solidFill>
                <a:latin typeface="Times New Roman" panose="02020603050405020304" pitchFamily="18" charset="0"/>
                <a:cs typeface="Times New Roman" panose="02020603050405020304" pitchFamily="18" charset="0"/>
              </a:rPr>
              <a:t>2.4 Технічні засоби обробки інформації</a:t>
            </a:r>
          </a:p>
        </p:txBody>
      </p:sp>
      <p:sp>
        <p:nvSpPr>
          <p:cNvPr id="3" name="Объект 2">
            <a:extLst>
              <a:ext uri="{FF2B5EF4-FFF2-40B4-BE49-F238E27FC236}">
                <a16:creationId xmlns="" xmlns:a16="http://schemas.microsoft.com/office/drawing/2014/main" id="{900E930D-AD72-4592-8E70-6AC9AB63F957}"/>
              </a:ext>
            </a:extLst>
          </p:cNvPr>
          <p:cNvSpPr>
            <a:spLocks noGrp="1"/>
          </p:cNvSpPr>
          <p:nvPr>
            <p:ph idx="1"/>
          </p:nvPr>
        </p:nvSpPr>
        <p:spPr>
          <a:xfrm>
            <a:off x="1484309" y="1562471"/>
            <a:ext cx="10018713" cy="4441794"/>
          </a:xfrm>
        </p:spPr>
        <p:txBody>
          <a:bodyPr>
            <a:normAutofit lnSpcReduction="10000"/>
          </a:bodyPr>
          <a:lstStyle/>
          <a:p>
            <a:pPr marL="0" indent="457200" algn="just">
              <a:spcBef>
                <a:spcPts val="0"/>
              </a:spcBef>
              <a:spcAft>
                <a:spcPts val="0"/>
              </a:spcAft>
              <a:buNone/>
            </a:pPr>
            <a:r>
              <a:rPr lang="uk-UA" dirty="0">
                <a:latin typeface="Times New Roman" panose="02020603050405020304" pitchFamily="18" charset="0"/>
                <a:cs typeface="Times New Roman" panose="02020603050405020304" pitchFamily="18" charset="0"/>
              </a:rPr>
              <a:t>Під час проектування технологічних процесів фахівець повинен орієнтуватись на можливості технічних засобів. Технологічний процес вимагає певного рівня технічної оснащеності користувача, тобто наявність ПК або планшету (смартфону), пов’язаних з інформаційною системою та визначеними каналами зв’язку. Можливість доступу до інформації, програмних ресурсів, датчиків енергоспоживання тощо.</a:t>
            </a:r>
          </a:p>
          <a:p>
            <a:pPr marL="0" indent="457200" algn="just">
              <a:spcBef>
                <a:spcPts val="0"/>
              </a:spcBef>
              <a:spcAft>
                <a:spcPts val="0"/>
              </a:spcAft>
              <a:buNone/>
            </a:pPr>
            <a:r>
              <a:rPr lang="uk-UA" dirty="0">
                <a:latin typeface="Times New Roman" panose="02020603050405020304" pitchFamily="18" charset="0"/>
                <a:cs typeface="Times New Roman" panose="02020603050405020304" pitchFamily="18" charset="0"/>
              </a:rPr>
              <a:t>Комплекс технічних засобів обробки інформації – це сукупність автономних пристроїв збору, накопичення, передачі, обробки та подання інформації, а також засобів оргтехніки, управління, ремонтнопрофілактичних тощо.</a:t>
            </a:r>
          </a:p>
          <a:p>
            <a:pPr marL="0" indent="457200" algn="just">
              <a:spcBef>
                <a:spcPts val="0"/>
              </a:spcBef>
              <a:spcAft>
                <a:spcPts val="0"/>
              </a:spcAft>
              <a:buNone/>
            </a:pPr>
            <a:r>
              <a:rPr lang="uk-UA" dirty="0">
                <a:latin typeface="Times New Roman" panose="02020603050405020304" pitchFamily="18" charset="0"/>
                <a:cs typeface="Times New Roman" panose="02020603050405020304" pitchFamily="18" charset="0"/>
              </a:rPr>
              <a:t>Технічні засоби обробки інформації поділяються на дві великі групи. Це основні і допоміжні засоби обробки.</a:t>
            </a:r>
          </a:p>
          <a:p>
            <a:pPr marL="0" indent="457200" algn="just">
              <a:spcBef>
                <a:spcPts val="0"/>
              </a:spcBef>
              <a:spcAft>
                <a:spcPts val="0"/>
              </a:spcAft>
              <a:buNone/>
            </a:pPr>
            <a:r>
              <a:rPr lang="uk-UA" dirty="0">
                <a:latin typeface="Times New Roman" panose="02020603050405020304" pitchFamily="18" charset="0"/>
                <a:cs typeface="Times New Roman" panose="02020603050405020304" pitchFamily="18" charset="0"/>
              </a:rPr>
              <a:t> </a:t>
            </a:r>
          </a:p>
          <a:p>
            <a:pPr marL="0" indent="457200" algn="just">
              <a:spcBef>
                <a:spcPts val="0"/>
              </a:spcBef>
              <a:spcAft>
                <a:spcPts val="0"/>
              </a:spcAft>
              <a:buNone/>
            </a:pPr>
            <a:endParaRPr lang="uk-UA" dirty="0">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 xmlns:a16="http://schemas.microsoft.com/office/drawing/2014/main" id="{FE7CC2EF-7DA4-4D26-893C-888CA65D212C}"/>
              </a:ext>
            </a:extLst>
          </p:cNvPr>
          <p:cNvSpPr>
            <a:spLocks noGrp="1"/>
          </p:cNvSpPr>
          <p:nvPr>
            <p:ph type="sldNum" sz="quarter" idx="12"/>
          </p:nvPr>
        </p:nvSpPr>
        <p:spPr>
          <a:xfrm>
            <a:off x="10951855" y="6160094"/>
            <a:ext cx="551167" cy="365125"/>
          </a:xfrm>
        </p:spPr>
        <p:txBody>
          <a:bodyPr/>
          <a:lstStyle/>
          <a:p>
            <a:fld id="{1675790D-0D29-4606-946F-FEC55B2D1B60}" type="slidenum">
              <a:rPr lang="ru-UA" sz="1400" smtClean="0">
                <a:latin typeface="Times New Roman" panose="02020603050405020304" pitchFamily="18" charset="0"/>
                <a:cs typeface="Times New Roman" panose="02020603050405020304" pitchFamily="18" charset="0"/>
              </a:rPr>
              <a:pPr/>
              <a:t>35</a:t>
            </a:fld>
            <a:endParaRPr lang="ru-UA" sz="1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4297287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A07C92E-3A5E-41BF-B1EF-3C302FA98DFF}"/>
              </a:ext>
            </a:extLst>
          </p:cNvPr>
          <p:cNvSpPr>
            <a:spLocks noGrp="1"/>
          </p:cNvSpPr>
          <p:nvPr>
            <p:ph type="title"/>
          </p:nvPr>
        </p:nvSpPr>
        <p:spPr>
          <a:xfrm>
            <a:off x="1484310" y="12947"/>
            <a:ext cx="10018713" cy="1167783"/>
          </a:xfrm>
        </p:spPr>
        <p:txBody>
          <a:bodyPr>
            <a:normAutofit/>
          </a:bodyPr>
          <a:lstStyle/>
          <a:p>
            <a:r>
              <a:rPr lang="uk-UA" sz="3600" dirty="0">
                <a:solidFill>
                  <a:schemeClr val="accent4"/>
                </a:solidFill>
                <a:latin typeface="Times New Roman" panose="02020603050405020304" pitchFamily="18" charset="0"/>
                <a:cs typeface="Times New Roman" panose="02020603050405020304" pitchFamily="18" charset="0"/>
              </a:rPr>
              <a:t>Засоби обробки інформації</a:t>
            </a:r>
          </a:p>
        </p:txBody>
      </p:sp>
      <p:sp>
        <p:nvSpPr>
          <p:cNvPr id="3" name="Объект 2">
            <a:extLst>
              <a:ext uri="{FF2B5EF4-FFF2-40B4-BE49-F238E27FC236}">
                <a16:creationId xmlns="" xmlns:a16="http://schemas.microsoft.com/office/drawing/2014/main" id="{986E947D-C67C-4B21-BC6D-53053B01699C}"/>
              </a:ext>
            </a:extLst>
          </p:cNvPr>
          <p:cNvSpPr>
            <a:spLocks noGrp="1"/>
          </p:cNvSpPr>
          <p:nvPr>
            <p:ph idx="1"/>
          </p:nvPr>
        </p:nvSpPr>
        <p:spPr>
          <a:xfrm>
            <a:off x="1484310" y="1029810"/>
            <a:ext cx="10018713" cy="5272565"/>
          </a:xfrm>
        </p:spPr>
        <p:txBody>
          <a:bodyPr>
            <a:normAutofit fontScale="92500" lnSpcReduction="10000"/>
          </a:bodyPr>
          <a:lstStyle/>
          <a:p>
            <a:pPr marL="0" indent="457200" algn="just">
              <a:spcBef>
                <a:spcPts val="0"/>
              </a:spcBef>
              <a:spcAft>
                <a:spcPts val="0"/>
              </a:spcAft>
              <a:buNone/>
            </a:pPr>
            <a:r>
              <a:rPr lang="uk-UA" dirty="0">
                <a:latin typeface="Times New Roman" panose="02020603050405020304" pitchFamily="18" charset="0"/>
                <a:cs typeface="Times New Roman" panose="02020603050405020304" pitchFamily="18" charset="0"/>
              </a:rPr>
              <a:t>Засоби обробки інформації відіграють найважливішу роль в комплексі технічних засобів обробки інформації. </a:t>
            </a:r>
          </a:p>
          <a:p>
            <a:pPr marL="0" indent="457200" algn="just">
              <a:spcBef>
                <a:spcPts val="0"/>
              </a:spcBef>
              <a:spcAft>
                <a:spcPts val="0"/>
              </a:spcAft>
              <a:buNone/>
            </a:pPr>
            <a:r>
              <a:rPr lang="uk-UA" dirty="0">
                <a:latin typeface="Times New Roman" panose="02020603050405020304" pitchFamily="18" charset="0"/>
                <a:cs typeface="Times New Roman" panose="02020603050405020304" pitchFamily="18" charset="0"/>
              </a:rPr>
              <a:t>До засобів обробки можна віднести комп’ютери, які в свою чергу поділимо на чотири класи: мікро, малі (міні); великі і супер ЕОМ.</a:t>
            </a:r>
          </a:p>
          <a:p>
            <a:pPr marL="0" indent="457200" algn="just">
              <a:spcBef>
                <a:spcPts val="0"/>
              </a:spcBef>
              <a:spcAft>
                <a:spcPts val="0"/>
              </a:spcAft>
              <a:buNone/>
            </a:pPr>
            <a:r>
              <a:rPr lang="uk-UA" dirty="0">
                <a:latin typeface="Times New Roman" panose="02020603050405020304" pitchFamily="18" charset="0"/>
                <a:cs typeface="Times New Roman" panose="02020603050405020304" pitchFamily="18" charset="0"/>
              </a:rPr>
              <a:t>Мікро ЕОМ бувають двох видів: універсальні і спеціалізовані, які можуть бути розраховані як багатокористувацькі – потужні ЕОМ, обладнані декількома терміналами, що функціонують у режимі розподілу часу (сервери), так і однокористувацькі (робочі станції), які спеціалізуються на виконанні одного виду робіт. </a:t>
            </a:r>
          </a:p>
          <a:p>
            <a:pPr marL="0" indent="457200" algn="just">
              <a:spcBef>
                <a:spcPts val="0"/>
              </a:spcBef>
              <a:spcAft>
                <a:spcPts val="0"/>
              </a:spcAft>
              <a:buNone/>
            </a:pPr>
            <a:r>
              <a:rPr lang="uk-UA" dirty="0">
                <a:latin typeface="Times New Roman" panose="02020603050405020304" pitchFamily="18" charset="0"/>
                <a:cs typeface="Times New Roman" panose="02020603050405020304" pitchFamily="18" charset="0"/>
              </a:rPr>
              <a:t>Малі ЕОМ – працюють в режимі розподілу часу і в багатозадачному режимі. Їх позитивною стороною є надійність і простота в експлуатації.</a:t>
            </a:r>
          </a:p>
          <a:p>
            <a:pPr marL="0" indent="457200" algn="just">
              <a:spcBef>
                <a:spcPts val="0"/>
              </a:spcBef>
              <a:spcAft>
                <a:spcPts val="0"/>
              </a:spcAft>
              <a:buNone/>
            </a:pPr>
            <a:r>
              <a:rPr lang="uk-UA" dirty="0">
                <a:latin typeface="Times New Roman" panose="02020603050405020304" pitchFamily="18" charset="0"/>
                <a:cs typeface="Times New Roman" panose="02020603050405020304" pitchFamily="18" charset="0"/>
              </a:rPr>
              <a:t>Великі ЕОМ – (мейнфрейми) характеризуються великим об’ємом пам’яті, високою стійкістю до відмов і продуктивністю. Також характеризується високою надійністю і захистом даних; можливістю підключення великої кількості користувачів. </a:t>
            </a:r>
          </a:p>
          <a:p>
            <a:pPr marL="0" indent="457200" algn="just">
              <a:spcBef>
                <a:spcPts val="0"/>
              </a:spcBef>
              <a:spcAft>
                <a:spcPts val="0"/>
              </a:spcAft>
              <a:buNone/>
            </a:pPr>
            <a:r>
              <a:rPr lang="uk-UA" dirty="0">
                <a:latin typeface="Times New Roman" panose="02020603050405020304" pitchFamily="18" charset="0"/>
                <a:cs typeface="Times New Roman" panose="02020603050405020304" pitchFamily="18" charset="0"/>
              </a:rPr>
              <a:t>Супер-ЕОМ – це потужні багатопроцесорні ЕОМ з швидкодією 40 млрд. операцій в секунду. </a:t>
            </a:r>
          </a:p>
          <a:p>
            <a:pPr marL="0" indent="457200" algn="just">
              <a:spcBef>
                <a:spcPts val="0"/>
              </a:spcBef>
              <a:spcAft>
                <a:spcPts val="0"/>
              </a:spcAft>
              <a:buNone/>
            </a:pPr>
            <a:endParaRPr lang="ru-UA" dirty="0">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 xmlns:a16="http://schemas.microsoft.com/office/drawing/2014/main" id="{0760878F-7E5E-4346-B525-157014BE288A}"/>
              </a:ext>
            </a:extLst>
          </p:cNvPr>
          <p:cNvSpPr>
            <a:spLocks noGrp="1"/>
          </p:cNvSpPr>
          <p:nvPr>
            <p:ph type="sldNum" sz="quarter" idx="12"/>
          </p:nvPr>
        </p:nvSpPr>
        <p:spPr>
          <a:xfrm>
            <a:off x="10951856" y="6302375"/>
            <a:ext cx="551167" cy="365125"/>
          </a:xfrm>
        </p:spPr>
        <p:txBody>
          <a:bodyPr/>
          <a:lstStyle/>
          <a:p>
            <a:fld id="{1675790D-0D29-4606-946F-FEC55B2D1B60}" type="slidenum">
              <a:rPr lang="ru-UA" sz="1400" smtClean="0">
                <a:latin typeface="Times New Roman" panose="02020603050405020304" pitchFamily="18" charset="0"/>
                <a:cs typeface="Times New Roman" panose="02020603050405020304" pitchFamily="18" charset="0"/>
              </a:rPr>
              <a:pPr/>
              <a:t>36</a:t>
            </a:fld>
            <a:endParaRPr lang="ru-UA" sz="1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6234814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C449B6D-DEE2-4EB3-9B39-B3AF9CEA114A}"/>
              </a:ext>
            </a:extLst>
          </p:cNvPr>
          <p:cNvSpPr>
            <a:spLocks noGrp="1"/>
          </p:cNvSpPr>
          <p:nvPr>
            <p:ph type="title"/>
          </p:nvPr>
        </p:nvSpPr>
        <p:spPr>
          <a:xfrm>
            <a:off x="1484310" y="259672"/>
            <a:ext cx="10018713" cy="1752599"/>
          </a:xfrm>
        </p:spPr>
        <p:txBody>
          <a:bodyPr>
            <a:normAutofit fontScale="90000"/>
          </a:bodyPr>
          <a:lstStyle/>
          <a:p>
            <a:r>
              <a:rPr lang="uk-UA" dirty="0">
                <a:solidFill>
                  <a:schemeClr val="accent4"/>
                </a:solidFill>
                <a:latin typeface="Times New Roman" panose="02020603050405020304" pitchFamily="18" charset="0"/>
                <a:cs typeface="Times New Roman" panose="02020603050405020304" pitchFamily="18" charset="0"/>
              </a:rPr>
              <a:t>2.5 Пакети прикладних програм (ППП) як інструментарій вирішення функціональних завдань</a:t>
            </a:r>
          </a:p>
        </p:txBody>
      </p:sp>
      <p:sp>
        <p:nvSpPr>
          <p:cNvPr id="3" name="Объект 2">
            <a:extLst>
              <a:ext uri="{FF2B5EF4-FFF2-40B4-BE49-F238E27FC236}">
                <a16:creationId xmlns="" xmlns:a16="http://schemas.microsoft.com/office/drawing/2014/main" id="{0E20A924-6DF3-4402-A1D4-5D581CE20EE3}"/>
              </a:ext>
            </a:extLst>
          </p:cNvPr>
          <p:cNvSpPr>
            <a:spLocks noGrp="1"/>
          </p:cNvSpPr>
          <p:nvPr>
            <p:ph idx="1"/>
          </p:nvPr>
        </p:nvSpPr>
        <p:spPr>
          <a:xfrm>
            <a:off x="1484310" y="2012271"/>
            <a:ext cx="10018713" cy="3778929"/>
          </a:xfrm>
        </p:spPr>
        <p:txBody>
          <a:bodyPr>
            <a:normAutofit fontScale="92500" lnSpcReduction="10000"/>
          </a:bodyPr>
          <a:lstStyle/>
          <a:p>
            <a:pPr marL="0" indent="457200" algn="just">
              <a:spcBef>
                <a:spcPts val="0"/>
              </a:spcBef>
              <a:spcAft>
                <a:spcPts val="0"/>
              </a:spcAft>
              <a:buNone/>
            </a:pPr>
            <a:r>
              <a:rPr lang="uk-UA" dirty="0">
                <a:latin typeface="Times New Roman" panose="02020603050405020304" pitchFamily="18" charset="0"/>
                <a:cs typeface="Times New Roman" panose="02020603050405020304" pitchFamily="18" charset="0"/>
              </a:rPr>
              <a:t>Пакет прикладних програм (ППП) є готовою і опробованою сукупністю програм, яка дозволяє розв’язати певний клас однотипних задач. Їх застосування дозволяє наблизитись до автоматизації створення деяких елементів автоматизованої системи управління; це сукупність взаємно пов’язаних програм, придатних для реалізації функції або груп функцій автоматизованої системи управління, яка налагоджується при конкретному використанні. Їх особливість – видача готових рішень основних задач управління. </a:t>
            </a:r>
          </a:p>
          <a:p>
            <a:pPr marL="0" indent="457200" algn="just">
              <a:spcBef>
                <a:spcPts val="0"/>
              </a:spcBef>
              <a:spcAft>
                <a:spcPts val="0"/>
              </a:spcAft>
              <a:buNone/>
            </a:pPr>
            <a:r>
              <a:rPr lang="uk-UA" dirty="0">
                <a:latin typeface="Times New Roman" panose="02020603050405020304" pitchFamily="18" charset="0"/>
                <a:cs typeface="Times New Roman" panose="02020603050405020304" pitchFamily="18" charset="0"/>
              </a:rPr>
              <a:t>Сумісність програм, складових ППП, означає можливість їх взаємного використання, спільність структури керуючих даних і використовуваних інформаційних масивів. Крім того, ППП слід розглядати як самостійний програмний виріб, як особливий вид прикладного програмного забезпечення. </a:t>
            </a:r>
          </a:p>
          <a:p>
            <a:pPr marL="0" indent="457200" algn="just">
              <a:spcBef>
                <a:spcPts val="0"/>
              </a:spcBef>
              <a:spcAft>
                <a:spcPts val="0"/>
              </a:spcAft>
              <a:buNone/>
            </a:pPr>
            <a:endParaRPr lang="ru-UA" dirty="0">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 xmlns:a16="http://schemas.microsoft.com/office/drawing/2014/main" id="{F88FAE28-C4F5-4C21-A644-4F89FF0A08D3}"/>
              </a:ext>
            </a:extLst>
          </p:cNvPr>
          <p:cNvSpPr>
            <a:spLocks noGrp="1"/>
          </p:cNvSpPr>
          <p:nvPr>
            <p:ph type="sldNum" sz="quarter" idx="12"/>
          </p:nvPr>
        </p:nvSpPr>
        <p:spPr>
          <a:xfrm>
            <a:off x="10951856" y="6337647"/>
            <a:ext cx="551167" cy="365125"/>
          </a:xfrm>
        </p:spPr>
        <p:txBody>
          <a:bodyPr/>
          <a:lstStyle/>
          <a:p>
            <a:fld id="{1675790D-0D29-4606-946F-FEC55B2D1B60}" type="slidenum">
              <a:rPr lang="ru-UA" sz="1400" smtClean="0">
                <a:latin typeface="Times New Roman" panose="02020603050405020304" pitchFamily="18" charset="0"/>
                <a:cs typeface="Times New Roman" panose="02020603050405020304" pitchFamily="18" charset="0"/>
              </a:rPr>
              <a:pPr/>
              <a:t>37</a:t>
            </a:fld>
            <a:endParaRPr lang="ru-UA" sz="1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4354416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B62B792-3DC5-4920-B114-23C85BA0D376}"/>
              </a:ext>
            </a:extLst>
          </p:cNvPr>
          <p:cNvSpPr>
            <a:spLocks noGrp="1"/>
          </p:cNvSpPr>
          <p:nvPr>
            <p:ph type="title"/>
          </p:nvPr>
        </p:nvSpPr>
        <p:spPr>
          <a:xfrm>
            <a:off x="1546455" y="190501"/>
            <a:ext cx="10018713" cy="1221050"/>
          </a:xfrm>
        </p:spPr>
        <p:txBody>
          <a:bodyPr/>
          <a:lstStyle/>
          <a:p>
            <a:r>
              <a:rPr lang="uk-UA" dirty="0">
                <a:solidFill>
                  <a:schemeClr val="accent4"/>
                </a:solidFill>
              </a:rPr>
              <a:t>Загальні властивості ППП</a:t>
            </a:r>
          </a:p>
        </p:txBody>
      </p:sp>
      <p:sp>
        <p:nvSpPr>
          <p:cNvPr id="3" name="Объект 2">
            <a:extLst>
              <a:ext uri="{FF2B5EF4-FFF2-40B4-BE49-F238E27FC236}">
                <a16:creationId xmlns="" xmlns:a16="http://schemas.microsoft.com/office/drawing/2014/main" id="{4CF30915-C5C6-45C5-AA8A-D2C8BCC09B8E}"/>
              </a:ext>
            </a:extLst>
          </p:cNvPr>
          <p:cNvSpPr>
            <a:spLocks noGrp="1"/>
          </p:cNvSpPr>
          <p:nvPr>
            <p:ph idx="1"/>
          </p:nvPr>
        </p:nvSpPr>
        <p:spPr>
          <a:xfrm>
            <a:off x="1546455" y="1458511"/>
            <a:ext cx="10018713" cy="4796902"/>
          </a:xfrm>
        </p:spPr>
        <p:txBody>
          <a:bodyPr>
            <a:normAutofit fontScale="85000" lnSpcReduction="20000"/>
          </a:bodyPr>
          <a:lstStyle/>
          <a:p>
            <a:pPr marL="0" indent="457200">
              <a:lnSpc>
                <a:spcPct val="110000"/>
              </a:lnSpc>
              <a:spcBef>
                <a:spcPts val="0"/>
              </a:spcBef>
              <a:spcAft>
                <a:spcPts val="0"/>
              </a:spcAft>
              <a:buNone/>
            </a:pPr>
            <a:r>
              <a:rPr lang="uk-UA" dirty="0">
                <a:latin typeface="Times New Roman" panose="02020603050405020304" pitchFamily="18" charset="0"/>
                <a:cs typeface="Times New Roman" panose="02020603050405020304" pitchFamily="18" charset="0"/>
              </a:rPr>
              <a:t>1. Пакет складається з декількох програмних одиниць. </a:t>
            </a:r>
          </a:p>
          <a:p>
            <a:pPr marL="0" indent="457200">
              <a:lnSpc>
                <a:spcPct val="110000"/>
              </a:lnSpc>
              <a:spcBef>
                <a:spcPts val="0"/>
              </a:spcBef>
              <a:spcAft>
                <a:spcPts val="0"/>
              </a:spcAft>
              <a:buNone/>
            </a:pPr>
            <a:r>
              <a:rPr lang="uk-UA" dirty="0">
                <a:latin typeface="Times New Roman" panose="02020603050405020304" pitchFamily="18" charset="0"/>
                <a:cs typeface="Times New Roman" panose="02020603050405020304" pitchFamily="18" charset="0"/>
              </a:rPr>
              <a:t>2. Пакет призначений для вирішення певного класу задач, для якого є універсальним, тобто має можливості для вирішення більшості завдань цього класу. </a:t>
            </a:r>
          </a:p>
          <a:p>
            <a:pPr marL="0" indent="457200">
              <a:lnSpc>
                <a:spcPct val="110000"/>
              </a:lnSpc>
              <a:spcBef>
                <a:spcPts val="0"/>
              </a:spcBef>
              <a:spcAft>
                <a:spcPts val="0"/>
              </a:spcAft>
              <a:buNone/>
            </a:pPr>
            <a:r>
              <a:rPr lang="uk-UA" dirty="0">
                <a:latin typeface="Times New Roman" panose="02020603050405020304" pitchFamily="18" charset="0"/>
                <a:cs typeface="Times New Roman" panose="02020603050405020304" pitchFamily="18" charset="0"/>
              </a:rPr>
              <a:t>3. Пакет допускає налаштування конкретних умов застосування, тобто в пакеті передбачені засоби управління, що дозволяють вибирати конкретні можливості з числа передбачених. </a:t>
            </a:r>
          </a:p>
          <a:p>
            <a:pPr marL="0" indent="457200">
              <a:lnSpc>
                <a:spcPct val="110000"/>
              </a:lnSpc>
              <a:spcBef>
                <a:spcPts val="0"/>
              </a:spcBef>
              <a:spcAft>
                <a:spcPts val="0"/>
              </a:spcAft>
              <a:buNone/>
            </a:pPr>
            <a:r>
              <a:rPr lang="uk-UA" dirty="0">
                <a:latin typeface="Times New Roman" panose="02020603050405020304" pitchFamily="18" charset="0"/>
                <a:cs typeface="Times New Roman" panose="02020603050405020304" pitchFamily="18" charset="0"/>
              </a:rPr>
              <a:t>4. Пакет розроблений з урахуванням можливості його використання за межами тієї організації, в якій він створений, і задовольняє загальним вимогам до програмного виробу: </a:t>
            </a:r>
          </a:p>
          <a:p>
            <a:pPr marL="0" indent="457200">
              <a:lnSpc>
                <a:spcPct val="110000"/>
              </a:lnSpc>
              <a:spcBef>
                <a:spcPts val="0"/>
              </a:spcBef>
              <a:spcAft>
                <a:spcPts val="0"/>
              </a:spcAft>
              <a:buNone/>
            </a:pPr>
            <a:r>
              <a:rPr lang="uk-UA" dirty="0">
                <a:latin typeface="Times New Roman" panose="02020603050405020304" pitchFamily="18" charset="0"/>
                <a:cs typeface="Times New Roman" panose="02020603050405020304" pitchFamily="18" charset="0"/>
              </a:rPr>
              <a:t>• відповідає існуючим стандартам; </a:t>
            </a:r>
          </a:p>
          <a:p>
            <a:pPr marL="0" indent="457200">
              <a:lnSpc>
                <a:spcPct val="110000"/>
              </a:lnSpc>
              <a:spcBef>
                <a:spcPts val="0"/>
              </a:spcBef>
              <a:spcAft>
                <a:spcPts val="0"/>
              </a:spcAft>
              <a:buNone/>
            </a:pPr>
            <a:r>
              <a:rPr lang="uk-UA" dirty="0">
                <a:latin typeface="Times New Roman" panose="02020603050405020304" pitchFamily="18" charset="0"/>
                <a:cs typeface="Times New Roman" panose="02020603050405020304" pitchFamily="18" charset="0"/>
              </a:rPr>
              <a:t>• забезпечується документацією користувача; </a:t>
            </a:r>
          </a:p>
          <a:p>
            <a:pPr marL="0" indent="457200">
              <a:lnSpc>
                <a:spcPct val="110000"/>
              </a:lnSpc>
              <a:spcBef>
                <a:spcPts val="0"/>
              </a:spcBef>
              <a:spcAft>
                <a:spcPts val="0"/>
              </a:spcAft>
              <a:buNone/>
            </a:pPr>
            <a:r>
              <a:rPr lang="uk-UA" dirty="0">
                <a:latin typeface="Times New Roman" panose="02020603050405020304" pitchFamily="18" charset="0"/>
                <a:cs typeface="Times New Roman" panose="02020603050405020304" pitchFamily="18" charset="0"/>
              </a:rPr>
              <a:t>• допускає можливість після продажного обслуговування; </a:t>
            </a:r>
          </a:p>
          <a:p>
            <a:pPr marL="0" indent="457200">
              <a:lnSpc>
                <a:spcPct val="110000"/>
              </a:lnSpc>
              <a:spcBef>
                <a:spcPts val="0"/>
              </a:spcBef>
              <a:spcAft>
                <a:spcPts val="0"/>
              </a:spcAft>
              <a:buNone/>
            </a:pPr>
            <a:r>
              <a:rPr lang="uk-UA" dirty="0">
                <a:latin typeface="Times New Roman" panose="02020603050405020304" pitchFamily="18" charset="0"/>
                <a:cs typeface="Times New Roman" panose="02020603050405020304" pitchFamily="18" charset="0"/>
              </a:rPr>
              <a:t>• має встановлену ціну; </a:t>
            </a:r>
          </a:p>
          <a:p>
            <a:pPr marL="0" indent="457200">
              <a:lnSpc>
                <a:spcPct val="110000"/>
              </a:lnSpc>
              <a:spcBef>
                <a:spcPts val="0"/>
              </a:spcBef>
              <a:spcAft>
                <a:spcPts val="0"/>
              </a:spcAft>
              <a:buNone/>
            </a:pPr>
            <a:r>
              <a:rPr lang="uk-UA" dirty="0">
                <a:latin typeface="Times New Roman" panose="02020603050405020304" pitchFamily="18" charset="0"/>
                <a:cs typeface="Times New Roman" panose="02020603050405020304" pitchFamily="18" charset="0"/>
              </a:rPr>
              <a:t>• документація і способи застосування пакета орієнтовані на користувача, що має певний рівень кваліфікації в тій галузі знань, до якої належать завдання, що вирішуються пакетом. </a:t>
            </a:r>
          </a:p>
          <a:p>
            <a:pPr marL="0" indent="457200" algn="just">
              <a:spcBef>
                <a:spcPts val="0"/>
              </a:spcBef>
              <a:spcAft>
                <a:spcPts val="0"/>
              </a:spcAft>
              <a:buNone/>
            </a:pPr>
            <a:endParaRPr lang="ru-UA" dirty="0">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 xmlns:a16="http://schemas.microsoft.com/office/drawing/2014/main" id="{7AB23B8A-3E24-49AB-AF92-50BBB96B69FB}"/>
              </a:ext>
            </a:extLst>
          </p:cNvPr>
          <p:cNvSpPr>
            <a:spLocks noGrp="1"/>
          </p:cNvSpPr>
          <p:nvPr>
            <p:ph type="sldNum" sz="quarter" idx="12"/>
          </p:nvPr>
        </p:nvSpPr>
        <p:spPr>
          <a:xfrm>
            <a:off x="10951856" y="6302374"/>
            <a:ext cx="551167" cy="365125"/>
          </a:xfrm>
        </p:spPr>
        <p:txBody>
          <a:bodyPr/>
          <a:lstStyle/>
          <a:p>
            <a:fld id="{1675790D-0D29-4606-946F-FEC55B2D1B60}" type="slidenum">
              <a:rPr lang="ru-UA" sz="1400" smtClean="0">
                <a:latin typeface="Times New Roman" panose="02020603050405020304" pitchFamily="18" charset="0"/>
                <a:cs typeface="Times New Roman" panose="02020603050405020304" pitchFamily="18" charset="0"/>
              </a:rPr>
              <a:pPr/>
              <a:t>38</a:t>
            </a:fld>
            <a:endParaRPr lang="ru-UA" sz="1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6730358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A25750E-CA54-4F76-BAA7-E3E32BF975C7}"/>
              </a:ext>
            </a:extLst>
          </p:cNvPr>
          <p:cNvSpPr>
            <a:spLocks noGrp="1"/>
          </p:cNvSpPr>
          <p:nvPr>
            <p:ph type="title"/>
          </p:nvPr>
        </p:nvSpPr>
        <p:spPr>
          <a:xfrm>
            <a:off x="1484310" y="1"/>
            <a:ext cx="10018713" cy="976544"/>
          </a:xfrm>
        </p:spPr>
        <p:txBody>
          <a:bodyPr>
            <a:normAutofit/>
          </a:bodyPr>
          <a:lstStyle/>
          <a:p>
            <a:r>
              <a:rPr lang="uk-UA" sz="3600" dirty="0">
                <a:solidFill>
                  <a:schemeClr val="accent4"/>
                </a:solidFill>
                <a:latin typeface="Times New Roman" panose="02020603050405020304" pitchFamily="18" charset="0"/>
                <a:cs typeface="Times New Roman" panose="02020603050405020304" pitchFamily="18" charset="0"/>
              </a:rPr>
              <a:t>Класифікація ППП</a:t>
            </a:r>
            <a:endParaRPr lang="ru-UA" sz="3600" dirty="0">
              <a:solidFill>
                <a:schemeClr val="accent4"/>
              </a:solidFill>
              <a:latin typeface="Times New Roman" panose="02020603050405020304" pitchFamily="18" charset="0"/>
              <a:cs typeface="Times New Roman" panose="02020603050405020304" pitchFamily="18" charset="0"/>
            </a:endParaRPr>
          </a:p>
        </p:txBody>
      </p:sp>
      <p:graphicFrame>
        <p:nvGraphicFramePr>
          <p:cNvPr id="5" name="Объект 4">
            <a:extLst>
              <a:ext uri="{FF2B5EF4-FFF2-40B4-BE49-F238E27FC236}">
                <a16:creationId xmlns="" xmlns:a16="http://schemas.microsoft.com/office/drawing/2014/main" id="{EFC7E42B-1C2D-453D-84C4-F3A519C6A4BE}"/>
              </a:ext>
            </a:extLst>
          </p:cNvPr>
          <p:cNvGraphicFramePr>
            <a:graphicFrameLocks noGrp="1"/>
          </p:cNvGraphicFramePr>
          <p:nvPr>
            <p:ph idx="1"/>
            <p:extLst>
              <p:ext uri="{D42A27DB-BD31-4B8C-83A1-F6EECF244321}">
                <p14:modId xmlns="" xmlns:p14="http://schemas.microsoft.com/office/powerpoint/2010/main" val="2578066682"/>
              </p:ext>
            </p:extLst>
          </p:nvPr>
        </p:nvGraphicFramePr>
        <p:xfrm>
          <a:off x="1058184" y="1198786"/>
          <a:ext cx="10571564" cy="52146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омер слайда 3">
            <a:extLst>
              <a:ext uri="{FF2B5EF4-FFF2-40B4-BE49-F238E27FC236}">
                <a16:creationId xmlns="" xmlns:a16="http://schemas.microsoft.com/office/drawing/2014/main" id="{72E72D6A-979E-4880-A8C8-555BFA688E6E}"/>
              </a:ext>
            </a:extLst>
          </p:cNvPr>
          <p:cNvSpPr>
            <a:spLocks noGrp="1"/>
          </p:cNvSpPr>
          <p:nvPr>
            <p:ph type="sldNum" sz="quarter" idx="12"/>
          </p:nvPr>
        </p:nvSpPr>
        <p:spPr>
          <a:xfrm>
            <a:off x="10951856" y="6333818"/>
            <a:ext cx="551167" cy="365125"/>
          </a:xfrm>
        </p:spPr>
        <p:txBody>
          <a:bodyPr/>
          <a:lstStyle/>
          <a:p>
            <a:fld id="{1675790D-0D29-4606-946F-FEC55B2D1B60}" type="slidenum">
              <a:rPr lang="ru-UA" sz="1400" smtClean="0">
                <a:latin typeface="Times New Roman" panose="02020603050405020304" pitchFamily="18" charset="0"/>
                <a:cs typeface="Times New Roman" panose="02020603050405020304" pitchFamily="18" charset="0"/>
              </a:rPr>
              <a:pPr/>
              <a:t>39</a:t>
            </a:fld>
            <a:endParaRPr lang="ru-UA" sz="1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08706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B38AFC8-F75C-40B6-8BAF-F0205D31CB44}"/>
              </a:ext>
            </a:extLst>
          </p:cNvPr>
          <p:cNvSpPr>
            <a:spLocks noGrp="1"/>
          </p:cNvSpPr>
          <p:nvPr>
            <p:ph type="title"/>
          </p:nvPr>
        </p:nvSpPr>
        <p:spPr>
          <a:xfrm>
            <a:off x="1377779" y="185692"/>
            <a:ext cx="10018713" cy="1752599"/>
          </a:xfrm>
        </p:spPr>
        <p:txBody>
          <a:bodyPr>
            <a:normAutofit/>
          </a:bodyPr>
          <a:lstStyle/>
          <a:p>
            <a:r>
              <a:rPr lang="uk-UA" sz="3600" dirty="0">
                <a:solidFill>
                  <a:schemeClr val="accent4"/>
                </a:solidFill>
                <a:latin typeface="Times New Roman" panose="02020603050405020304" pitchFamily="18" charset="0"/>
                <a:cs typeface="Times New Roman" panose="02020603050405020304" pitchFamily="18" charset="0"/>
              </a:rPr>
              <a:t>Тема 1. Корпоративні інформаційні системи</a:t>
            </a:r>
            <a:br>
              <a:rPr lang="uk-UA" sz="3600" dirty="0">
                <a:solidFill>
                  <a:schemeClr val="accent4"/>
                </a:solidFill>
                <a:latin typeface="Times New Roman" panose="02020603050405020304" pitchFamily="18" charset="0"/>
                <a:cs typeface="Times New Roman" panose="02020603050405020304" pitchFamily="18" charset="0"/>
              </a:rPr>
            </a:br>
            <a:r>
              <a:rPr lang="uk-UA" sz="3600" dirty="0">
                <a:solidFill>
                  <a:schemeClr val="accent4"/>
                </a:solidFill>
                <a:latin typeface="Times New Roman" panose="02020603050405020304" pitchFamily="18" charset="0"/>
                <a:cs typeface="Times New Roman" panose="02020603050405020304" pitchFamily="18" charset="0"/>
              </a:rPr>
              <a:t>1.1 Класифікація інформаційних систем (ІС)</a:t>
            </a:r>
          </a:p>
        </p:txBody>
      </p:sp>
      <p:sp>
        <p:nvSpPr>
          <p:cNvPr id="3" name="Объект 2">
            <a:extLst>
              <a:ext uri="{FF2B5EF4-FFF2-40B4-BE49-F238E27FC236}">
                <a16:creationId xmlns="" xmlns:a16="http://schemas.microsoft.com/office/drawing/2014/main" id="{D335A335-7822-4675-9FCC-A9F8CFC15D60}"/>
              </a:ext>
            </a:extLst>
          </p:cNvPr>
          <p:cNvSpPr>
            <a:spLocks noGrp="1"/>
          </p:cNvSpPr>
          <p:nvPr>
            <p:ph idx="1"/>
          </p:nvPr>
        </p:nvSpPr>
        <p:spPr>
          <a:xfrm>
            <a:off x="1484310" y="1632800"/>
            <a:ext cx="10018713" cy="3818089"/>
          </a:xfrm>
        </p:spPr>
        <p:txBody>
          <a:bodyPr>
            <a:normAutofit/>
          </a:bodyPr>
          <a:lstStyle/>
          <a:p>
            <a:pPr marL="0" indent="457200" algn="just">
              <a:spcBef>
                <a:spcPts val="0"/>
              </a:spcBef>
              <a:spcAft>
                <a:spcPts val="0"/>
              </a:spcAft>
              <a:buNone/>
            </a:pPr>
            <a:r>
              <a:rPr lang="uk-UA" sz="2000" dirty="0">
                <a:latin typeface="Times New Roman" panose="02020603050405020304" pitchFamily="18" charset="0"/>
                <a:cs typeface="Times New Roman" panose="02020603050405020304" pitchFamily="18" charset="0"/>
              </a:rPr>
              <a:t>При створенні чи класифікації ІС виникають проблеми, пов’язані з формальним – математичним чи алгоритмічним описанням задач. Від міри формалізації задачі багато в чому залежить ефективність роботи всієї системи, а також рівень автоматизації, який визначає міру участі людини при прийнятті рішення на основі отриманої інформації. Чим точнішим є математичний опис задач, тим більші можливості комп’ютерної обробки даних і тим менша ступінь участі людини в процесі її розв’язання. Це і визначає міру автоматизації задачі.</a:t>
            </a:r>
            <a:endParaRPr lang="en-US" sz="2000" dirty="0">
              <a:latin typeface="Times New Roman" panose="02020603050405020304" pitchFamily="18" charset="0"/>
              <a:cs typeface="Times New Roman" panose="02020603050405020304" pitchFamily="18" charset="0"/>
            </a:endParaRPr>
          </a:p>
          <a:p>
            <a:pPr marL="0" indent="457200" algn="just">
              <a:spcBef>
                <a:spcPts val="0"/>
              </a:spcBef>
              <a:spcAft>
                <a:spcPts val="0"/>
              </a:spcAft>
              <a:buNone/>
            </a:pPr>
            <a:r>
              <a:rPr lang="uk-UA" sz="2000" dirty="0">
                <a:latin typeface="Times New Roman" panose="02020603050405020304" pitchFamily="18" charset="0"/>
                <a:cs typeface="Times New Roman" panose="02020603050405020304" pitchFamily="18" charset="0"/>
              </a:rPr>
              <a:t>Розрізняють два типи задач, для яких створюються інформаційні системи:</a:t>
            </a:r>
          </a:p>
          <a:p>
            <a:pPr algn="just">
              <a:spcBef>
                <a:spcPts val="0"/>
              </a:spcBef>
              <a:spcAft>
                <a:spcPts val="0"/>
              </a:spcAft>
            </a:pPr>
            <a:r>
              <a:rPr lang="uk-UA" sz="2000" dirty="0">
                <a:latin typeface="Times New Roman" panose="02020603050405020304" pitchFamily="18" charset="0"/>
                <a:cs typeface="Times New Roman" panose="02020603050405020304" pitchFamily="18" charset="0"/>
              </a:rPr>
              <a:t>структуровані;</a:t>
            </a:r>
          </a:p>
          <a:p>
            <a:pPr algn="just">
              <a:spcBef>
                <a:spcPts val="0"/>
              </a:spcBef>
              <a:spcAft>
                <a:spcPts val="0"/>
              </a:spcAft>
            </a:pPr>
            <a:r>
              <a:rPr lang="uk-UA" sz="2000" dirty="0">
                <a:latin typeface="Times New Roman" panose="02020603050405020304" pitchFamily="18" charset="0"/>
                <a:cs typeface="Times New Roman" panose="02020603050405020304" pitchFamily="18" charset="0"/>
              </a:rPr>
              <a:t>частково структуровані.</a:t>
            </a:r>
          </a:p>
          <a:p>
            <a:pPr marL="0" indent="457200" algn="just">
              <a:spcBef>
                <a:spcPts val="0"/>
              </a:spcBef>
              <a:spcAft>
                <a:spcPts val="0"/>
              </a:spcAft>
              <a:buNone/>
            </a:pPr>
            <a:endParaRPr lang="uk-UA" sz="2000" dirty="0">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 xmlns:a16="http://schemas.microsoft.com/office/drawing/2014/main" id="{5F85FD96-2386-49A8-BF43-97BC1414623F}"/>
              </a:ext>
            </a:extLst>
          </p:cNvPr>
          <p:cNvSpPr>
            <a:spLocks noGrp="1"/>
          </p:cNvSpPr>
          <p:nvPr>
            <p:ph type="sldNum" sz="quarter" idx="12"/>
          </p:nvPr>
        </p:nvSpPr>
        <p:spPr>
          <a:xfrm>
            <a:off x="10845325" y="6275742"/>
            <a:ext cx="551167" cy="365125"/>
          </a:xfrm>
        </p:spPr>
        <p:txBody>
          <a:bodyPr/>
          <a:lstStyle/>
          <a:p>
            <a:fld id="{1675790D-0D29-4606-946F-FEC55B2D1B60}" type="slidenum">
              <a:rPr lang="ru-UA" sz="1400" smtClean="0">
                <a:latin typeface="Times New Roman" panose="02020603050405020304" pitchFamily="18" charset="0"/>
                <a:cs typeface="Times New Roman" panose="02020603050405020304" pitchFamily="18" charset="0"/>
              </a:rPr>
              <a:pPr/>
              <a:t>4</a:t>
            </a:fld>
            <a:endParaRPr lang="ru-UA" sz="1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9183798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ECFE581-4942-45ED-8A77-54BCED0BCA69}"/>
              </a:ext>
            </a:extLst>
          </p:cNvPr>
          <p:cNvSpPr>
            <a:spLocks noGrp="1"/>
          </p:cNvSpPr>
          <p:nvPr>
            <p:ph type="title"/>
          </p:nvPr>
        </p:nvSpPr>
        <p:spPr>
          <a:xfrm>
            <a:off x="1590843" y="265191"/>
            <a:ext cx="10018713" cy="1022072"/>
          </a:xfrm>
        </p:spPr>
        <p:txBody>
          <a:bodyPr>
            <a:normAutofit/>
          </a:bodyPr>
          <a:lstStyle/>
          <a:p>
            <a:r>
              <a:rPr lang="uk-UA" sz="3600" dirty="0">
                <a:solidFill>
                  <a:schemeClr val="accent4"/>
                </a:solidFill>
                <a:latin typeface="Times New Roman" panose="02020603050405020304" pitchFamily="18" charset="0"/>
                <a:cs typeface="Times New Roman" panose="02020603050405020304" pitchFamily="18" charset="0"/>
              </a:rPr>
              <a:t>2.6 Аналітична обробка даних</a:t>
            </a:r>
          </a:p>
        </p:txBody>
      </p:sp>
      <p:sp>
        <p:nvSpPr>
          <p:cNvPr id="3" name="Объект 2">
            <a:extLst>
              <a:ext uri="{FF2B5EF4-FFF2-40B4-BE49-F238E27FC236}">
                <a16:creationId xmlns="" xmlns:a16="http://schemas.microsoft.com/office/drawing/2014/main" id="{00FDAA03-B309-4E08-B6B5-FAD536DD46F7}"/>
              </a:ext>
            </a:extLst>
          </p:cNvPr>
          <p:cNvSpPr>
            <a:spLocks noGrp="1"/>
          </p:cNvSpPr>
          <p:nvPr>
            <p:ph idx="1"/>
          </p:nvPr>
        </p:nvSpPr>
        <p:spPr>
          <a:xfrm>
            <a:off x="1484310" y="985421"/>
            <a:ext cx="10018713" cy="4805779"/>
          </a:xfrm>
        </p:spPr>
        <p:txBody>
          <a:bodyPr/>
          <a:lstStyle/>
          <a:p>
            <a:pPr marL="0" indent="457200" algn="just">
              <a:spcBef>
                <a:spcPts val="0"/>
              </a:spcBef>
              <a:spcAft>
                <a:spcPts val="0"/>
              </a:spcAft>
              <a:buNone/>
            </a:pPr>
            <a:r>
              <a:rPr lang="uk-UA" dirty="0">
                <a:latin typeface="Times New Roman" panose="02020603050405020304" pitchFamily="18" charset="0"/>
                <a:cs typeface="Times New Roman" panose="02020603050405020304" pitchFamily="18" charset="0"/>
              </a:rPr>
              <a:t>Раціональне використання ІТ, з урахуванням сучасних досягнень техніки та інших технологічних інновацій, зумовлює постійне створення, розвиток, оновлення і експлуатацію певних інформаційних систем. З метою оптимізації процесів (наприклад, зниження енерговитрат, необхідної кількості працівників, робочого часу, матеріальних ресурсів тощо). За сучасних умов на підприємствах найчастіше використовуються комп’ютерні інформаційні системи.</a:t>
            </a:r>
          </a:p>
          <a:p>
            <a:pPr marL="0" indent="457200" algn="just">
              <a:spcBef>
                <a:spcPts val="0"/>
              </a:spcBef>
              <a:spcAft>
                <a:spcPts val="0"/>
              </a:spcAft>
              <a:buNone/>
            </a:pPr>
            <a:r>
              <a:rPr lang="ru-RU" dirty="0">
                <a:latin typeface="Times New Roman" panose="02020603050405020304" pitchFamily="18" charset="0"/>
                <a:cs typeface="Times New Roman" panose="02020603050405020304" pitchFamily="18" charset="0"/>
              </a:rPr>
              <a:t>Аналіз даних — розділ математики, що займається розробкою методів обробки даних незалежно від їх природи.</a:t>
            </a:r>
            <a:endParaRPr lang="uk-UA" dirty="0">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 xmlns:a16="http://schemas.microsoft.com/office/drawing/2014/main" id="{4298F118-4767-4F3B-A09D-5FEBA6C966C5}"/>
              </a:ext>
            </a:extLst>
          </p:cNvPr>
          <p:cNvSpPr>
            <a:spLocks noGrp="1"/>
          </p:cNvSpPr>
          <p:nvPr>
            <p:ph type="sldNum" sz="quarter" idx="12"/>
          </p:nvPr>
        </p:nvSpPr>
        <p:spPr>
          <a:xfrm>
            <a:off x="10951856" y="6227685"/>
            <a:ext cx="551167" cy="365125"/>
          </a:xfrm>
        </p:spPr>
        <p:txBody>
          <a:bodyPr/>
          <a:lstStyle/>
          <a:p>
            <a:fld id="{1675790D-0D29-4606-946F-FEC55B2D1B60}" type="slidenum">
              <a:rPr lang="ru-UA" sz="1400" smtClean="0">
                <a:latin typeface="Times New Roman" panose="02020603050405020304" pitchFamily="18" charset="0"/>
                <a:cs typeface="Times New Roman" panose="02020603050405020304" pitchFamily="18" charset="0"/>
              </a:rPr>
              <a:pPr/>
              <a:t>40</a:t>
            </a:fld>
            <a:endParaRPr lang="ru-UA" sz="1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1233766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59D8D9E-4B8C-4E55-9F55-E29041798898}"/>
              </a:ext>
            </a:extLst>
          </p:cNvPr>
          <p:cNvSpPr>
            <a:spLocks noGrp="1"/>
          </p:cNvSpPr>
          <p:nvPr>
            <p:ph type="title"/>
          </p:nvPr>
        </p:nvSpPr>
        <p:spPr>
          <a:xfrm>
            <a:off x="1484310" y="268550"/>
            <a:ext cx="10018713" cy="1364941"/>
          </a:xfrm>
        </p:spPr>
        <p:txBody>
          <a:bodyPr>
            <a:normAutofit/>
          </a:bodyPr>
          <a:lstStyle/>
          <a:p>
            <a:r>
              <a:rPr lang="uk-UA" sz="3600" dirty="0">
                <a:solidFill>
                  <a:schemeClr val="accent4"/>
                </a:solidFill>
                <a:latin typeface="Times New Roman" panose="02020603050405020304" pitchFamily="18" charset="0"/>
                <a:cs typeface="Times New Roman" panose="02020603050405020304" pitchFamily="18" charset="0"/>
              </a:rPr>
              <a:t>Етапи аналізу даних</a:t>
            </a:r>
          </a:p>
        </p:txBody>
      </p:sp>
      <p:graphicFrame>
        <p:nvGraphicFramePr>
          <p:cNvPr id="5" name="Объект 4">
            <a:extLst>
              <a:ext uri="{FF2B5EF4-FFF2-40B4-BE49-F238E27FC236}">
                <a16:creationId xmlns="" xmlns:a16="http://schemas.microsoft.com/office/drawing/2014/main" id="{ECA9A3C0-FD99-47B2-98CD-EC7CAF08BFD2}"/>
              </a:ext>
            </a:extLst>
          </p:cNvPr>
          <p:cNvGraphicFramePr>
            <a:graphicFrameLocks noGrp="1"/>
          </p:cNvGraphicFramePr>
          <p:nvPr>
            <p:ph idx="1"/>
            <p:extLst>
              <p:ext uri="{D42A27DB-BD31-4B8C-83A1-F6EECF244321}">
                <p14:modId xmlns="" xmlns:p14="http://schemas.microsoft.com/office/powerpoint/2010/main" val="4279420797"/>
              </p:ext>
            </p:extLst>
          </p:nvPr>
        </p:nvGraphicFramePr>
        <p:xfrm>
          <a:off x="2774793" y="1562979"/>
          <a:ext cx="7437745" cy="4562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омер слайда 3">
            <a:extLst>
              <a:ext uri="{FF2B5EF4-FFF2-40B4-BE49-F238E27FC236}">
                <a16:creationId xmlns="" xmlns:a16="http://schemas.microsoft.com/office/drawing/2014/main" id="{026932C3-9E75-4799-A6DB-2CC7B3F8A61F}"/>
              </a:ext>
            </a:extLst>
          </p:cNvPr>
          <p:cNvSpPr>
            <a:spLocks noGrp="1"/>
          </p:cNvSpPr>
          <p:nvPr>
            <p:ph type="sldNum" sz="quarter" idx="12"/>
          </p:nvPr>
        </p:nvSpPr>
        <p:spPr>
          <a:xfrm>
            <a:off x="10951856" y="6224325"/>
            <a:ext cx="551167" cy="365125"/>
          </a:xfrm>
        </p:spPr>
        <p:txBody>
          <a:bodyPr/>
          <a:lstStyle/>
          <a:p>
            <a:fld id="{1675790D-0D29-4606-946F-FEC55B2D1B60}" type="slidenum">
              <a:rPr lang="ru-UA" sz="1400" smtClean="0">
                <a:latin typeface="Times New Roman" panose="02020603050405020304" pitchFamily="18" charset="0"/>
                <a:cs typeface="Times New Roman" panose="02020603050405020304" pitchFamily="18" charset="0"/>
              </a:rPr>
              <a:pPr/>
              <a:t>41</a:t>
            </a:fld>
            <a:endParaRPr lang="ru-UA" sz="1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8267873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EA149BF-2C9D-4042-BA40-A2ED4ECAE274}"/>
              </a:ext>
            </a:extLst>
          </p:cNvPr>
          <p:cNvSpPr>
            <a:spLocks noGrp="1"/>
          </p:cNvSpPr>
          <p:nvPr>
            <p:ph type="title"/>
          </p:nvPr>
        </p:nvSpPr>
        <p:spPr>
          <a:xfrm>
            <a:off x="1484310" y="39580"/>
            <a:ext cx="10018713" cy="1194417"/>
          </a:xfrm>
        </p:spPr>
        <p:txBody>
          <a:bodyPr>
            <a:normAutofit/>
          </a:bodyPr>
          <a:lstStyle/>
          <a:p>
            <a:r>
              <a:rPr lang="uk-UA" sz="3600" dirty="0">
                <a:solidFill>
                  <a:schemeClr val="accent4"/>
                </a:solidFill>
                <a:latin typeface="Times New Roman" panose="02020603050405020304" pitchFamily="18" charset="0"/>
                <a:cs typeface="Times New Roman" panose="02020603050405020304" pitchFamily="18" charset="0"/>
              </a:rPr>
              <a:t>Види аналізу</a:t>
            </a:r>
            <a:endParaRPr lang="ru-UA" sz="3600" dirty="0">
              <a:solidFill>
                <a:schemeClr val="accent4"/>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7C20431C-BECA-4104-B9CD-ACEE21088143}"/>
              </a:ext>
            </a:extLst>
          </p:cNvPr>
          <p:cNvSpPr>
            <a:spLocks noGrp="1"/>
          </p:cNvSpPr>
          <p:nvPr>
            <p:ph idx="1"/>
          </p:nvPr>
        </p:nvSpPr>
        <p:spPr>
          <a:xfrm>
            <a:off x="1484310" y="1029039"/>
            <a:ext cx="10018713" cy="5273336"/>
          </a:xfrm>
        </p:spPr>
        <p:txBody>
          <a:bodyPr>
            <a:normAutofit/>
          </a:bodyPr>
          <a:lstStyle/>
          <a:p>
            <a:pPr marL="0" indent="457200" algn="just">
              <a:spcBef>
                <a:spcPts val="0"/>
              </a:spcBef>
              <a:spcAft>
                <a:spcPts val="0"/>
              </a:spcAft>
              <a:buNone/>
            </a:pPr>
            <a:r>
              <a:rPr lang="uk-UA" dirty="0">
                <a:latin typeface="Times New Roman" panose="02020603050405020304" pitchFamily="18" charset="0"/>
                <a:cs typeface="Times New Roman" panose="02020603050405020304" pitchFamily="18" charset="0"/>
              </a:rPr>
              <a:t>Розвідувальний аналіз займається попереднім експрес-аналізом даних шляхом їх перетворення та/або представлення у зручному вигляді: графічному, табличному, схем, діаграм і т.д.</a:t>
            </a:r>
          </a:p>
          <a:p>
            <a:pPr marL="0" indent="457200" algn="just">
              <a:spcBef>
                <a:spcPts val="0"/>
              </a:spcBef>
              <a:spcAft>
                <a:spcPts val="0"/>
              </a:spcAft>
              <a:buNone/>
            </a:pPr>
            <a:r>
              <a:rPr lang="ru-RU" dirty="0">
                <a:latin typeface="Times New Roman" panose="02020603050405020304" pitchFamily="18" charset="0"/>
                <a:cs typeface="Times New Roman" panose="02020603050405020304" pitchFamily="18" charset="0"/>
              </a:rPr>
              <a:t>Кореляційний аналіз — це статистичне дослідження (стохастичної) залежності між випадковими величинами (англ. </a:t>
            </a:r>
            <a:r>
              <a:rPr lang="en-US" dirty="0">
                <a:latin typeface="Times New Roman" panose="02020603050405020304" pitchFamily="18" charset="0"/>
                <a:cs typeface="Times New Roman" panose="02020603050405020304" pitchFamily="18" charset="0"/>
              </a:rPr>
              <a:t>correlation — </a:t>
            </a:r>
            <a:r>
              <a:rPr lang="ru-RU" dirty="0">
                <a:latin typeface="Times New Roman" panose="02020603050405020304" pitchFamily="18" charset="0"/>
                <a:cs typeface="Times New Roman" panose="02020603050405020304" pitchFamily="18" charset="0"/>
              </a:rPr>
              <a:t>взаємозв'язок). </a:t>
            </a:r>
            <a:r>
              <a:rPr lang="uk-UA" dirty="0">
                <a:latin typeface="Times New Roman" panose="02020603050405020304" pitchFamily="18" charset="0"/>
                <a:cs typeface="Times New Roman" panose="02020603050405020304" pitchFamily="18" charset="0"/>
              </a:rPr>
              <a:t>Дисперсійний аналіз (англ. </a:t>
            </a:r>
            <a:r>
              <a:rPr lang="en-US" dirty="0">
                <a:latin typeface="Times New Roman" panose="02020603050405020304" pitchFamily="18" charset="0"/>
                <a:cs typeface="Times New Roman" panose="02020603050405020304" pitchFamily="18" charset="0"/>
              </a:rPr>
              <a:t>analysis of variance (ANOVA)) </a:t>
            </a:r>
            <a:r>
              <a:rPr lang="uk-UA" dirty="0">
                <a:latin typeface="Times New Roman" panose="02020603050405020304" pitchFamily="18" charset="0"/>
                <a:cs typeface="Times New Roman" panose="02020603050405020304" pitchFamily="18" charset="0"/>
              </a:rPr>
              <a:t>являє собою статистичний метод аналізу результатів, які залежать від якісних ознак.</a:t>
            </a:r>
          </a:p>
          <a:p>
            <a:pPr marL="0" indent="457200" algn="just">
              <a:spcBef>
                <a:spcPts val="0"/>
              </a:spcBef>
              <a:spcAft>
                <a:spcPts val="0"/>
              </a:spcAft>
              <a:buNone/>
            </a:pPr>
            <a:r>
              <a:rPr lang="uk-UA" dirty="0">
                <a:latin typeface="Times New Roman" panose="02020603050405020304" pitchFamily="18" charset="0"/>
                <a:cs typeface="Times New Roman" panose="02020603050405020304" pitchFamily="18" charset="0"/>
              </a:rPr>
              <a:t>Регресійний аналіз — розділ математичної статистики, присвячений методам аналізу залежності однієї величини від іншої. На відміну від кореляційного аналізу не з'ясовує чи істотний зв'язок, а займається пошуком моделі цього зв'язку, вираженої у функції регресії.</a:t>
            </a:r>
          </a:p>
          <a:p>
            <a:pPr marL="0" indent="0">
              <a:buNone/>
            </a:pPr>
            <a:endParaRPr lang="ru-UA" dirty="0"/>
          </a:p>
        </p:txBody>
      </p:sp>
      <p:sp>
        <p:nvSpPr>
          <p:cNvPr id="4" name="Номер слайда 3">
            <a:extLst>
              <a:ext uri="{FF2B5EF4-FFF2-40B4-BE49-F238E27FC236}">
                <a16:creationId xmlns="" xmlns:a16="http://schemas.microsoft.com/office/drawing/2014/main" id="{D1AB6344-42B4-4496-9306-ABBDFF1137E7}"/>
              </a:ext>
            </a:extLst>
          </p:cNvPr>
          <p:cNvSpPr>
            <a:spLocks noGrp="1"/>
          </p:cNvSpPr>
          <p:nvPr>
            <p:ph type="sldNum" sz="quarter" idx="12"/>
          </p:nvPr>
        </p:nvSpPr>
        <p:spPr>
          <a:xfrm>
            <a:off x="10951856" y="6302375"/>
            <a:ext cx="551167" cy="365125"/>
          </a:xfrm>
        </p:spPr>
        <p:txBody>
          <a:bodyPr/>
          <a:lstStyle/>
          <a:p>
            <a:fld id="{1675790D-0D29-4606-946F-FEC55B2D1B60}" type="slidenum">
              <a:rPr lang="ru-UA" sz="1400" smtClean="0">
                <a:latin typeface="Times New Roman" panose="02020603050405020304" pitchFamily="18" charset="0"/>
                <a:cs typeface="Times New Roman" panose="02020603050405020304" pitchFamily="18" charset="0"/>
              </a:rPr>
              <a:pPr/>
              <a:t>42</a:t>
            </a:fld>
            <a:endParaRPr lang="ru-UA" sz="1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5690496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8791579-8881-480A-BBD2-4D126499B81B}"/>
              </a:ext>
            </a:extLst>
          </p:cNvPr>
          <p:cNvSpPr>
            <a:spLocks noGrp="1"/>
          </p:cNvSpPr>
          <p:nvPr>
            <p:ph type="title"/>
          </p:nvPr>
        </p:nvSpPr>
        <p:spPr>
          <a:xfrm>
            <a:off x="1484309" y="13184"/>
            <a:ext cx="10018713" cy="1752599"/>
          </a:xfrm>
        </p:spPr>
        <p:txBody>
          <a:bodyPr>
            <a:normAutofit/>
          </a:bodyPr>
          <a:lstStyle/>
          <a:p>
            <a:r>
              <a:rPr lang="uk-UA" sz="3600" dirty="0">
                <a:solidFill>
                  <a:schemeClr val="accent4"/>
                </a:solidFill>
                <a:latin typeface="Times New Roman" panose="02020603050405020304" pitchFamily="18" charset="0"/>
                <a:cs typeface="Times New Roman" panose="02020603050405020304" pitchFamily="18" charset="0"/>
              </a:rPr>
              <a:t>Тема 3 Предметні інформаційні технології на підприємстві</a:t>
            </a:r>
            <a:br>
              <a:rPr lang="uk-UA" sz="3600" dirty="0">
                <a:solidFill>
                  <a:schemeClr val="accent4"/>
                </a:solidFill>
                <a:latin typeface="Times New Roman" panose="02020603050405020304" pitchFamily="18" charset="0"/>
                <a:cs typeface="Times New Roman" panose="02020603050405020304" pitchFamily="18" charset="0"/>
              </a:rPr>
            </a:br>
            <a:r>
              <a:rPr lang="uk-UA" sz="3600" dirty="0">
                <a:solidFill>
                  <a:schemeClr val="accent4"/>
                </a:solidFill>
                <a:latin typeface="Times New Roman" panose="02020603050405020304" pitchFamily="18" charset="0"/>
                <a:cs typeface="Times New Roman" panose="02020603050405020304" pitchFamily="18" charset="0"/>
              </a:rPr>
              <a:t>3.1 Поняття інформаційної технології </a:t>
            </a:r>
          </a:p>
        </p:txBody>
      </p:sp>
      <p:sp>
        <p:nvSpPr>
          <p:cNvPr id="3" name="Объект 2">
            <a:extLst>
              <a:ext uri="{FF2B5EF4-FFF2-40B4-BE49-F238E27FC236}">
                <a16:creationId xmlns="" xmlns:a16="http://schemas.microsoft.com/office/drawing/2014/main" id="{3E951D85-9950-46E3-A649-8301C755BD10}"/>
              </a:ext>
            </a:extLst>
          </p:cNvPr>
          <p:cNvSpPr>
            <a:spLocks noGrp="1"/>
          </p:cNvSpPr>
          <p:nvPr>
            <p:ph idx="1"/>
          </p:nvPr>
        </p:nvSpPr>
        <p:spPr>
          <a:xfrm>
            <a:off x="1484309" y="1765783"/>
            <a:ext cx="10018713" cy="4395320"/>
          </a:xfrm>
        </p:spPr>
        <p:txBody>
          <a:bodyPr/>
          <a:lstStyle/>
          <a:p>
            <a:pPr marL="0" indent="457200" algn="just">
              <a:spcBef>
                <a:spcPts val="0"/>
              </a:spcBef>
              <a:spcAft>
                <a:spcPts val="0"/>
              </a:spcAft>
              <a:buNone/>
            </a:pPr>
            <a:r>
              <a:rPr lang="uk-UA" dirty="0">
                <a:latin typeface="Times New Roman" panose="02020603050405020304" pitchFamily="18" charset="0"/>
                <a:cs typeface="Times New Roman" panose="02020603050405020304" pitchFamily="18" charset="0"/>
              </a:rPr>
              <a:t>Інформаційні технології, ІТ (використовується також загальніший термін інформаційно-комунікаційні технології</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information and communication technologies, ICT) — </a:t>
            </a:r>
            <a:r>
              <a:rPr lang="uk-UA" dirty="0">
                <a:latin typeface="Times New Roman" panose="02020603050405020304" pitchFamily="18" charset="0"/>
                <a:cs typeface="Times New Roman" panose="02020603050405020304" pitchFamily="18" charset="0"/>
              </a:rPr>
              <a:t>сукупність методів, виробничих процесів і програмно-технічних засобів, об’єднаних з метою збирання, опрацювання, зберігання і розповсюдження, інформації.</a:t>
            </a:r>
          </a:p>
          <a:p>
            <a:pPr marL="0" indent="457200" algn="just">
              <a:spcBef>
                <a:spcPts val="0"/>
              </a:spcBef>
              <a:spcAft>
                <a:spcPts val="0"/>
              </a:spcAft>
              <a:buNone/>
            </a:pPr>
            <a:r>
              <a:rPr lang="uk-UA" dirty="0">
                <a:latin typeface="Times New Roman" panose="02020603050405020304" pitchFamily="18" charset="0"/>
                <a:cs typeface="Times New Roman" panose="02020603050405020304" pitchFamily="18" charset="0"/>
              </a:rPr>
              <a:t>Інформаційна система за своїм складом нагадує підприємство з перероблення даних і виробництва вихідної інформації.</a:t>
            </a:r>
          </a:p>
          <a:p>
            <a:pPr marL="0" indent="457200" algn="just">
              <a:spcBef>
                <a:spcPts val="0"/>
              </a:spcBef>
              <a:spcAft>
                <a:spcPts val="0"/>
              </a:spcAft>
              <a:buNone/>
            </a:pPr>
            <a:r>
              <a:rPr lang="uk-UA" dirty="0">
                <a:latin typeface="Times New Roman" panose="02020603050405020304" pitchFamily="18" charset="0"/>
                <a:cs typeface="Times New Roman" panose="02020603050405020304" pitchFamily="18" charset="0"/>
              </a:rPr>
              <a:t>Як і в будь-якому процесі, в інформаційній системі наявна технологія перетворення даних у результативну інформацію.</a:t>
            </a:r>
          </a:p>
          <a:p>
            <a:pPr marL="0" indent="457200" algn="just">
              <a:spcBef>
                <a:spcPts val="0"/>
              </a:spcBef>
              <a:spcAft>
                <a:spcPts val="0"/>
              </a:spcAft>
              <a:buNone/>
            </a:pPr>
            <a:endParaRPr lang="uk-UA" dirty="0">
              <a:latin typeface="Times New Roman" panose="02020603050405020304" pitchFamily="18" charset="0"/>
              <a:cs typeface="Times New Roman" panose="02020603050405020304" pitchFamily="18" charset="0"/>
            </a:endParaRPr>
          </a:p>
          <a:p>
            <a:pPr marL="0" indent="457200" algn="just">
              <a:spcBef>
                <a:spcPts val="0"/>
              </a:spcBef>
              <a:spcAft>
                <a:spcPts val="0"/>
              </a:spcAft>
              <a:buNone/>
            </a:pPr>
            <a:endParaRPr lang="uk-UA" dirty="0">
              <a:latin typeface="Times New Roman" panose="02020603050405020304" pitchFamily="18" charset="0"/>
              <a:cs typeface="Times New Roman" panose="02020603050405020304" pitchFamily="18" charset="0"/>
            </a:endParaRPr>
          </a:p>
          <a:p>
            <a:pPr marL="0" indent="457200" algn="just">
              <a:spcBef>
                <a:spcPts val="0"/>
              </a:spcBef>
              <a:spcAft>
                <a:spcPts val="0"/>
              </a:spcAft>
              <a:buNone/>
            </a:pPr>
            <a:endParaRPr lang="ru-RU" dirty="0">
              <a:latin typeface="Times New Roman" panose="02020603050405020304" pitchFamily="18" charset="0"/>
              <a:cs typeface="Times New Roman" panose="02020603050405020304" pitchFamily="18" charset="0"/>
            </a:endParaRPr>
          </a:p>
          <a:p>
            <a:pPr marL="0" indent="457200" algn="just">
              <a:spcBef>
                <a:spcPts val="0"/>
              </a:spcBef>
              <a:spcAft>
                <a:spcPts val="0"/>
              </a:spcAft>
              <a:buNone/>
            </a:pPr>
            <a:endParaRPr lang="uk-UA" dirty="0">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 xmlns:a16="http://schemas.microsoft.com/office/drawing/2014/main" id="{37953DE3-53D5-4ABF-ADE9-4E8185B12497}"/>
              </a:ext>
            </a:extLst>
          </p:cNvPr>
          <p:cNvSpPr>
            <a:spLocks noGrp="1"/>
          </p:cNvSpPr>
          <p:nvPr>
            <p:ph type="sldNum" sz="quarter" idx="12"/>
          </p:nvPr>
        </p:nvSpPr>
        <p:spPr>
          <a:xfrm>
            <a:off x="10951856" y="6284382"/>
            <a:ext cx="551167" cy="365125"/>
          </a:xfrm>
        </p:spPr>
        <p:txBody>
          <a:bodyPr/>
          <a:lstStyle/>
          <a:p>
            <a:fld id="{1675790D-0D29-4606-946F-FEC55B2D1B60}" type="slidenum">
              <a:rPr lang="ru-UA" sz="1400" smtClean="0">
                <a:latin typeface="Times New Roman" panose="02020603050405020304" pitchFamily="18" charset="0"/>
                <a:cs typeface="Times New Roman" panose="02020603050405020304" pitchFamily="18" charset="0"/>
              </a:rPr>
              <a:pPr/>
              <a:t>43</a:t>
            </a:fld>
            <a:endParaRPr lang="ru-UA" sz="1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6502032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D368AC9-6F59-4AEE-A71D-4D5B5F7B60A0}"/>
              </a:ext>
            </a:extLst>
          </p:cNvPr>
          <p:cNvSpPr>
            <a:spLocks noGrp="1"/>
          </p:cNvSpPr>
          <p:nvPr>
            <p:ph type="title"/>
          </p:nvPr>
        </p:nvSpPr>
        <p:spPr>
          <a:xfrm>
            <a:off x="1484310" y="0"/>
            <a:ext cx="10018713" cy="1752599"/>
          </a:xfrm>
        </p:spPr>
        <p:txBody>
          <a:bodyPr>
            <a:normAutofit/>
          </a:bodyPr>
          <a:lstStyle/>
          <a:p>
            <a:r>
              <a:rPr lang="uk-UA" sz="3600" dirty="0">
                <a:solidFill>
                  <a:schemeClr val="accent4"/>
                </a:solidFill>
                <a:latin typeface="Times New Roman" panose="02020603050405020304" pitchFamily="18" charset="0"/>
                <a:cs typeface="Times New Roman" panose="02020603050405020304" pitchFamily="18" charset="0"/>
              </a:rPr>
              <a:t>Автоматизована інформаційна технологія</a:t>
            </a:r>
          </a:p>
        </p:txBody>
      </p:sp>
      <p:sp>
        <p:nvSpPr>
          <p:cNvPr id="3" name="Объект 2">
            <a:extLst>
              <a:ext uri="{FF2B5EF4-FFF2-40B4-BE49-F238E27FC236}">
                <a16:creationId xmlns="" xmlns:a16="http://schemas.microsoft.com/office/drawing/2014/main" id="{5A2A692F-C0DD-4FED-ADAD-93117BB38BD0}"/>
              </a:ext>
            </a:extLst>
          </p:cNvPr>
          <p:cNvSpPr>
            <a:spLocks noGrp="1"/>
          </p:cNvSpPr>
          <p:nvPr>
            <p:ph idx="1"/>
          </p:nvPr>
        </p:nvSpPr>
        <p:spPr>
          <a:xfrm>
            <a:off x="1484310" y="1380612"/>
            <a:ext cx="10018713" cy="4434128"/>
          </a:xfrm>
        </p:spPr>
        <p:txBody>
          <a:bodyPr/>
          <a:lstStyle/>
          <a:p>
            <a:pPr marL="0" indent="457200" algn="just">
              <a:spcBef>
                <a:spcPts val="0"/>
              </a:spcBef>
              <a:spcAft>
                <a:spcPts val="0"/>
              </a:spcAft>
              <a:buNone/>
            </a:pPr>
            <a:r>
              <a:rPr lang="uk-UA" dirty="0">
                <a:latin typeface="Times New Roman" panose="02020603050405020304" pitchFamily="18" charset="0"/>
                <a:cs typeface="Times New Roman" panose="02020603050405020304" pitchFamily="18" charset="0"/>
              </a:rPr>
              <a:t>Автоматизована інформаційна технологія (АІТ) — системно організована для розв’язання задач управління сукупність методів і засобів реалізації операцій збору, реєстрації, передачі, нагромадження, пошуку, оброблення і захисту інформації на основі застосування програмного забезпечення, засобів обчислювальної техніки та зв’язку, а також засобів, за допомогою яких інформація пропонується клієнтам.</a:t>
            </a:r>
          </a:p>
          <a:p>
            <a:pPr marL="0" indent="457200" algn="just">
              <a:spcBef>
                <a:spcPts val="0"/>
              </a:spcBef>
              <a:spcAft>
                <a:spcPts val="0"/>
              </a:spcAft>
              <a:buNone/>
            </a:pPr>
            <a:r>
              <a:rPr lang="uk-UA" dirty="0">
                <a:latin typeface="Times New Roman" panose="02020603050405020304" pitchFamily="18" charset="0"/>
                <a:cs typeface="Times New Roman" panose="02020603050405020304" pitchFamily="18" charset="0"/>
              </a:rPr>
              <a:t>Основу нової інформаційної технології складають розподілена обчислювальна техніка, «дружнє» програмне забезпечення та сучасні засоби комунікації. Принципова відміна нової інформаційної технології полягає не тільки в автоматизації процесів зміни форми й розміщення інформації, а й у зміні її змісту.</a:t>
            </a:r>
          </a:p>
          <a:p>
            <a:pPr marL="0" indent="457200" algn="just">
              <a:spcBef>
                <a:spcPts val="0"/>
              </a:spcBef>
              <a:spcAft>
                <a:spcPts val="0"/>
              </a:spcAft>
              <a:buNone/>
            </a:pPr>
            <a:endParaRPr lang="uk-UA" dirty="0">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 xmlns:a16="http://schemas.microsoft.com/office/drawing/2014/main" id="{2C48165F-8EF3-4842-96FF-B41DAFC1702C}"/>
              </a:ext>
            </a:extLst>
          </p:cNvPr>
          <p:cNvSpPr>
            <a:spLocks noGrp="1"/>
          </p:cNvSpPr>
          <p:nvPr>
            <p:ph type="sldNum" sz="quarter" idx="12"/>
          </p:nvPr>
        </p:nvSpPr>
        <p:spPr>
          <a:xfrm>
            <a:off x="10951855" y="6124583"/>
            <a:ext cx="551167" cy="365125"/>
          </a:xfrm>
        </p:spPr>
        <p:txBody>
          <a:bodyPr/>
          <a:lstStyle/>
          <a:p>
            <a:fld id="{1675790D-0D29-4606-946F-FEC55B2D1B60}" type="slidenum">
              <a:rPr lang="ru-UA" sz="1400" smtClean="0">
                <a:latin typeface="Times New Roman" panose="02020603050405020304" pitchFamily="18" charset="0"/>
                <a:cs typeface="Times New Roman" panose="02020603050405020304" pitchFamily="18" charset="0"/>
              </a:rPr>
              <a:pPr/>
              <a:t>44</a:t>
            </a:fld>
            <a:endParaRPr lang="ru-UA" sz="1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018363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E4BFA93-ED6E-4FD0-B42F-D27A6D78BAF0}"/>
              </a:ext>
            </a:extLst>
          </p:cNvPr>
          <p:cNvSpPr>
            <a:spLocks noGrp="1"/>
          </p:cNvSpPr>
          <p:nvPr>
            <p:ph type="title"/>
          </p:nvPr>
        </p:nvSpPr>
        <p:spPr>
          <a:xfrm>
            <a:off x="1386656" y="-86558"/>
            <a:ext cx="10018713" cy="1752599"/>
          </a:xfrm>
        </p:spPr>
        <p:txBody>
          <a:bodyPr>
            <a:normAutofit/>
          </a:bodyPr>
          <a:lstStyle/>
          <a:p>
            <a:r>
              <a:rPr lang="uk-UA" sz="3600" dirty="0">
                <a:solidFill>
                  <a:schemeClr val="accent4"/>
                </a:solidFill>
                <a:latin typeface="Times New Roman" panose="02020603050405020304" pitchFamily="18" charset="0"/>
                <a:cs typeface="Times New Roman" panose="02020603050405020304" pitchFamily="18" charset="0"/>
              </a:rPr>
              <a:t>Види ІТ</a:t>
            </a:r>
            <a:endParaRPr lang="ru-UA" sz="3600" dirty="0">
              <a:solidFill>
                <a:schemeClr val="accent4"/>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FF69DAC8-CAC4-4C58-A739-C640B0E1236E}"/>
              </a:ext>
            </a:extLst>
          </p:cNvPr>
          <p:cNvSpPr>
            <a:spLocks noGrp="1"/>
          </p:cNvSpPr>
          <p:nvPr>
            <p:ph idx="1"/>
          </p:nvPr>
        </p:nvSpPr>
        <p:spPr>
          <a:xfrm>
            <a:off x="1484310" y="1393795"/>
            <a:ext cx="10018713" cy="4397406"/>
          </a:xfrm>
        </p:spPr>
        <p:txBody>
          <a:bodyPr/>
          <a:lstStyle/>
          <a:p>
            <a:pPr marL="0" indent="457200" algn="just">
              <a:spcBef>
                <a:spcPts val="0"/>
              </a:spcBef>
              <a:spcAft>
                <a:spcPts val="0"/>
              </a:spcAft>
              <a:buNone/>
            </a:pPr>
            <a:r>
              <a:rPr lang="uk-UA" dirty="0">
                <a:latin typeface="Times New Roman" panose="02020603050405020304" pitchFamily="18" charset="0"/>
                <a:cs typeface="Times New Roman" panose="02020603050405020304" pitchFamily="18" charset="0"/>
              </a:rPr>
              <a:t>І сьогодні можна говорити про забезпечувальні ІТ і функціональні ІТ.</a:t>
            </a:r>
          </a:p>
          <a:p>
            <a:pPr marL="0" indent="457200" algn="just">
              <a:spcBef>
                <a:spcPts val="0"/>
              </a:spcBef>
              <a:spcAft>
                <a:spcPts val="0"/>
              </a:spcAft>
            </a:pPr>
            <a:r>
              <a:rPr lang="uk-UA" dirty="0">
                <a:latin typeface="Times New Roman" panose="02020603050405020304" pitchFamily="18" charset="0"/>
                <a:cs typeface="Times New Roman" panose="02020603050405020304" pitchFamily="18" charset="0"/>
              </a:rPr>
              <a:t>Забезпечувальні ІТ — технології оброблення інформації, які використовуються як інструмент у різних предметних сферах для розв’язання різних задач.</a:t>
            </a:r>
          </a:p>
          <a:p>
            <a:pPr marL="0" indent="457200" algn="just">
              <a:spcBef>
                <a:spcPts val="0"/>
              </a:spcBef>
              <a:spcAft>
                <a:spcPts val="0"/>
              </a:spcAft>
            </a:pPr>
            <a:r>
              <a:rPr lang="uk-UA" dirty="0">
                <a:latin typeface="Times New Roman" panose="02020603050405020304" pitchFamily="18" charset="0"/>
                <a:cs typeface="Times New Roman" panose="02020603050405020304" pitchFamily="18" charset="0"/>
              </a:rPr>
              <a:t>Функціональні ІТ — це модифікація забезпечувальних ІТ, за якої реалізується, будь-яка з предметних технологій. Наприклад, в арсеналі облікового процесу можуть перебувати як забезпечувальні технології (наприклад, текстові й табличні процесори), так і спеціальні функціональні технології (табличні процесори, СУБД, експертні системи, реалізуючі предметні технології). інтересах її користувачів.</a:t>
            </a:r>
          </a:p>
          <a:p>
            <a:endParaRPr lang="ru-UA" dirty="0"/>
          </a:p>
        </p:txBody>
      </p:sp>
      <p:sp>
        <p:nvSpPr>
          <p:cNvPr id="4" name="Номер слайда 3">
            <a:extLst>
              <a:ext uri="{FF2B5EF4-FFF2-40B4-BE49-F238E27FC236}">
                <a16:creationId xmlns="" xmlns:a16="http://schemas.microsoft.com/office/drawing/2014/main" id="{9879165A-E231-41E3-86BF-8466C831AA1C}"/>
              </a:ext>
            </a:extLst>
          </p:cNvPr>
          <p:cNvSpPr>
            <a:spLocks noGrp="1"/>
          </p:cNvSpPr>
          <p:nvPr>
            <p:ph type="sldNum" sz="quarter" idx="12"/>
          </p:nvPr>
        </p:nvSpPr>
        <p:spPr>
          <a:xfrm>
            <a:off x="10951856" y="6181418"/>
            <a:ext cx="551167" cy="365125"/>
          </a:xfrm>
        </p:spPr>
        <p:txBody>
          <a:bodyPr/>
          <a:lstStyle/>
          <a:p>
            <a:fld id="{1675790D-0D29-4606-946F-FEC55B2D1B60}" type="slidenum">
              <a:rPr lang="ru-UA" sz="1400" smtClean="0">
                <a:latin typeface="Times New Roman" panose="02020603050405020304" pitchFamily="18" charset="0"/>
                <a:cs typeface="Times New Roman" panose="02020603050405020304" pitchFamily="18" charset="0"/>
              </a:rPr>
              <a:pPr/>
              <a:t>45</a:t>
            </a:fld>
            <a:endParaRPr lang="ru-UA" sz="1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0723846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57CCEDF-07CA-47D8-B30C-44EA6816EB23}"/>
              </a:ext>
            </a:extLst>
          </p:cNvPr>
          <p:cNvSpPr>
            <a:spLocks noGrp="1"/>
          </p:cNvSpPr>
          <p:nvPr>
            <p:ph type="title"/>
          </p:nvPr>
        </p:nvSpPr>
        <p:spPr>
          <a:xfrm>
            <a:off x="1484311" y="4070"/>
            <a:ext cx="10018713" cy="1203294"/>
          </a:xfrm>
        </p:spPr>
        <p:txBody>
          <a:bodyPr/>
          <a:lstStyle/>
          <a:p>
            <a:r>
              <a:rPr lang="uk-UA" dirty="0">
                <a:solidFill>
                  <a:schemeClr val="accent4"/>
                </a:solidFill>
              </a:rPr>
              <a:t>Схема сучасних ІТ</a:t>
            </a:r>
          </a:p>
        </p:txBody>
      </p:sp>
      <p:pic>
        <p:nvPicPr>
          <p:cNvPr id="5" name="Объект 4">
            <a:extLst>
              <a:ext uri="{FF2B5EF4-FFF2-40B4-BE49-F238E27FC236}">
                <a16:creationId xmlns="" xmlns:a16="http://schemas.microsoft.com/office/drawing/2014/main" id="{44A8FE2F-F12C-4986-A612-F406C424E8CD}"/>
              </a:ext>
            </a:extLst>
          </p:cNvPr>
          <p:cNvPicPr>
            <a:picLocks noGrp="1" noChangeAspect="1"/>
          </p:cNvPicPr>
          <p:nvPr>
            <p:ph idx="1"/>
          </p:nvPr>
        </p:nvPicPr>
        <p:blipFill>
          <a:blip r:embed="rId2"/>
          <a:stretch>
            <a:fillRect/>
          </a:stretch>
        </p:blipFill>
        <p:spPr>
          <a:xfrm>
            <a:off x="2742852" y="1076133"/>
            <a:ext cx="7501630" cy="5357473"/>
          </a:xfrm>
          <a:prstGeom prst="rect">
            <a:avLst/>
          </a:prstGeom>
        </p:spPr>
      </p:pic>
      <p:sp>
        <p:nvSpPr>
          <p:cNvPr id="4" name="Номер слайда 3">
            <a:extLst>
              <a:ext uri="{FF2B5EF4-FFF2-40B4-BE49-F238E27FC236}">
                <a16:creationId xmlns="" xmlns:a16="http://schemas.microsoft.com/office/drawing/2014/main" id="{1088C292-D626-4CEF-B783-2E8E551A07A9}"/>
              </a:ext>
            </a:extLst>
          </p:cNvPr>
          <p:cNvSpPr>
            <a:spLocks noGrp="1"/>
          </p:cNvSpPr>
          <p:nvPr>
            <p:ph type="sldNum" sz="quarter" idx="12"/>
          </p:nvPr>
        </p:nvSpPr>
        <p:spPr>
          <a:xfrm>
            <a:off x="10951856" y="6302375"/>
            <a:ext cx="551167" cy="365125"/>
          </a:xfrm>
        </p:spPr>
        <p:txBody>
          <a:bodyPr/>
          <a:lstStyle/>
          <a:p>
            <a:fld id="{1675790D-0D29-4606-946F-FEC55B2D1B60}" type="slidenum">
              <a:rPr lang="ru-UA" sz="1400" smtClean="0">
                <a:latin typeface="Times New Roman" panose="02020603050405020304" pitchFamily="18" charset="0"/>
                <a:cs typeface="Times New Roman" panose="02020603050405020304" pitchFamily="18" charset="0"/>
              </a:rPr>
              <a:pPr/>
              <a:t>46</a:t>
            </a:fld>
            <a:endParaRPr lang="ru-UA" sz="1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0515657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EE18145-ABC8-44D9-B5D0-672341D70844}"/>
              </a:ext>
            </a:extLst>
          </p:cNvPr>
          <p:cNvSpPr>
            <a:spLocks noGrp="1"/>
          </p:cNvSpPr>
          <p:nvPr>
            <p:ph type="title"/>
          </p:nvPr>
        </p:nvSpPr>
        <p:spPr>
          <a:xfrm>
            <a:off x="1484309" y="117629"/>
            <a:ext cx="10018713" cy="1752599"/>
          </a:xfrm>
        </p:spPr>
        <p:txBody>
          <a:bodyPr>
            <a:normAutofit/>
          </a:bodyPr>
          <a:lstStyle/>
          <a:p>
            <a:r>
              <a:rPr lang="uk-UA" sz="3600" dirty="0">
                <a:solidFill>
                  <a:schemeClr val="accent4"/>
                </a:solidFill>
                <a:latin typeface="Times New Roman" panose="02020603050405020304" pitchFamily="18" charset="0"/>
                <a:cs typeface="Times New Roman" panose="02020603050405020304" pitchFamily="18" charset="0"/>
              </a:rPr>
              <a:t>3.2 Класифікація інформаційних технологій </a:t>
            </a:r>
          </a:p>
        </p:txBody>
      </p:sp>
      <p:sp>
        <p:nvSpPr>
          <p:cNvPr id="3" name="Объект 2">
            <a:extLst>
              <a:ext uri="{FF2B5EF4-FFF2-40B4-BE49-F238E27FC236}">
                <a16:creationId xmlns="" xmlns:a16="http://schemas.microsoft.com/office/drawing/2014/main" id="{726116B5-5B29-4A4F-84D2-CBEAC0804B87}"/>
              </a:ext>
            </a:extLst>
          </p:cNvPr>
          <p:cNvSpPr>
            <a:spLocks noGrp="1"/>
          </p:cNvSpPr>
          <p:nvPr>
            <p:ph idx="1"/>
          </p:nvPr>
        </p:nvSpPr>
        <p:spPr>
          <a:xfrm>
            <a:off x="1484309" y="1535837"/>
            <a:ext cx="10018713" cy="4918299"/>
          </a:xfrm>
        </p:spPr>
        <p:txBody>
          <a:bodyPr numCol="1">
            <a:normAutofit fontScale="70000" lnSpcReduction="20000"/>
          </a:bodyPr>
          <a:lstStyle/>
          <a:p>
            <a:pPr marL="0" indent="457200" algn="just">
              <a:lnSpc>
                <a:spcPct val="120000"/>
              </a:lnSpc>
              <a:spcBef>
                <a:spcPts val="0"/>
              </a:spcBef>
              <a:spcAft>
                <a:spcPts val="0"/>
              </a:spcAft>
              <a:buNone/>
            </a:pPr>
            <a:r>
              <a:rPr lang="uk-UA" dirty="0">
                <a:latin typeface="Times New Roman" panose="02020603050405020304" pitchFamily="18" charset="0"/>
                <a:cs typeface="Times New Roman" panose="02020603050405020304" pitchFamily="18" charset="0"/>
              </a:rPr>
              <a:t>Класифікація інформаційних технологій за деякими ознаками, зокрема:</a:t>
            </a:r>
          </a:p>
          <a:p>
            <a:pPr marL="0" indent="457200" algn="just">
              <a:lnSpc>
                <a:spcPct val="120000"/>
              </a:lnSpc>
              <a:spcBef>
                <a:spcPts val="0"/>
              </a:spcBef>
              <a:spcAft>
                <a:spcPts val="0"/>
              </a:spcAft>
              <a:buNone/>
            </a:pPr>
            <a:r>
              <a:rPr lang="uk-UA" dirty="0">
                <a:latin typeface="Times New Roman" panose="02020603050405020304" pitchFamily="18" charset="0"/>
                <a:cs typeface="Times New Roman" panose="02020603050405020304" pitchFamily="18" charset="0"/>
              </a:rPr>
              <a:t>•	за способом використання засобів обчислювальної техніки під час оброблення інформації:</a:t>
            </a:r>
          </a:p>
          <a:p>
            <a:pPr marL="0" indent="457200" algn="just">
              <a:lnSpc>
                <a:spcPct val="120000"/>
              </a:lnSpc>
              <a:spcBef>
                <a:spcPts val="0"/>
              </a:spcBef>
              <a:spcAft>
                <a:spcPts val="0"/>
              </a:spcAft>
              <a:buNone/>
            </a:pPr>
            <a:r>
              <a:rPr lang="uk-UA" dirty="0">
                <a:latin typeface="Times New Roman" panose="02020603050405020304" pitchFamily="18" charset="0"/>
                <a:cs typeface="Times New Roman" panose="02020603050405020304" pitchFamily="18" charset="0"/>
              </a:rPr>
              <a:t>інформаційні технології у централізованих інформаційних системах;</a:t>
            </a:r>
          </a:p>
          <a:p>
            <a:pPr marL="0" indent="457200" algn="just">
              <a:lnSpc>
                <a:spcPct val="120000"/>
              </a:lnSpc>
              <a:spcBef>
                <a:spcPts val="0"/>
              </a:spcBef>
              <a:spcAft>
                <a:spcPts val="0"/>
              </a:spcAft>
              <a:buNone/>
            </a:pPr>
            <a:r>
              <a:rPr lang="uk-UA" dirty="0">
                <a:latin typeface="Times New Roman" panose="02020603050405020304" pitchFamily="18" charset="0"/>
                <a:cs typeface="Times New Roman" panose="02020603050405020304" pitchFamily="18" charset="0"/>
              </a:rPr>
              <a:t>інформаційні технології у децентралізованих інформаційних системах;</a:t>
            </a:r>
          </a:p>
          <a:p>
            <a:pPr marL="0" indent="457200" algn="just">
              <a:lnSpc>
                <a:spcPct val="120000"/>
              </a:lnSpc>
              <a:spcBef>
                <a:spcPts val="0"/>
              </a:spcBef>
              <a:spcAft>
                <a:spcPts val="0"/>
              </a:spcAft>
              <a:buNone/>
            </a:pPr>
            <a:r>
              <a:rPr lang="uk-UA" dirty="0">
                <a:latin typeface="Times New Roman" panose="02020603050405020304" pitchFamily="18" charset="0"/>
                <a:cs typeface="Times New Roman" panose="02020603050405020304" pitchFamily="18" charset="0"/>
              </a:rPr>
              <a:t>•	за способом реалізації в інформаційних системах</a:t>
            </a:r>
          </a:p>
          <a:p>
            <a:pPr marL="0" indent="457200" algn="just">
              <a:lnSpc>
                <a:spcPct val="120000"/>
              </a:lnSpc>
              <a:spcBef>
                <a:spcPts val="0"/>
              </a:spcBef>
              <a:spcAft>
                <a:spcPts val="0"/>
              </a:spcAft>
              <a:buNone/>
            </a:pPr>
            <a:r>
              <a:rPr lang="uk-UA" dirty="0">
                <a:latin typeface="Times New Roman" panose="02020603050405020304" pitchFamily="18" charset="0"/>
                <a:cs typeface="Times New Roman" panose="02020603050405020304" pitchFamily="18" charset="0"/>
              </a:rPr>
              <a:t>традиційні інформаційні технології;</a:t>
            </a:r>
          </a:p>
          <a:p>
            <a:pPr marL="0" indent="457200" algn="just">
              <a:lnSpc>
                <a:spcPct val="120000"/>
              </a:lnSpc>
              <a:spcBef>
                <a:spcPts val="0"/>
              </a:spcBef>
              <a:spcAft>
                <a:spcPts val="0"/>
              </a:spcAft>
              <a:buNone/>
            </a:pPr>
            <a:r>
              <a:rPr lang="uk-UA" dirty="0">
                <a:latin typeface="Times New Roman" panose="02020603050405020304" pitchFamily="18" charset="0"/>
                <a:cs typeface="Times New Roman" panose="02020603050405020304" pitchFamily="18" charset="0"/>
              </a:rPr>
              <a:t>нові інформаційні технології;</a:t>
            </a:r>
          </a:p>
          <a:p>
            <a:pPr marL="0" indent="457200" algn="just">
              <a:lnSpc>
                <a:spcPct val="120000"/>
              </a:lnSpc>
              <a:spcBef>
                <a:spcPts val="0"/>
              </a:spcBef>
              <a:spcAft>
                <a:spcPts val="0"/>
              </a:spcAft>
              <a:buNone/>
            </a:pPr>
            <a:r>
              <a:rPr lang="uk-UA" dirty="0">
                <a:latin typeface="Times New Roman" panose="02020603050405020304" pitchFamily="18" charset="0"/>
                <a:cs typeface="Times New Roman" panose="02020603050405020304" pitchFamily="18" charset="0"/>
              </a:rPr>
              <a:t>високі інформаційні технології;</a:t>
            </a:r>
          </a:p>
          <a:p>
            <a:pPr marL="0" indent="457200" algn="just">
              <a:lnSpc>
                <a:spcPct val="120000"/>
              </a:lnSpc>
              <a:spcBef>
                <a:spcPts val="0"/>
              </a:spcBef>
              <a:spcAft>
                <a:spcPts val="0"/>
              </a:spcAft>
              <a:buNone/>
            </a:pPr>
            <a:r>
              <a:rPr lang="uk-UA" dirty="0">
                <a:latin typeface="Times New Roman" panose="02020603050405020304" pitchFamily="18" charset="0"/>
                <a:cs typeface="Times New Roman" panose="02020603050405020304" pitchFamily="18" charset="0"/>
              </a:rPr>
              <a:t>•	за ступенем охоплення задач управління</a:t>
            </a:r>
          </a:p>
          <a:p>
            <a:pPr marL="0" indent="457200" algn="just">
              <a:lnSpc>
                <a:spcPct val="120000"/>
              </a:lnSpc>
              <a:spcBef>
                <a:spcPts val="0"/>
              </a:spcBef>
              <a:spcAft>
                <a:spcPts val="0"/>
              </a:spcAft>
              <a:buNone/>
            </a:pPr>
            <a:r>
              <a:rPr lang="uk-UA" dirty="0">
                <a:latin typeface="Times New Roman" panose="02020603050405020304" pitchFamily="18" charset="0"/>
                <a:cs typeface="Times New Roman" panose="02020603050405020304" pitchFamily="18" charset="0"/>
              </a:rPr>
              <a:t>інформаційні технології електронного оброблення даних;</a:t>
            </a:r>
          </a:p>
          <a:p>
            <a:pPr marL="0" indent="457200" algn="just">
              <a:lnSpc>
                <a:spcPct val="120000"/>
              </a:lnSpc>
              <a:spcBef>
                <a:spcPts val="0"/>
              </a:spcBef>
              <a:spcAft>
                <a:spcPts val="0"/>
              </a:spcAft>
              <a:buNone/>
            </a:pPr>
            <a:r>
              <a:rPr lang="uk-UA" dirty="0">
                <a:latin typeface="Times New Roman" panose="02020603050405020304" pitchFamily="18" charset="0"/>
                <a:cs typeface="Times New Roman" panose="02020603050405020304" pitchFamily="18" charset="0"/>
              </a:rPr>
              <a:t>інформаційні технології автоматизації функцій управління;</a:t>
            </a:r>
          </a:p>
          <a:p>
            <a:pPr marL="0" indent="457200" algn="just">
              <a:lnSpc>
                <a:spcPct val="120000"/>
              </a:lnSpc>
              <a:spcBef>
                <a:spcPts val="0"/>
              </a:spcBef>
              <a:spcAft>
                <a:spcPts val="0"/>
              </a:spcAft>
              <a:buNone/>
            </a:pPr>
            <a:r>
              <a:rPr lang="uk-UA" dirty="0">
                <a:latin typeface="Times New Roman" panose="02020603050405020304" pitchFamily="18" charset="0"/>
                <a:cs typeface="Times New Roman" panose="02020603050405020304" pitchFamily="18" charset="0"/>
              </a:rPr>
              <a:t>інформаційні технології підтримки прийняття рішень;</a:t>
            </a:r>
          </a:p>
          <a:p>
            <a:pPr marL="0" indent="457200" algn="just">
              <a:lnSpc>
                <a:spcPct val="120000"/>
              </a:lnSpc>
              <a:spcBef>
                <a:spcPts val="0"/>
              </a:spcBef>
              <a:spcAft>
                <a:spcPts val="0"/>
              </a:spcAft>
              <a:buNone/>
            </a:pPr>
            <a:r>
              <a:rPr lang="uk-UA" dirty="0">
                <a:latin typeface="Times New Roman" panose="02020603050405020304" pitchFamily="18" charset="0"/>
                <a:cs typeface="Times New Roman" panose="02020603050405020304" pitchFamily="18" charset="0"/>
              </a:rPr>
              <a:t>інформаційні технології електронного офісу;</a:t>
            </a:r>
          </a:p>
          <a:p>
            <a:pPr marL="0" indent="457200" algn="just">
              <a:lnSpc>
                <a:spcPct val="120000"/>
              </a:lnSpc>
              <a:spcBef>
                <a:spcPts val="0"/>
              </a:spcBef>
              <a:spcAft>
                <a:spcPts val="0"/>
              </a:spcAft>
              <a:buNone/>
            </a:pPr>
            <a:r>
              <a:rPr lang="uk-UA" dirty="0">
                <a:latin typeface="Times New Roman" panose="02020603050405020304" pitchFamily="18" charset="0"/>
                <a:cs typeface="Times New Roman" panose="02020603050405020304" pitchFamily="18" charset="0"/>
              </a:rPr>
              <a:t>інформаційні технології експертної підтримки;</a:t>
            </a:r>
          </a:p>
          <a:p>
            <a:pPr marL="0" indent="457200" algn="just">
              <a:lnSpc>
                <a:spcPct val="120000"/>
              </a:lnSpc>
              <a:spcBef>
                <a:spcPts val="0"/>
              </a:spcBef>
              <a:spcAft>
                <a:spcPts val="0"/>
              </a:spcAft>
              <a:buNone/>
            </a:pPr>
            <a:r>
              <a:rPr lang="ru-RU" dirty="0">
                <a:latin typeface="Times New Roman" panose="02020603050405020304" pitchFamily="18" charset="0"/>
                <a:cs typeface="Times New Roman" panose="02020603050405020304" pitchFamily="18" charset="0"/>
              </a:rPr>
              <a:t>•</a:t>
            </a:r>
            <a:r>
              <a:rPr lang="uk-UA" dirty="0">
                <a:latin typeface="Times New Roman" panose="02020603050405020304" pitchFamily="18" charset="0"/>
                <a:cs typeface="Times New Roman" panose="02020603050405020304" pitchFamily="18" charset="0"/>
              </a:rPr>
              <a:t>	за типом користувацького інтерфейсу:</a:t>
            </a:r>
          </a:p>
          <a:p>
            <a:pPr marL="0" indent="457200" algn="just">
              <a:lnSpc>
                <a:spcPct val="120000"/>
              </a:lnSpc>
              <a:spcBef>
                <a:spcPts val="0"/>
              </a:spcBef>
              <a:spcAft>
                <a:spcPts val="0"/>
              </a:spcAft>
              <a:buNone/>
            </a:pPr>
            <a:r>
              <a:rPr lang="uk-UA" dirty="0">
                <a:latin typeface="Times New Roman" panose="02020603050405020304" pitchFamily="18" charset="0"/>
                <a:cs typeface="Times New Roman" panose="02020603050405020304" pitchFamily="18" charset="0"/>
              </a:rPr>
              <a:t>пакетні;</a:t>
            </a:r>
          </a:p>
          <a:p>
            <a:pPr marL="0" indent="457200" algn="just">
              <a:lnSpc>
                <a:spcPct val="120000"/>
              </a:lnSpc>
              <a:spcBef>
                <a:spcPts val="0"/>
              </a:spcBef>
              <a:spcAft>
                <a:spcPts val="0"/>
              </a:spcAft>
              <a:buNone/>
            </a:pPr>
            <a:r>
              <a:rPr lang="uk-UA" dirty="0">
                <a:latin typeface="Times New Roman" panose="02020603050405020304" pitchFamily="18" charset="0"/>
                <a:cs typeface="Times New Roman" panose="02020603050405020304" pitchFamily="18" charset="0"/>
              </a:rPr>
              <a:t>діалогові;</a:t>
            </a:r>
          </a:p>
          <a:p>
            <a:pPr marL="0" indent="457200" algn="just">
              <a:lnSpc>
                <a:spcPct val="120000"/>
              </a:lnSpc>
              <a:spcBef>
                <a:spcPts val="0"/>
              </a:spcBef>
              <a:spcAft>
                <a:spcPts val="0"/>
              </a:spcAft>
              <a:buNone/>
            </a:pPr>
            <a:r>
              <a:rPr lang="uk-UA" dirty="0">
                <a:latin typeface="Times New Roman" panose="02020603050405020304" pitchFamily="18" charset="0"/>
                <a:cs typeface="Times New Roman" panose="02020603050405020304" pitchFamily="18" charset="0"/>
              </a:rPr>
              <a:t>мережеві;</a:t>
            </a:r>
          </a:p>
          <a:p>
            <a:pPr marL="0" indent="457200" algn="just">
              <a:lnSpc>
                <a:spcPct val="120000"/>
              </a:lnSpc>
              <a:spcBef>
                <a:spcPts val="0"/>
              </a:spcBef>
              <a:spcAft>
                <a:spcPts val="0"/>
              </a:spcAft>
              <a:buNone/>
            </a:pPr>
            <a:endParaRPr lang="uk-UA" dirty="0">
              <a:latin typeface="Times New Roman" panose="02020603050405020304" pitchFamily="18" charset="0"/>
              <a:cs typeface="Times New Roman" panose="02020603050405020304" pitchFamily="18" charset="0"/>
            </a:endParaRPr>
          </a:p>
          <a:p>
            <a:pPr marL="0" indent="0" algn="just">
              <a:buNone/>
            </a:pPr>
            <a:endParaRPr lang="ru-UA" dirty="0">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 xmlns:a16="http://schemas.microsoft.com/office/drawing/2014/main" id="{182A1BEF-9017-45D7-A85D-07D64BB78832}"/>
              </a:ext>
            </a:extLst>
          </p:cNvPr>
          <p:cNvSpPr>
            <a:spLocks noGrp="1"/>
          </p:cNvSpPr>
          <p:nvPr>
            <p:ph type="sldNum" sz="quarter" idx="12"/>
          </p:nvPr>
        </p:nvSpPr>
        <p:spPr>
          <a:xfrm>
            <a:off x="10951855" y="6365360"/>
            <a:ext cx="551167" cy="365125"/>
          </a:xfrm>
        </p:spPr>
        <p:txBody>
          <a:bodyPr/>
          <a:lstStyle/>
          <a:p>
            <a:fld id="{1675790D-0D29-4606-946F-FEC55B2D1B60}" type="slidenum">
              <a:rPr lang="ru-UA" sz="1400" smtClean="0">
                <a:latin typeface="Times New Roman" panose="02020603050405020304" pitchFamily="18" charset="0"/>
                <a:cs typeface="Times New Roman" panose="02020603050405020304" pitchFamily="18" charset="0"/>
              </a:rPr>
              <a:pPr/>
              <a:t>47</a:t>
            </a:fld>
            <a:endParaRPr lang="ru-UA" sz="1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7740279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7B80037-E8A6-4446-8643-2E1341BA8110}"/>
              </a:ext>
            </a:extLst>
          </p:cNvPr>
          <p:cNvSpPr>
            <a:spLocks noGrp="1"/>
          </p:cNvSpPr>
          <p:nvPr>
            <p:ph type="title"/>
          </p:nvPr>
        </p:nvSpPr>
        <p:spPr>
          <a:xfrm>
            <a:off x="1484309" y="190500"/>
            <a:ext cx="10018713" cy="1752599"/>
          </a:xfrm>
        </p:spPr>
        <p:txBody>
          <a:bodyPr>
            <a:normAutofit/>
          </a:bodyPr>
          <a:lstStyle/>
          <a:p>
            <a:r>
              <a:rPr lang="uk-UA" sz="3600" dirty="0">
                <a:solidFill>
                  <a:schemeClr val="accent4"/>
                </a:solidFill>
                <a:latin typeface="Times New Roman" panose="02020603050405020304" pitchFamily="18" charset="0"/>
                <a:cs typeface="Times New Roman" panose="02020603050405020304" pitchFamily="18" charset="0"/>
              </a:rPr>
              <a:t>3.3 Технологія автоматизованих робочих місць </a:t>
            </a:r>
          </a:p>
        </p:txBody>
      </p:sp>
      <p:sp>
        <p:nvSpPr>
          <p:cNvPr id="3" name="Объект 2">
            <a:extLst>
              <a:ext uri="{FF2B5EF4-FFF2-40B4-BE49-F238E27FC236}">
                <a16:creationId xmlns="" xmlns:a16="http://schemas.microsoft.com/office/drawing/2014/main" id="{197BB867-FD0A-45C7-8606-71D8CD4D7D83}"/>
              </a:ext>
            </a:extLst>
          </p:cNvPr>
          <p:cNvSpPr>
            <a:spLocks noGrp="1"/>
          </p:cNvSpPr>
          <p:nvPr>
            <p:ph idx="1"/>
          </p:nvPr>
        </p:nvSpPr>
        <p:spPr>
          <a:xfrm>
            <a:off x="1484309" y="1535837"/>
            <a:ext cx="10018713" cy="4361895"/>
          </a:xfrm>
        </p:spPr>
        <p:txBody>
          <a:bodyPr>
            <a:normAutofit lnSpcReduction="10000"/>
          </a:bodyPr>
          <a:lstStyle/>
          <a:p>
            <a:pPr marL="0" indent="457200" algn="just">
              <a:lnSpc>
                <a:spcPct val="110000"/>
              </a:lnSpc>
              <a:spcBef>
                <a:spcPts val="0"/>
              </a:spcBef>
              <a:spcAft>
                <a:spcPts val="0"/>
              </a:spcAft>
              <a:buNone/>
            </a:pPr>
            <a:r>
              <a:rPr lang="uk-UA" dirty="0">
                <a:latin typeface="Times New Roman" panose="02020603050405020304" pitchFamily="18" charset="0"/>
                <a:cs typeface="Times New Roman" panose="02020603050405020304" pitchFamily="18" charset="0"/>
              </a:rPr>
              <a:t>Автоматизоване робоче місце (АРМ) - це комплекс засобів обчислювальної техніки і програмного забезпечення, що розташовується безпосередньо на робочому місці співробітника і призначений для автоматизації його роботи в рамках спеціальності.</a:t>
            </a:r>
          </a:p>
          <a:p>
            <a:pPr marL="0" indent="457200" algn="just">
              <a:lnSpc>
                <a:spcPct val="110000"/>
              </a:lnSpc>
              <a:spcBef>
                <a:spcPts val="0"/>
              </a:spcBef>
              <a:spcAft>
                <a:spcPts val="0"/>
              </a:spcAft>
              <a:buNone/>
            </a:pPr>
            <a:r>
              <a:rPr lang="uk-UA" dirty="0">
                <a:latin typeface="Times New Roman" panose="02020603050405020304" pitchFamily="18" charset="0"/>
                <a:cs typeface="Times New Roman" panose="02020603050405020304" pitchFamily="18" charset="0"/>
              </a:rPr>
              <a:t>Автоматизовані робочі місця повинні створюватися строго відповідно до їх передбачуваним функціональним призначенням. Однак загальні принципи створення АРМ залишаються незмінними:</a:t>
            </a:r>
          </a:p>
          <a:p>
            <a:pPr marL="0" indent="457200" algn="just">
              <a:lnSpc>
                <a:spcPct val="110000"/>
              </a:lnSpc>
              <a:spcBef>
                <a:spcPts val="0"/>
              </a:spcBef>
              <a:spcAft>
                <a:spcPts val="0"/>
              </a:spcAft>
            </a:pPr>
            <a:r>
              <a:rPr lang="uk-UA" dirty="0">
                <a:latin typeface="Times New Roman" panose="02020603050405020304" pitchFamily="18" charset="0"/>
                <a:cs typeface="Times New Roman" panose="02020603050405020304" pitchFamily="18" charset="0"/>
              </a:rPr>
              <a:t>системність;</a:t>
            </a:r>
          </a:p>
          <a:p>
            <a:pPr marL="0" indent="457200" algn="just">
              <a:lnSpc>
                <a:spcPct val="110000"/>
              </a:lnSpc>
              <a:spcBef>
                <a:spcPts val="0"/>
              </a:spcBef>
              <a:spcAft>
                <a:spcPts val="0"/>
              </a:spcAft>
            </a:pPr>
            <a:r>
              <a:rPr lang="uk-UA" dirty="0">
                <a:latin typeface="Times New Roman" panose="02020603050405020304" pitchFamily="18" charset="0"/>
                <a:cs typeface="Times New Roman" panose="02020603050405020304" pitchFamily="18" charset="0"/>
              </a:rPr>
              <a:t>гнучкість;</a:t>
            </a:r>
          </a:p>
          <a:p>
            <a:pPr marL="0" indent="457200" algn="just">
              <a:lnSpc>
                <a:spcPct val="110000"/>
              </a:lnSpc>
              <a:spcBef>
                <a:spcPts val="0"/>
              </a:spcBef>
              <a:spcAft>
                <a:spcPts val="0"/>
              </a:spcAft>
            </a:pPr>
            <a:r>
              <a:rPr lang="uk-UA" dirty="0">
                <a:latin typeface="Times New Roman" panose="02020603050405020304" pitchFamily="18" charset="0"/>
                <a:cs typeface="Times New Roman" panose="02020603050405020304" pitchFamily="18" charset="0"/>
              </a:rPr>
              <a:t>стійкість;</a:t>
            </a:r>
          </a:p>
          <a:p>
            <a:pPr marL="0" indent="457200" algn="just">
              <a:lnSpc>
                <a:spcPct val="110000"/>
              </a:lnSpc>
              <a:spcBef>
                <a:spcPts val="0"/>
              </a:spcBef>
              <a:spcAft>
                <a:spcPts val="0"/>
              </a:spcAft>
            </a:pPr>
            <a:r>
              <a:rPr lang="uk-UA" dirty="0">
                <a:latin typeface="Times New Roman" panose="02020603050405020304" pitchFamily="18" charset="0"/>
                <a:cs typeface="Times New Roman" panose="02020603050405020304" pitchFamily="18" charset="0"/>
              </a:rPr>
              <a:t>ефективність.</a:t>
            </a:r>
          </a:p>
          <a:p>
            <a:endParaRPr lang="ru-UA" dirty="0"/>
          </a:p>
        </p:txBody>
      </p:sp>
      <p:sp>
        <p:nvSpPr>
          <p:cNvPr id="4" name="Номер слайда 3">
            <a:extLst>
              <a:ext uri="{FF2B5EF4-FFF2-40B4-BE49-F238E27FC236}">
                <a16:creationId xmlns="" xmlns:a16="http://schemas.microsoft.com/office/drawing/2014/main" id="{116C8A71-7DCC-4673-BB6A-3CD3E689F0CA}"/>
              </a:ext>
            </a:extLst>
          </p:cNvPr>
          <p:cNvSpPr>
            <a:spLocks noGrp="1"/>
          </p:cNvSpPr>
          <p:nvPr>
            <p:ph type="sldNum" sz="quarter" idx="12"/>
          </p:nvPr>
        </p:nvSpPr>
        <p:spPr>
          <a:xfrm>
            <a:off x="10951855" y="6302375"/>
            <a:ext cx="551167" cy="365125"/>
          </a:xfrm>
        </p:spPr>
        <p:txBody>
          <a:bodyPr/>
          <a:lstStyle/>
          <a:p>
            <a:fld id="{1675790D-0D29-4606-946F-FEC55B2D1B60}" type="slidenum">
              <a:rPr lang="ru-UA" sz="1400" smtClean="0">
                <a:latin typeface="Times New Roman" panose="02020603050405020304" pitchFamily="18" charset="0"/>
                <a:cs typeface="Times New Roman" panose="02020603050405020304" pitchFamily="18" charset="0"/>
              </a:rPr>
              <a:pPr/>
              <a:t>48</a:t>
            </a:fld>
            <a:endParaRPr lang="ru-UA" sz="1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9456783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C5EBA16-CD3C-4344-967B-5ABA673BE25B}"/>
              </a:ext>
            </a:extLst>
          </p:cNvPr>
          <p:cNvSpPr>
            <a:spLocks noGrp="1"/>
          </p:cNvSpPr>
          <p:nvPr>
            <p:ph type="title"/>
          </p:nvPr>
        </p:nvSpPr>
        <p:spPr>
          <a:xfrm>
            <a:off x="1484309" y="0"/>
            <a:ext cx="10018713" cy="1752599"/>
          </a:xfrm>
        </p:spPr>
        <p:txBody>
          <a:bodyPr/>
          <a:lstStyle/>
          <a:p>
            <a:r>
              <a:rPr lang="uk-UA" dirty="0">
                <a:solidFill>
                  <a:schemeClr val="accent4"/>
                </a:solidFill>
                <a:latin typeface="Times New Roman" panose="02020603050405020304" pitchFamily="18" charset="0"/>
                <a:cs typeface="Times New Roman" panose="02020603050405020304" pitchFamily="18" charset="0"/>
              </a:rPr>
              <a:t>ВИСНОВОК</a:t>
            </a:r>
            <a:endParaRPr lang="ru-UA" dirty="0">
              <a:solidFill>
                <a:schemeClr val="accent4"/>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E69ED275-D3D8-40BA-87E1-91A07E0B662C}"/>
              </a:ext>
            </a:extLst>
          </p:cNvPr>
          <p:cNvSpPr>
            <a:spLocks noGrp="1"/>
          </p:cNvSpPr>
          <p:nvPr>
            <p:ph idx="1"/>
          </p:nvPr>
        </p:nvSpPr>
        <p:spPr>
          <a:xfrm>
            <a:off x="1484308" y="1376040"/>
            <a:ext cx="10018713" cy="4503938"/>
          </a:xfrm>
        </p:spPr>
        <p:txBody>
          <a:bodyPr/>
          <a:lstStyle/>
          <a:p>
            <a:pPr marL="0" indent="457200" algn="just">
              <a:spcBef>
                <a:spcPts val="0"/>
              </a:spcBef>
              <a:spcAft>
                <a:spcPts val="0"/>
              </a:spcAft>
              <a:buNone/>
            </a:pPr>
            <a:r>
              <a:rPr lang="uk-UA" dirty="0">
                <a:latin typeface="Times New Roman" panose="02020603050405020304" pitchFamily="18" charset="0"/>
                <a:cs typeface="Times New Roman" panose="02020603050405020304" pitchFamily="18" charset="0"/>
              </a:rPr>
              <a:t>Ускладнення соціального, економічного та політичного життя, індустріального виробництва, зміна динаміки процесів у всіх сферах діяльності людини зумовили зріст знань і стимулювання розвитку нових засобів задоволення інформаційних потреб, значущих для суспільства. </a:t>
            </a:r>
          </a:p>
          <a:p>
            <a:pPr marL="0" indent="457200" algn="just">
              <a:spcBef>
                <a:spcPts val="0"/>
              </a:spcBef>
              <a:spcAft>
                <a:spcPts val="0"/>
              </a:spcAft>
              <a:buNone/>
            </a:pPr>
            <a:r>
              <a:rPr lang="uk-UA" dirty="0">
                <a:latin typeface="Times New Roman" panose="02020603050405020304" pitchFamily="18" charset="0"/>
                <a:cs typeface="Times New Roman" panose="02020603050405020304" pitchFamily="18" charset="0"/>
              </a:rPr>
              <a:t>У свою чергу стрімкий розвиток інформаційних технологій набуває характеру глобальної інформаційної революції, що слугує поштовхом до подальшого розвитку суспільства, в якому зсув цінностей відбувається саме в бік інформації. Це призводить до утворення єдиного інформаційного простору, доступ до якого спрощується з розвитком інформаційних технологій (ІТ), систем телекомунікацій, матеріально-технічної бази. </a:t>
            </a:r>
          </a:p>
          <a:p>
            <a:pPr marL="0" indent="457200" algn="just">
              <a:spcBef>
                <a:spcPts val="0"/>
              </a:spcBef>
              <a:spcAft>
                <a:spcPts val="0"/>
              </a:spcAft>
              <a:buNone/>
            </a:pPr>
            <a:endParaRPr lang="ru-UA" dirty="0">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 xmlns:a16="http://schemas.microsoft.com/office/drawing/2014/main" id="{7AF0836E-3BE3-468D-B3C4-D2A52161D450}"/>
              </a:ext>
            </a:extLst>
          </p:cNvPr>
          <p:cNvSpPr>
            <a:spLocks noGrp="1"/>
          </p:cNvSpPr>
          <p:nvPr>
            <p:ph type="sldNum" sz="quarter" idx="12"/>
          </p:nvPr>
        </p:nvSpPr>
        <p:spPr>
          <a:xfrm>
            <a:off x="10951855" y="6311015"/>
            <a:ext cx="551167" cy="365125"/>
          </a:xfrm>
        </p:spPr>
        <p:txBody>
          <a:bodyPr/>
          <a:lstStyle/>
          <a:p>
            <a:fld id="{1675790D-0D29-4606-946F-FEC55B2D1B60}" type="slidenum">
              <a:rPr lang="ru-UA" sz="1400" smtClean="0">
                <a:latin typeface="Times New Roman" panose="02020603050405020304" pitchFamily="18" charset="0"/>
                <a:cs typeface="Times New Roman" panose="02020603050405020304" pitchFamily="18" charset="0"/>
              </a:rPr>
              <a:pPr/>
              <a:t>49</a:t>
            </a:fld>
            <a:endParaRPr lang="ru-UA" sz="1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569558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538AF91-17A6-4F65-AFEE-2FEEBDDC1F6C}"/>
              </a:ext>
            </a:extLst>
          </p:cNvPr>
          <p:cNvSpPr>
            <a:spLocks noGrp="1"/>
          </p:cNvSpPr>
          <p:nvPr>
            <p:ph type="title"/>
          </p:nvPr>
        </p:nvSpPr>
        <p:spPr>
          <a:xfrm>
            <a:off x="1351146" y="22935"/>
            <a:ext cx="10018713" cy="1752599"/>
          </a:xfrm>
        </p:spPr>
        <p:txBody>
          <a:bodyPr>
            <a:normAutofit/>
          </a:bodyPr>
          <a:lstStyle/>
          <a:p>
            <a:r>
              <a:rPr lang="uk-UA" sz="3600" dirty="0">
                <a:solidFill>
                  <a:schemeClr val="accent4"/>
                </a:solidFill>
                <a:latin typeface="Times New Roman" panose="02020603050405020304" pitchFamily="18" charset="0"/>
                <a:cs typeface="Times New Roman" panose="02020603050405020304" pitchFamily="18" charset="0"/>
              </a:rPr>
              <a:t>Різновиди ІС</a:t>
            </a:r>
            <a:endParaRPr lang="ru-UA" sz="3600" dirty="0">
              <a:solidFill>
                <a:schemeClr val="accent4"/>
              </a:solidFill>
              <a:latin typeface="Times New Roman" panose="02020603050405020304" pitchFamily="18" charset="0"/>
              <a:cs typeface="Times New Roman" panose="02020603050405020304" pitchFamily="18" charset="0"/>
            </a:endParaRPr>
          </a:p>
        </p:txBody>
      </p:sp>
      <p:pic>
        <p:nvPicPr>
          <p:cNvPr id="5" name="Объект 4">
            <a:extLst>
              <a:ext uri="{FF2B5EF4-FFF2-40B4-BE49-F238E27FC236}">
                <a16:creationId xmlns="" xmlns:a16="http://schemas.microsoft.com/office/drawing/2014/main" id="{919EED3D-D4D8-4672-88C9-569B864DD373}"/>
              </a:ext>
            </a:extLst>
          </p:cNvPr>
          <p:cNvPicPr>
            <a:picLocks noGrp="1" noChangeAspect="1"/>
          </p:cNvPicPr>
          <p:nvPr>
            <p:ph idx="1"/>
          </p:nvPr>
        </p:nvPicPr>
        <p:blipFill>
          <a:blip r:embed="rId2"/>
          <a:stretch>
            <a:fillRect/>
          </a:stretch>
        </p:blipFill>
        <p:spPr>
          <a:xfrm>
            <a:off x="2563253" y="1358283"/>
            <a:ext cx="7814743" cy="4792061"/>
          </a:xfrm>
          <a:prstGeom prst="rect">
            <a:avLst/>
          </a:prstGeom>
        </p:spPr>
      </p:pic>
      <p:sp>
        <p:nvSpPr>
          <p:cNvPr id="4" name="Номер слайда 3">
            <a:extLst>
              <a:ext uri="{FF2B5EF4-FFF2-40B4-BE49-F238E27FC236}">
                <a16:creationId xmlns="" xmlns:a16="http://schemas.microsoft.com/office/drawing/2014/main" id="{ACF78CF0-5CA5-4473-8BFA-2B124608CF54}"/>
              </a:ext>
            </a:extLst>
          </p:cNvPr>
          <p:cNvSpPr>
            <a:spLocks noGrp="1"/>
          </p:cNvSpPr>
          <p:nvPr>
            <p:ph type="sldNum" sz="quarter" idx="12"/>
          </p:nvPr>
        </p:nvSpPr>
        <p:spPr>
          <a:xfrm>
            <a:off x="10978489" y="6150344"/>
            <a:ext cx="551167" cy="365125"/>
          </a:xfrm>
        </p:spPr>
        <p:txBody>
          <a:bodyPr/>
          <a:lstStyle/>
          <a:p>
            <a:fld id="{1675790D-0D29-4606-946F-FEC55B2D1B60}" type="slidenum">
              <a:rPr lang="ru-UA" sz="1400" smtClean="0">
                <a:latin typeface="Times New Roman" panose="02020603050405020304" pitchFamily="18" charset="0"/>
                <a:cs typeface="Times New Roman" panose="02020603050405020304" pitchFamily="18" charset="0"/>
              </a:rPr>
              <a:pPr/>
              <a:t>5</a:t>
            </a:fld>
            <a:endParaRPr lang="ru-UA" sz="1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010650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D3F68FE-6C3E-4165-80EC-36FBBA70922C}"/>
              </a:ext>
            </a:extLst>
          </p:cNvPr>
          <p:cNvSpPr>
            <a:spLocks noGrp="1"/>
          </p:cNvSpPr>
          <p:nvPr>
            <p:ph type="title"/>
          </p:nvPr>
        </p:nvSpPr>
        <p:spPr>
          <a:xfrm>
            <a:off x="1484310" y="0"/>
            <a:ext cx="10018713" cy="1752599"/>
          </a:xfrm>
        </p:spPr>
        <p:txBody>
          <a:bodyPr>
            <a:normAutofit/>
          </a:bodyPr>
          <a:lstStyle/>
          <a:p>
            <a:r>
              <a:rPr lang="uk-UA" sz="3600" dirty="0">
                <a:solidFill>
                  <a:schemeClr val="accent4"/>
                </a:solidFill>
                <a:latin typeface="Times New Roman" panose="02020603050405020304" pitchFamily="18" charset="0"/>
                <a:cs typeface="Times New Roman" panose="02020603050405020304" pitchFamily="18" charset="0"/>
              </a:rPr>
              <a:t>Класифікація інформаційних систем за структурованістю задачі</a:t>
            </a:r>
          </a:p>
        </p:txBody>
      </p:sp>
      <p:pic>
        <p:nvPicPr>
          <p:cNvPr id="5" name="Объект 4">
            <a:extLst>
              <a:ext uri="{FF2B5EF4-FFF2-40B4-BE49-F238E27FC236}">
                <a16:creationId xmlns="" xmlns:a16="http://schemas.microsoft.com/office/drawing/2014/main" id="{39EF74F8-D8FD-4452-ADD6-6E5556924F99}"/>
              </a:ext>
            </a:extLst>
          </p:cNvPr>
          <p:cNvPicPr>
            <a:picLocks noGrp="1" noChangeAspect="1"/>
          </p:cNvPicPr>
          <p:nvPr>
            <p:ph idx="1"/>
          </p:nvPr>
        </p:nvPicPr>
        <p:blipFill>
          <a:blip r:embed="rId2"/>
          <a:stretch>
            <a:fillRect/>
          </a:stretch>
        </p:blipFill>
        <p:spPr>
          <a:xfrm>
            <a:off x="2405849" y="1619735"/>
            <a:ext cx="7989902" cy="4247396"/>
          </a:xfrm>
          <a:prstGeom prst="rect">
            <a:avLst/>
          </a:prstGeom>
        </p:spPr>
      </p:pic>
      <p:sp>
        <p:nvSpPr>
          <p:cNvPr id="4" name="Номер слайда 3">
            <a:extLst>
              <a:ext uri="{FF2B5EF4-FFF2-40B4-BE49-F238E27FC236}">
                <a16:creationId xmlns="" xmlns:a16="http://schemas.microsoft.com/office/drawing/2014/main" id="{FA02F18F-1BCC-4449-A1BA-56CC6FE1E303}"/>
              </a:ext>
            </a:extLst>
          </p:cNvPr>
          <p:cNvSpPr>
            <a:spLocks noGrp="1"/>
          </p:cNvSpPr>
          <p:nvPr>
            <p:ph type="sldNum" sz="quarter" idx="12"/>
          </p:nvPr>
        </p:nvSpPr>
        <p:spPr>
          <a:xfrm>
            <a:off x="11049510" y="6151216"/>
            <a:ext cx="551167" cy="365125"/>
          </a:xfrm>
        </p:spPr>
        <p:txBody>
          <a:bodyPr/>
          <a:lstStyle/>
          <a:p>
            <a:fld id="{1675790D-0D29-4606-946F-FEC55B2D1B60}" type="slidenum">
              <a:rPr lang="ru-UA" sz="1400" smtClean="0">
                <a:latin typeface="Times New Roman" panose="02020603050405020304" pitchFamily="18" charset="0"/>
                <a:cs typeface="Times New Roman" panose="02020603050405020304" pitchFamily="18" charset="0"/>
              </a:rPr>
              <a:pPr/>
              <a:t>6</a:t>
            </a:fld>
            <a:endParaRPr lang="ru-UA" sz="1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066027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BC905C6-18CE-465F-A28D-7686B967CD82}"/>
              </a:ext>
            </a:extLst>
          </p:cNvPr>
          <p:cNvSpPr>
            <a:spLocks noGrp="1"/>
          </p:cNvSpPr>
          <p:nvPr>
            <p:ph type="title"/>
          </p:nvPr>
        </p:nvSpPr>
        <p:spPr>
          <a:xfrm>
            <a:off x="1484310" y="312937"/>
            <a:ext cx="10018713" cy="1752599"/>
          </a:xfrm>
        </p:spPr>
        <p:txBody>
          <a:bodyPr/>
          <a:lstStyle/>
          <a:p>
            <a:r>
              <a:rPr lang="uk-UA" dirty="0">
                <a:solidFill>
                  <a:schemeClr val="accent4"/>
                </a:solidFill>
              </a:rPr>
              <a:t>Неструкторовані задачі</a:t>
            </a:r>
          </a:p>
        </p:txBody>
      </p:sp>
      <p:sp>
        <p:nvSpPr>
          <p:cNvPr id="3" name="Объект 2">
            <a:extLst>
              <a:ext uri="{FF2B5EF4-FFF2-40B4-BE49-F238E27FC236}">
                <a16:creationId xmlns="" xmlns:a16="http://schemas.microsoft.com/office/drawing/2014/main" id="{2D3060A6-3207-444E-A67A-CA09F44D3085}"/>
              </a:ext>
            </a:extLst>
          </p:cNvPr>
          <p:cNvSpPr>
            <a:spLocks noGrp="1"/>
          </p:cNvSpPr>
          <p:nvPr>
            <p:ph idx="1"/>
          </p:nvPr>
        </p:nvSpPr>
        <p:spPr>
          <a:xfrm>
            <a:off x="1484309" y="1814743"/>
            <a:ext cx="10018713" cy="3991253"/>
          </a:xfrm>
        </p:spPr>
        <p:txBody>
          <a:bodyPr>
            <a:normAutofit fontScale="92500" lnSpcReduction="10000"/>
          </a:bodyPr>
          <a:lstStyle/>
          <a:p>
            <a:pPr marL="0" indent="457200" algn="just">
              <a:lnSpc>
                <a:spcPct val="110000"/>
              </a:lnSpc>
              <a:spcBef>
                <a:spcPts val="0"/>
              </a:spcBef>
              <a:spcAft>
                <a:spcPts val="0"/>
              </a:spcAft>
              <a:buNone/>
            </a:pPr>
            <a:r>
              <a:rPr lang="uk-UA" dirty="0">
                <a:latin typeface="Times New Roman" panose="02020603050405020304" pitchFamily="18" charset="0"/>
                <a:cs typeface="Times New Roman" panose="02020603050405020304" pitchFamily="18" charset="0"/>
              </a:rPr>
              <a:t>Розв’язання неструктурованих задач пов’язано з великими трудностями у зв’язку з неможливість створення математичного описання та розробки алгоритму. Рішення в таких випадках приймається людиною із загальних міркувань на основі власного досвіду і, можливо, непрямої інформації з різних джерел. Зрозуміло, що в практиці роботи будь-якої організації є небагато повністю структурованих чи повністю неструктурованих задач. </a:t>
            </a:r>
          </a:p>
          <a:p>
            <a:pPr marL="0" indent="457200" algn="just">
              <a:lnSpc>
                <a:spcPct val="110000"/>
              </a:lnSpc>
              <a:spcBef>
                <a:spcPts val="0"/>
              </a:spcBef>
              <a:spcAft>
                <a:spcPts val="0"/>
              </a:spcAft>
              <a:buNone/>
            </a:pPr>
            <a:r>
              <a:rPr lang="uk-UA" dirty="0">
                <a:latin typeface="Times New Roman" panose="02020603050405020304" pitchFamily="18" charset="0"/>
                <a:cs typeface="Times New Roman" panose="02020603050405020304" pitchFamily="18" charset="0"/>
              </a:rPr>
              <a:t>Більшість задач є частково структурованими. В цих випадках створюється інформаційна система, яка буде видавати результати розв’язку структурованих частин задач, а інформація, яку вона видаватиме, буде аналізуватися людиною. Такі системи називаються </a:t>
            </a:r>
            <a:r>
              <a:rPr lang="uk-UA" b="1" i="1" dirty="0">
                <a:latin typeface="Times New Roman" panose="02020603050405020304" pitchFamily="18" charset="0"/>
                <a:cs typeface="Times New Roman" panose="02020603050405020304" pitchFamily="18" charset="0"/>
              </a:rPr>
              <a:t>автоматизованими</a:t>
            </a:r>
            <a:r>
              <a:rPr lang="uk-UA" dirty="0">
                <a:latin typeface="Times New Roman" panose="02020603050405020304" pitchFamily="18" charset="0"/>
                <a:cs typeface="Times New Roman" panose="02020603050405020304" pitchFamily="18" charset="0"/>
              </a:rPr>
              <a:t>, оскільки в їх функціонуванні приймає участь людина.</a:t>
            </a:r>
          </a:p>
        </p:txBody>
      </p:sp>
      <p:sp>
        <p:nvSpPr>
          <p:cNvPr id="4" name="Номер слайда 3">
            <a:extLst>
              <a:ext uri="{FF2B5EF4-FFF2-40B4-BE49-F238E27FC236}">
                <a16:creationId xmlns="" xmlns:a16="http://schemas.microsoft.com/office/drawing/2014/main" id="{BB3A3E39-3696-44F1-9057-450FBAD5B56A}"/>
              </a:ext>
            </a:extLst>
          </p:cNvPr>
          <p:cNvSpPr>
            <a:spLocks noGrp="1"/>
          </p:cNvSpPr>
          <p:nvPr>
            <p:ph type="sldNum" sz="quarter" idx="12"/>
          </p:nvPr>
        </p:nvSpPr>
        <p:spPr>
          <a:xfrm>
            <a:off x="10951856" y="6210100"/>
            <a:ext cx="551167" cy="365125"/>
          </a:xfrm>
        </p:spPr>
        <p:txBody>
          <a:bodyPr/>
          <a:lstStyle/>
          <a:p>
            <a:fld id="{1675790D-0D29-4606-946F-FEC55B2D1B60}" type="slidenum">
              <a:rPr lang="ru-UA" sz="1400" smtClean="0">
                <a:latin typeface="Times New Roman" panose="02020603050405020304" pitchFamily="18" charset="0"/>
                <a:cs typeface="Times New Roman" panose="02020603050405020304" pitchFamily="18" charset="0"/>
              </a:rPr>
              <a:pPr/>
              <a:t>7</a:t>
            </a:fld>
            <a:endParaRPr lang="ru-UA" sz="1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995643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269B2A2-082F-4C43-B028-30427E143974}"/>
              </a:ext>
            </a:extLst>
          </p:cNvPr>
          <p:cNvSpPr>
            <a:spLocks noGrp="1"/>
          </p:cNvSpPr>
          <p:nvPr>
            <p:ph type="title"/>
          </p:nvPr>
        </p:nvSpPr>
        <p:spPr>
          <a:xfrm>
            <a:off x="1484310" y="224903"/>
            <a:ext cx="10018713" cy="1752599"/>
          </a:xfrm>
        </p:spPr>
        <p:txBody>
          <a:bodyPr>
            <a:normAutofit/>
          </a:bodyPr>
          <a:lstStyle/>
          <a:p>
            <a:r>
              <a:rPr lang="uk-UA" sz="3600" dirty="0">
                <a:solidFill>
                  <a:schemeClr val="accent4"/>
                </a:solidFill>
                <a:latin typeface="Times New Roman" panose="02020603050405020304" pitchFamily="18" charset="0"/>
                <a:cs typeface="Times New Roman" panose="02020603050405020304" pitchFamily="18" charset="0"/>
              </a:rPr>
              <a:t>Класифікація ІС за видами частково структурованими задачами</a:t>
            </a:r>
          </a:p>
        </p:txBody>
      </p:sp>
      <p:sp>
        <p:nvSpPr>
          <p:cNvPr id="3" name="Объект 2">
            <a:extLst>
              <a:ext uri="{FF2B5EF4-FFF2-40B4-BE49-F238E27FC236}">
                <a16:creationId xmlns="" xmlns:a16="http://schemas.microsoft.com/office/drawing/2014/main" id="{2B9BDF6E-BFEF-4DE9-BFEC-C476CB9AEE35}"/>
              </a:ext>
            </a:extLst>
          </p:cNvPr>
          <p:cNvSpPr>
            <a:spLocks noGrp="1"/>
          </p:cNvSpPr>
          <p:nvPr>
            <p:ph idx="1"/>
          </p:nvPr>
        </p:nvSpPr>
        <p:spPr>
          <a:xfrm>
            <a:off x="1484310" y="2192785"/>
            <a:ext cx="10018713" cy="3764132"/>
          </a:xfrm>
        </p:spPr>
        <p:txBody>
          <a:bodyPr/>
          <a:lstStyle/>
          <a:p>
            <a:r>
              <a:rPr lang="uk-UA" dirty="0">
                <a:latin typeface="Times New Roman" panose="02020603050405020304" pitchFamily="18" charset="0"/>
                <a:cs typeface="Times New Roman" panose="02020603050405020304" pitchFamily="18" charset="0"/>
              </a:rPr>
              <a:t>Інформаційні системи призначені для розв’язання частково структурованих задач поділяються на два види:</a:t>
            </a:r>
          </a:p>
          <a:p>
            <a:r>
              <a:rPr lang="uk-UA" dirty="0">
                <a:latin typeface="Times New Roman" panose="02020603050405020304" pitchFamily="18" charset="0"/>
                <a:cs typeface="Times New Roman" panose="02020603050405020304" pitchFamily="18" charset="0"/>
              </a:rPr>
              <a:t>ІС, призначені для створення управлінських звітів. Вони переважно орієнтовані на обробку даних (пошук, сортування, фільтрацію). Керівник на основі даних, що містяться в цих звітах, приймає рішення.</a:t>
            </a:r>
          </a:p>
          <a:p>
            <a:r>
              <a:rPr lang="uk-UA" dirty="0">
                <a:latin typeface="Times New Roman" panose="02020603050405020304" pitchFamily="18" charset="0"/>
                <a:cs typeface="Times New Roman" panose="02020603050405020304" pitchFamily="18" charset="0"/>
              </a:rPr>
              <a:t>ІС, що створюють можливі альтернативи рішення. Після цього керівник вибирає одне із запропонованих рішень.</a:t>
            </a:r>
          </a:p>
          <a:p>
            <a:endParaRPr lang="ru-UA" dirty="0"/>
          </a:p>
        </p:txBody>
      </p:sp>
      <p:sp>
        <p:nvSpPr>
          <p:cNvPr id="4" name="Номер слайда 3">
            <a:extLst>
              <a:ext uri="{FF2B5EF4-FFF2-40B4-BE49-F238E27FC236}">
                <a16:creationId xmlns="" xmlns:a16="http://schemas.microsoft.com/office/drawing/2014/main" id="{251C664E-A61F-441B-9A13-B703195E4A19}"/>
              </a:ext>
            </a:extLst>
          </p:cNvPr>
          <p:cNvSpPr>
            <a:spLocks noGrp="1"/>
          </p:cNvSpPr>
          <p:nvPr>
            <p:ph type="sldNum" sz="quarter" idx="12"/>
          </p:nvPr>
        </p:nvSpPr>
        <p:spPr>
          <a:xfrm>
            <a:off x="11058388" y="6172200"/>
            <a:ext cx="551167" cy="365125"/>
          </a:xfrm>
        </p:spPr>
        <p:txBody>
          <a:bodyPr/>
          <a:lstStyle/>
          <a:p>
            <a:fld id="{1675790D-0D29-4606-946F-FEC55B2D1B60}" type="slidenum">
              <a:rPr lang="ru-UA" sz="1400" smtClean="0">
                <a:latin typeface="Times New Roman" panose="02020603050405020304" pitchFamily="18" charset="0"/>
                <a:cs typeface="Times New Roman" panose="02020603050405020304" pitchFamily="18" charset="0"/>
              </a:rPr>
              <a:pPr/>
              <a:t>8</a:t>
            </a:fld>
            <a:endParaRPr lang="ru-UA" sz="1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302831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7C9D45D-DB3F-4E78-B6FA-541A60153FFE}"/>
              </a:ext>
            </a:extLst>
          </p:cNvPr>
          <p:cNvSpPr>
            <a:spLocks noGrp="1"/>
          </p:cNvSpPr>
          <p:nvPr>
            <p:ph type="title"/>
          </p:nvPr>
        </p:nvSpPr>
        <p:spPr>
          <a:xfrm>
            <a:off x="1484309" y="6997"/>
            <a:ext cx="10018713" cy="1752599"/>
          </a:xfrm>
        </p:spPr>
        <p:txBody>
          <a:bodyPr>
            <a:normAutofit/>
          </a:bodyPr>
          <a:lstStyle/>
          <a:p>
            <a:r>
              <a:rPr lang="uk-UA" sz="3600" dirty="0">
                <a:solidFill>
                  <a:schemeClr val="accent4"/>
                </a:solidFill>
                <a:latin typeface="Times New Roman" panose="02020603050405020304" pitchFamily="18" charset="0"/>
                <a:cs typeface="Times New Roman" panose="02020603050405020304" pitchFamily="18" charset="0"/>
              </a:rPr>
              <a:t>ІС, призначені для створення управлінських звітів</a:t>
            </a:r>
          </a:p>
        </p:txBody>
      </p:sp>
      <p:sp>
        <p:nvSpPr>
          <p:cNvPr id="3" name="Объект 2">
            <a:extLst>
              <a:ext uri="{FF2B5EF4-FFF2-40B4-BE49-F238E27FC236}">
                <a16:creationId xmlns="" xmlns:a16="http://schemas.microsoft.com/office/drawing/2014/main" id="{A7464F30-A704-4672-BD33-3A10EE7A7C09}"/>
              </a:ext>
            </a:extLst>
          </p:cNvPr>
          <p:cNvSpPr>
            <a:spLocks noGrp="1"/>
          </p:cNvSpPr>
          <p:nvPr>
            <p:ph idx="1"/>
          </p:nvPr>
        </p:nvSpPr>
        <p:spPr>
          <a:xfrm>
            <a:off x="1484309" y="1979721"/>
            <a:ext cx="10018713" cy="4048217"/>
          </a:xfrm>
        </p:spPr>
        <p:txBody>
          <a:bodyPr>
            <a:normAutofit fontScale="92500" lnSpcReduction="10000"/>
          </a:bodyPr>
          <a:lstStyle/>
          <a:p>
            <a:pPr marL="0" indent="457200" algn="just">
              <a:lnSpc>
                <a:spcPct val="110000"/>
              </a:lnSpc>
              <a:spcBef>
                <a:spcPts val="0"/>
              </a:spcBef>
              <a:spcAft>
                <a:spcPts val="0"/>
              </a:spcAft>
              <a:buNone/>
            </a:pPr>
            <a:r>
              <a:rPr lang="uk-UA" dirty="0">
                <a:latin typeface="Times New Roman" panose="02020603050405020304" pitchFamily="18" charset="0"/>
                <a:cs typeface="Times New Roman" panose="02020603050405020304" pitchFamily="18" charset="0"/>
              </a:rPr>
              <a:t>ІС, призначені для створення управлінських звітів забезпечують інформаційну підтримку користувача, інакше кажучи, надають доступ до інформації баз даних та засоби для часткової її обробки. Процедури маніпулювання даними в такій інформаційній системі повинні забезпечувати наступні можливості:</a:t>
            </a:r>
          </a:p>
          <a:p>
            <a:pPr marL="0" indent="457200" algn="just">
              <a:lnSpc>
                <a:spcPct val="110000"/>
              </a:lnSpc>
              <a:spcBef>
                <a:spcPts val="0"/>
              </a:spcBef>
              <a:spcAft>
                <a:spcPts val="0"/>
              </a:spcAft>
            </a:pPr>
            <a:r>
              <a:rPr lang="uk-UA" dirty="0">
                <a:latin typeface="Times New Roman" panose="02020603050405020304" pitchFamily="18" charset="0"/>
                <a:cs typeface="Times New Roman" panose="02020603050405020304" pitchFamily="18" charset="0"/>
              </a:rPr>
              <a:t>створення комбінацій баз даних, отриманих із різних джерел;</a:t>
            </a:r>
          </a:p>
          <a:p>
            <a:pPr marL="0" indent="457200" algn="just">
              <a:lnSpc>
                <a:spcPct val="110000"/>
              </a:lnSpc>
              <a:spcBef>
                <a:spcPts val="0"/>
              </a:spcBef>
              <a:spcAft>
                <a:spcPts val="0"/>
              </a:spcAft>
            </a:pPr>
            <a:r>
              <a:rPr lang="uk-UA" dirty="0">
                <a:latin typeface="Times New Roman" panose="02020603050405020304" pitchFamily="18" charset="0"/>
                <a:cs typeface="Times New Roman" panose="02020603050405020304" pitchFamily="18" charset="0"/>
              </a:rPr>
              <a:t>швидке додавання чи виключення того чи іншого джерела даних і автоматичне переключення між джерелами при пошуку даних;</a:t>
            </a:r>
          </a:p>
          <a:p>
            <a:pPr marL="0" indent="457200" algn="just">
              <a:lnSpc>
                <a:spcPct val="110000"/>
              </a:lnSpc>
              <a:spcBef>
                <a:spcPts val="0"/>
              </a:spcBef>
              <a:spcAft>
                <a:spcPts val="0"/>
              </a:spcAft>
            </a:pPr>
            <a:r>
              <a:rPr lang="uk-UA" dirty="0">
                <a:latin typeface="Times New Roman" panose="02020603050405020304" pitchFamily="18" charset="0"/>
                <a:cs typeface="Times New Roman" panose="02020603050405020304" pitchFamily="18" charset="0"/>
              </a:rPr>
              <a:t>управління даними з використанням можливостей систем управління базами даних;</a:t>
            </a:r>
          </a:p>
          <a:p>
            <a:pPr marL="0" indent="457200" algn="just">
              <a:lnSpc>
                <a:spcPct val="110000"/>
              </a:lnSpc>
              <a:spcBef>
                <a:spcPts val="0"/>
              </a:spcBef>
              <a:spcAft>
                <a:spcPts val="0"/>
              </a:spcAft>
            </a:pPr>
            <a:r>
              <a:rPr lang="uk-UA" dirty="0">
                <a:latin typeface="Times New Roman" panose="02020603050405020304" pitchFamily="18" charset="0"/>
                <a:cs typeface="Times New Roman" panose="02020603050405020304" pitchFamily="18" charset="0"/>
              </a:rPr>
              <a:t>автоматичне відслідковування потоку інформації для наповнення баз даних.</a:t>
            </a:r>
          </a:p>
          <a:p>
            <a:endParaRPr lang="ru-UA" dirty="0"/>
          </a:p>
        </p:txBody>
      </p:sp>
      <p:sp>
        <p:nvSpPr>
          <p:cNvPr id="4" name="Номер слайда 3">
            <a:extLst>
              <a:ext uri="{FF2B5EF4-FFF2-40B4-BE49-F238E27FC236}">
                <a16:creationId xmlns="" xmlns:a16="http://schemas.microsoft.com/office/drawing/2014/main" id="{8E7AA5F9-E041-4BD2-B639-489F5CB829A6}"/>
              </a:ext>
            </a:extLst>
          </p:cNvPr>
          <p:cNvSpPr>
            <a:spLocks noGrp="1"/>
          </p:cNvSpPr>
          <p:nvPr>
            <p:ph type="sldNum" sz="quarter" idx="12"/>
          </p:nvPr>
        </p:nvSpPr>
        <p:spPr>
          <a:xfrm>
            <a:off x="10951856" y="6113016"/>
            <a:ext cx="551167" cy="365125"/>
          </a:xfrm>
        </p:spPr>
        <p:txBody>
          <a:bodyPr/>
          <a:lstStyle/>
          <a:p>
            <a:fld id="{1675790D-0D29-4606-946F-FEC55B2D1B60}" type="slidenum">
              <a:rPr lang="ru-UA" sz="1400" smtClean="0">
                <a:latin typeface="Times New Roman" panose="02020603050405020304" pitchFamily="18" charset="0"/>
                <a:cs typeface="Times New Roman" panose="02020603050405020304" pitchFamily="18" charset="0"/>
              </a:rPr>
              <a:pPr/>
              <a:t>9</a:t>
            </a:fld>
            <a:endParaRPr lang="ru-UA" sz="1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1729820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араллакс">
  <a:themeElements>
    <a:clrScheme name="Параллакс">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Параллакс">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араллакс">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 xmlns:thm15="http://schemas.microsoft.com/office/thememl/2012/main" name="Parallax" id="{3388167B-A2EB-4685-9635-1831D9AEF8C4}" vid="{1A9F9826-882C-40B9-8F38-5A3B8CFD196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Параллакс</Template>
  <TotalTime>2009</TotalTime>
  <Words>3699</Words>
  <Application>Microsoft Office PowerPoint</Application>
  <PresentationFormat>Произвольный</PresentationFormat>
  <Paragraphs>318</Paragraphs>
  <Slides>49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49</vt:i4>
      </vt:variant>
    </vt:vector>
  </HeadingPairs>
  <TitlesOfParts>
    <vt:vector size="50" baseType="lpstr">
      <vt:lpstr>Параллакс</vt:lpstr>
      <vt:lpstr>Інформаційні технології в сфері технічного управління</vt:lpstr>
      <vt:lpstr>ЗМІСТ</vt:lpstr>
      <vt:lpstr>ВСТУП</vt:lpstr>
      <vt:lpstr>Тема 1. Корпоративні інформаційні системи 1.1 Класифікація інформаційних систем (ІС)</vt:lpstr>
      <vt:lpstr>Різновиди ІС</vt:lpstr>
      <vt:lpstr>Класифікація інформаційних систем за структурованістю задачі</vt:lpstr>
      <vt:lpstr>Неструкторовані задачі</vt:lpstr>
      <vt:lpstr>Класифікація ІС за видами частково структурованими задачами</vt:lpstr>
      <vt:lpstr>ІС, призначені для створення управлінських звітів</vt:lpstr>
      <vt:lpstr>Модельні ІС</vt:lpstr>
      <vt:lpstr>Експертні інформаційні системи</vt:lpstr>
      <vt:lpstr>Класифікація за рівнями керування</vt:lpstr>
      <vt:lpstr>Класифікації за рівнем автоматизації</vt:lpstr>
      <vt:lpstr>Класифікація за характером використання інформації</vt:lpstr>
      <vt:lpstr>Класифікація інформаційних систем за функціональною ознакою</vt:lpstr>
      <vt:lpstr>Типи ІС в залежності від функціональних ознак</vt:lpstr>
      <vt:lpstr>1.2 Структура та сутність інформаційної системи </vt:lpstr>
      <vt:lpstr>Компоненти інформаційної системи </vt:lpstr>
      <vt:lpstr>Сутність ІС</vt:lpstr>
      <vt:lpstr>Удосконалення АІС</vt:lpstr>
      <vt:lpstr>1.3 Корпоративні інформаційні системи: поняття, характерні ознаки </vt:lpstr>
      <vt:lpstr>Склад компонентів КІС</vt:lpstr>
      <vt:lpstr>Основні характеристики  сучасних КІС</vt:lpstr>
      <vt:lpstr>Перелік вирішення задач КІС</vt:lpstr>
      <vt:lpstr>Основні принципи побудови КІС </vt:lpstr>
      <vt:lpstr>Інтегроване інформаційне середовище – основа єдиного інформаційного простору</vt:lpstr>
      <vt:lpstr>Тема 2. Технології обробки та аналізу даних 2.1 Поняття інформації та основні принципи обробки даних у професійній діяльності</vt:lpstr>
      <vt:lpstr>Обробка даних</vt:lpstr>
      <vt:lpstr>Технології обробки даних</vt:lpstr>
      <vt:lpstr>2.2 Життєвий цикл інформації та технічних засобів</vt:lpstr>
      <vt:lpstr>Схема ЖЦ даних та технічного засобу</vt:lpstr>
      <vt:lpstr>2.3 Моделі інформаційних процесів</vt:lpstr>
      <vt:lpstr>Різновиди інформаційних моделей</vt:lpstr>
      <vt:lpstr>Найпоширеніші моделі ЖЦ технічного засобу</vt:lpstr>
      <vt:lpstr>2.4 Технічні засоби обробки інформації</vt:lpstr>
      <vt:lpstr>Засоби обробки інформації</vt:lpstr>
      <vt:lpstr>2.5 Пакети прикладних програм (ППП) як інструментарій вирішення функціональних завдань</vt:lpstr>
      <vt:lpstr>Загальні властивості ППП</vt:lpstr>
      <vt:lpstr>Класифікація ППП</vt:lpstr>
      <vt:lpstr>2.6 Аналітична обробка даних</vt:lpstr>
      <vt:lpstr>Етапи аналізу даних</vt:lpstr>
      <vt:lpstr>Види аналізу</vt:lpstr>
      <vt:lpstr>Тема 3 Предметні інформаційні технології на підприємстві 3.1 Поняття інформаційної технології </vt:lpstr>
      <vt:lpstr>Автоматизована інформаційна технологія</vt:lpstr>
      <vt:lpstr>Види ІТ</vt:lpstr>
      <vt:lpstr>Схема сучасних ІТ</vt:lpstr>
      <vt:lpstr>3.2 Класифікація інформаційних технологій </vt:lpstr>
      <vt:lpstr>3.3 Технологія автоматизованих робочих місць </vt:lpstr>
      <vt:lpstr>ВИСНОВОК</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Tamara</dc:creator>
  <cp:lastModifiedBy>admin</cp:lastModifiedBy>
  <cp:revision>41</cp:revision>
  <dcterms:created xsi:type="dcterms:W3CDTF">2020-06-12T11:28:47Z</dcterms:created>
  <dcterms:modified xsi:type="dcterms:W3CDTF">2024-10-12T09:17:19Z</dcterms:modified>
</cp:coreProperties>
</file>