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4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68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C94ED2B-9BC1-44CC-8A04-63C465D8E3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FF595-3451-46FF-8CFA-5E9091B262F8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E9266-9DC4-49AE-BE17-15C5C7C2E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29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FF595-3451-46FF-8CFA-5E9091B262F8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E9266-9DC4-49AE-BE17-15C5C7C2E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53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FF595-3451-46FF-8CFA-5E9091B262F8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E9266-9DC4-49AE-BE17-15C5C7C2E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7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FF595-3451-46FF-8CFA-5E9091B262F8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E9266-9DC4-49AE-BE17-15C5C7C2E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08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FF595-3451-46FF-8CFA-5E9091B262F8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E9266-9DC4-49AE-BE17-15C5C7C2E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7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FF595-3451-46FF-8CFA-5E9091B262F8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E9266-9DC4-49AE-BE17-15C5C7C2E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04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FF595-3451-46FF-8CFA-5E9091B262F8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E9266-9DC4-49AE-BE17-15C5C7C2E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9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FF595-3451-46FF-8CFA-5E9091B262F8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E9266-9DC4-49AE-BE17-15C5C7C2E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94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FF595-3451-46FF-8CFA-5E9091B262F8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E9266-9DC4-49AE-BE17-15C5C7C2E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05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FF595-3451-46FF-8CFA-5E9091B262F8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E9266-9DC4-49AE-BE17-15C5C7C2E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21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FF595-3451-46FF-8CFA-5E9091B262F8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E9266-9DC4-49AE-BE17-15C5C7C2E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28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4CBF007-2E20-43B6-8A97-0AEE38D4A07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FF595-3451-46FF-8CFA-5E9091B262F8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E9266-9DC4-49AE-BE17-15C5C7C2E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22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561FD7-E5AB-4DE9-9D37-16268854C9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394" y="927463"/>
            <a:ext cx="5747657" cy="1881051"/>
          </a:xfrm>
        </p:spPr>
        <p:txBody>
          <a:bodyPr>
            <a:noAutofit/>
          </a:bodyPr>
          <a:lstStyle/>
          <a:p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Методики використання метафоричних асоціативних карток “Таргани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голові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»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92A61A1-1B5D-47D9-B564-F15DF1552E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45429" y="4467482"/>
            <a:ext cx="4722221" cy="1998632"/>
          </a:xfrm>
        </p:spPr>
        <p:txBody>
          <a:bodyPr>
            <a:noAutofit/>
          </a:bodyPr>
          <a:lstStyle/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5674" y="1714636"/>
            <a:ext cx="1905000" cy="2409825"/>
          </a:xfrm>
          <a:prstGeom prst="rect">
            <a:avLst/>
          </a:prstGeom>
        </p:spPr>
      </p:pic>
      <p:pic>
        <p:nvPicPr>
          <p:cNvPr id="6" name="Рисунок 5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446" y="3162843"/>
            <a:ext cx="4271554" cy="242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75152"/>
      </p:ext>
    </p:extLst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“Мої улюблені таргани”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3336" y="1459865"/>
            <a:ext cx="8123464" cy="4351338"/>
          </a:xfrm>
        </p:spPr>
        <p:txBody>
          <a:bodyPr>
            <a:normAutofit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Мета: пошук запитів для психолінгвістичної роботи.</a:t>
            </a: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Інструкція: у відкриту перегляньте уважно всі карти колоди. Відберіть із неї тих тарганів, яких Ви вважаєте своїми "улюбленими". Виявити їх просто - дивлячись на "свого" таргана, Ви відчуєте емоційний відгук. Він може бути як позитивним, і негативним.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30357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061" y="3958045"/>
            <a:ext cx="4080510" cy="2468880"/>
          </a:xfrm>
          <a:prstGeom prst="rect">
            <a:avLst/>
          </a:prstGeom>
        </p:spPr>
      </p:pic>
      <p:pic>
        <p:nvPicPr>
          <p:cNvPr id="5" name="Рисунок 4" descr="upl_1580397725_9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2319" y="3587191"/>
            <a:ext cx="2956287" cy="28266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Запитання та завдання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7838" y="1668871"/>
            <a:ext cx="7886700" cy="4653552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Скільки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тарганів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Вам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удалося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відібрати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колоди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визнати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»?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тарганів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залишили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колоді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але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варто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додати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ряду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щирим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собою?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невирішені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труднощі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говорять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відібрані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Вами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таргани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Як би Ви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згрупували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відібраних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тарганів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дружить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співпрацює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посилює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послаблює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 І т.д.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Розкажіть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їхні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стосунки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Розташуйте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тарганів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починаючи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найпроблемнішого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закінчуючи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самим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незначним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проблемність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Вас.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Зробіть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висновки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 те,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запитом Вам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варто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працювати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насамперед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dirty="0" err="1">
                <a:latin typeface="Times New Roman" pitchFamily="18" charset="0"/>
                <a:cs typeface="Times New Roman" pitchFamily="18" charset="0"/>
              </a:rPr>
              <a:t>“Відповідальний</a:t>
            </a:r>
            <a:r>
              <a:rPr lang="uk-UA" sz="4000" b="1" dirty="0">
                <a:latin typeface="Times New Roman" pitchFamily="18" charset="0"/>
                <a:cs typeface="Times New Roman" pitchFamily="18" charset="0"/>
              </a:rPr>
              <a:t> та ресурсний </a:t>
            </a:r>
            <a:r>
              <a:rPr lang="uk-UA" sz="4000" b="1" dirty="0" err="1">
                <a:latin typeface="Times New Roman" pitchFamily="18" charset="0"/>
                <a:cs typeface="Times New Roman" pitchFamily="18" charset="0"/>
              </a:rPr>
              <a:t>тарган”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9644" y="1681933"/>
            <a:ext cx="7886700" cy="2341427"/>
          </a:xfrm>
        </p:spPr>
        <p:txBody>
          <a:bodyPr>
            <a:normAutofit lnSpcReduction="10000"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Мета: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додаткової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 свою проблему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пошук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Інструкція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визначтеся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проблемою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завданням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), яку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хочете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вирішити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відкриту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перегляньте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карти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колоди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знайдіть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таргана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відповідальний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проблему у Вас.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можете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вибрати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одного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таргана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стільки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скільки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вважаєте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потрібне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Вашому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випадку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 descr="t2gwnmh020lmk4bufiia0cx89f85g0j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6848" y="4265025"/>
            <a:ext cx="1748788" cy="2331717"/>
          </a:xfrm>
          <a:prstGeom prst="rect">
            <a:avLst/>
          </a:prstGeom>
        </p:spPr>
      </p:pic>
      <p:pic>
        <p:nvPicPr>
          <p:cNvPr id="5" name="Рисунок 4" descr="30357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8564" y="4300402"/>
            <a:ext cx="2857500" cy="2019300"/>
          </a:xfrm>
          <a:prstGeom prst="rect">
            <a:avLst/>
          </a:prstGeom>
        </p:spPr>
      </p:pic>
      <p:pic>
        <p:nvPicPr>
          <p:cNvPr id="6" name="Рисунок 5" descr="image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5120" y="4031388"/>
            <a:ext cx="1828800" cy="25050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88908"/>
          </a:xfrm>
        </p:spPr>
        <p:txBody>
          <a:bodyPr/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Запитання: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4147" y="1159419"/>
            <a:ext cx="7886700" cy="4351338"/>
          </a:xfrm>
        </p:spPr>
        <p:txBody>
          <a:bodyPr>
            <a:noAutofit/>
          </a:bodyPr>
          <a:lstStyle/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обрали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таргана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? Як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тарган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відповідає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за Вашу проблему?</a:t>
            </a: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Уважно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послухайте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таргана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каже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Вам зараз?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варто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слухати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можете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відповісти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хочеться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Вам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додати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якогось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таргана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для того,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найповніше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розкрити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суть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Вашої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так,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знайдіть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вислухайте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Створіть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(в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уяві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малюнку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ресурсного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таргана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здатний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впоратися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Вашою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проблемою. Дайте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ім'я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. Ресурсного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таргана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вигадати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а не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шукати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колоді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колоді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представники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проблем). Кожному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відповідальному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за проблему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таргана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протиставити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сильнішого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ресурсного (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кількох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Ненажера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=&gt;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Стройняшка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Ненажера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=&gt;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Мотиваш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т.п.</a:t>
            </a: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Озвучте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діалог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тарганів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Досягніть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того,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відповідальний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проблемутарган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став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слабшим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підкорився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ресурсному.</a:t>
            </a: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Отримайте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пораду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ресурсного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таргана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подякуйте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Зробіть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висновки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775" y="352063"/>
            <a:ext cx="7886700" cy="745217"/>
          </a:xfrm>
        </p:spPr>
        <p:txBody>
          <a:bodyPr/>
          <a:lstStyle/>
          <a:p>
            <a:pPr algn="ctr"/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“Таргани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люди”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2524" y="1120231"/>
            <a:ext cx="7886700" cy="4351338"/>
          </a:xfrm>
        </p:spPr>
        <p:txBody>
          <a:bodyPr>
            <a:normAutofit/>
          </a:bodyPr>
          <a:lstStyle/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Мета: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підказок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інсайтів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значних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людей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нову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інформацію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 проблему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пов'язану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міжособистісними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стосунками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Інструкція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подумайте про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значиму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Вас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людину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пов'язана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Ваша проблема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та образ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останнім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часом часто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з'являється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вашій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голові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чоловік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батько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начальник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колега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друг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важлива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Вашого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минулого.У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відкриту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перегляньте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карти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колоди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виберіть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таргана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Вас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асоціюється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на Вашу думку,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підходять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тарганів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виберіть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одного – того,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підходить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 descr="Без назван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443" y="4207488"/>
            <a:ext cx="1613808" cy="2300535"/>
          </a:xfrm>
          <a:prstGeom prst="rect">
            <a:avLst/>
          </a:prstGeom>
        </p:spPr>
      </p:pic>
      <p:pic>
        <p:nvPicPr>
          <p:cNvPr id="5" name="Рисунок 4" descr="Без названия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312" y="4206240"/>
            <a:ext cx="1626870" cy="2205582"/>
          </a:xfrm>
          <a:prstGeom prst="rect">
            <a:avLst/>
          </a:prstGeom>
        </p:spPr>
      </p:pic>
      <p:pic>
        <p:nvPicPr>
          <p:cNvPr id="6" name="Рисунок 5" descr="upl_1585054518_96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6515" y="4186778"/>
            <a:ext cx="1691096" cy="23971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Запитання: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обрали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таргана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? Чим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схожий на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значиму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для Вас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людину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давно настав час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сказати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значній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людині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не сказали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досі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Скажіть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зараз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таргану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Послухайте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дасть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вам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тарган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Задайте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будь-які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поставити.Слухайте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відповіді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Продовжуйте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діалог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до тих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пір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поки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Вам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сказати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запитати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таргана-людини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Отримайте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користь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діалогу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Досягніть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емоційної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розрядки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Зробіть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висновки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спілкування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стосунку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значущою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людиною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Прийміть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важливе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775" y="521881"/>
            <a:ext cx="7886700" cy="1325563"/>
          </a:xfrm>
        </p:spPr>
        <p:txBody>
          <a:bodyPr/>
          <a:lstStyle/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ages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8059" y="2338251"/>
            <a:ext cx="3541804" cy="3268821"/>
          </a:xfrm>
        </p:spPr>
      </p:pic>
      <p:pic>
        <p:nvPicPr>
          <p:cNvPr id="6" name="Рисунок 5" descr="IMG_07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78" y="2210192"/>
            <a:ext cx="3734617" cy="246631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</TotalTime>
  <Words>651</Words>
  <Application>Microsoft Office PowerPoint</Application>
  <PresentationFormat>Экран (4:3)</PresentationFormat>
  <Paragraphs>31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Методики використання метафоричних асоціативних карток “Таргани в голові»</vt:lpstr>
      <vt:lpstr>“Мої улюблені таргани”</vt:lpstr>
      <vt:lpstr>Запитання та завдання</vt:lpstr>
      <vt:lpstr>“Відповідальний та ресурсний тарган”</vt:lpstr>
      <vt:lpstr>Запитання:</vt:lpstr>
      <vt:lpstr>“Таргани як люди”</vt:lpstr>
      <vt:lpstr>Запитання: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Максим Куринной</cp:lastModifiedBy>
  <cp:revision>11</cp:revision>
  <dcterms:created xsi:type="dcterms:W3CDTF">2020-10-04T11:38:07Z</dcterms:created>
  <dcterms:modified xsi:type="dcterms:W3CDTF">2022-05-06T21:03:28Z</dcterms:modified>
</cp:coreProperties>
</file>