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53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40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03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830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957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6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1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51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41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19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9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93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9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5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6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84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68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D1C0-E4A8-4517-AC99-B2A2C772E05E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8F664-6CDF-4F68-BB70-ACD5E61E35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364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mc:AlternateContent xmlns:mc="http://schemas.openxmlformats.org/markup-compatibility/2006" xmlns:p14="http://schemas.microsoft.com/office/powerpoint/2010/main">
    <mc:Choice Requires="p14">
      <p:transition p14:dur="10" advClick="0" advTm="4000">
        <p:fade/>
      </p:transition>
    </mc:Choice>
    <mc:Fallback xmlns="">
      <p:transition advClick="0" advTm="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ОСНОВИ ЕТИКИ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КУРСУ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16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Мета курсу: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502900" y="2565779"/>
            <a:ext cx="113706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/>
              <a:t>Мета</a:t>
            </a:r>
            <a:r>
              <a:rPr lang="en-US" sz="3600" b="1" dirty="0"/>
              <a:t> </a:t>
            </a:r>
            <a:r>
              <a:rPr lang="en-US" sz="3600" b="1" dirty="0" err="1"/>
              <a:t>навчальної</a:t>
            </a:r>
            <a:r>
              <a:rPr lang="en-US" sz="3600" b="1" dirty="0"/>
              <a:t> </a:t>
            </a:r>
            <a:r>
              <a:rPr lang="en-US" sz="3600" b="1" dirty="0" err="1"/>
              <a:t>дисципліни</a:t>
            </a:r>
            <a:r>
              <a:rPr lang="en-US" sz="3600" b="1" dirty="0"/>
              <a:t>:</a:t>
            </a:r>
            <a:r>
              <a:rPr lang="en-US" sz="3600" dirty="0"/>
              <a:t> </a:t>
            </a:r>
            <a:r>
              <a:rPr lang="uk-UA" sz="4000" dirty="0"/>
              <a:t>ознайомлення студентів із сутністю етичних концепцій та особливостей інтерпретації етичної проблематики на різних етапах розвитку філософської думки, засвоєння основних понять та категорій етики.</a:t>
            </a:r>
            <a:endParaRPr lang="en-US" sz="4000" dirty="0"/>
          </a:p>
          <a:p>
            <a:pPr algn="just"/>
            <a:endParaRPr lang="ru-RU" sz="3600" dirty="0"/>
          </a:p>
          <a:p>
            <a:pPr algn="ctr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70" y="262011"/>
            <a:ext cx="2636530" cy="2063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>
        <p:fade/>
      </p:transition>
    </mc:Choice>
    <mc:Fallback xmlns="">
      <p:transition spd="med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6161" y="682388"/>
            <a:ext cx="9512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2">
                    <a:lumMod val="75000"/>
                  </a:schemeClr>
                </a:solidFill>
              </a:rPr>
              <a:t>Основні проблемні питання курсу</a:t>
            </a:r>
            <a:endParaRPr lang="ru-RU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2263" y="1542197"/>
            <a:ext cx="1014028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chemeClr val="bg1"/>
                </a:solidFill>
              </a:rPr>
              <a:t>Різноманітність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моралі</a:t>
            </a:r>
            <a:r>
              <a:rPr lang="ru-RU" sz="3200" dirty="0">
                <a:solidFill>
                  <a:schemeClr val="bg1"/>
                </a:solidFill>
              </a:rPr>
              <a:t> та </a:t>
            </a:r>
            <a:r>
              <a:rPr lang="ru-RU" sz="3200" dirty="0" err="1">
                <a:solidFill>
                  <a:schemeClr val="bg1"/>
                </a:solidFill>
              </a:rPr>
              <a:t>єдність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етики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err="1">
                <a:solidFill>
                  <a:schemeClr val="bg1"/>
                </a:solidFill>
              </a:rPr>
              <a:t>Сутність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err="1">
                <a:solidFill>
                  <a:schemeClr val="bg1"/>
                </a:solidFill>
              </a:rPr>
              <a:t>особливість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моралі</a:t>
            </a:r>
            <a:r>
              <a:rPr lang="ru-RU" sz="3200" dirty="0">
                <a:solidFill>
                  <a:schemeClr val="bg1"/>
                </a:solidFill>
              </a:rPr>
              <a:t> як предмета </a:t>
            </a:r>
            <a:r>
              <a:rPr lang="ru-RU" sz="3200" dirty="0" err="1">
                <a:solidFill>
                  <a:schemeClr val="bg1"/>
                </a:solidFill>
              </a:rPr>
              <a:t>етики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>
                <a:solidFill>
                  <a:schemeClr val="bg1"/>
                </a:solidFill>
              </a:rPr>
              <a:t>Мораль та </a:t>
            </a:r>
            <a:r>
              <a:rPr lang="ru-RU" sz="3200" dirty="0" err="1">
                <a:solidFill>
                  <a:schemeClr val="bg1"/>
                </a:solidFill>
              </a:rPr>
              <a:t>інші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форми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суспільного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життя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</a:rPr>
              <a:t>Головні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соціальні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функції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моралі</a:t>
            </a:r>
            <a:r>
              <a:rPr lang="uk-UA" sz="3200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200" dirty="0">
                <a:solidFill>
                  <a:schemeClr val="bg1"/>
                </a:solidFill>
              </a:rPr>
              <a:t>Етика утилітаризму. </a:t>
            </a:r>
            <a:endParaRPr lang="uk-UA" sz="3200" dirty="0" smtClean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3200" dirty="0" smtClean="0">
                <a:solidFill>
                  <a:schemeClr val="bg1"/>
                </a:solidFill>
              </a:rPr>
              <a:t>Деонтологічний підхід </a:t>
            </a:r>
            <a:r>
              <a:rPr lang="uk-UA" sz="3200" dirty="0">
                <a:solidFill>
                  <a:schemeClr val="bg1"/>
                </a:solidFill>
              </a:rPr>
              <a:t>в сучасній </a:t>
            </a:r>
            <a:r>
              <a:rPr lang="uk-UA" sz="3200" dirty="0" smtClean="0">
                <a:solidFill>
                  <a:schemeClr val="bg1"/>
                </a:solidFill>
              </a:rPr>
              <a:t>етиці.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bg1"/>
                </a:solidFill>
              </a:rPr>
              <a:t>Моральна </a:t>
            </a:r>
            <a:r>
              <a:rPr lang="ru-RU" sz="3200" dirty="0">
                <a:solidFill>
                  <a:schemeClr val="bg1"/>
                </a:solidFill>
              </a:rPr>
              <a:t>ку</a:t>
            </a:r>
            <a:r>
              <a:rPr lang="en-US" sz="3200" dirty="0" err="1">
                <a:solidFill>
                  <a:schemeClr val="bg1"/>
                </a:solidFill>
              </a:rPr>
              <a:t>льтура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err="1">
                <a:solidFill>
                  <a:schemeClr val="bg1"/>
                </a:solidFill>
              </a:rPr>
              <a:t>особистості</a:t>
            </a:r>
            <a:r>
              <a:rPr lang="en-US" sz="3200" dirty="0">
                <a:solidFill>
                  <a:schemeClr val="bg1"/>
                </a:solidFill>
              </a:rPr>
              <a:t>.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079552" y="467749"/>
            <a:ext cx="3112448" cy="1750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10169"/>
      </p:ext>
    </p:extLst>
  </p:cSld>
  <p:clrMapOvr>
    <a:masterClrMapping/>
  </p:clrMapOvr>
  <p:transition spd="med" advClick="0" advTm="4000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70</TotalTime>
  <Words>80</Words>
  <Application>Microsoft Office PowerPoint</Application>
  <PresentationFormat>Широкоэкранный</PresentationFormat>
  <Paragraphs>13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Trebuchet MS</vt:lpstr>
      <vt:lpstr>Берлин</vt:lpstr>
      <vt:lpstr>ОСНОВИ ЕТИКИ</vt:lpstr>
      <vt:lpstr>Мета курсу:</vt:lpstr>
      <vt:lpstr>Презентация PowerPoint</vt:lpstr>
    </vt:vector>
  </TitlesOfParts>
  <Company>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АТЕСТАЦІЯ СОЦІАЛЬНОГО ПРАЦІВНИКА</dc:title>
  <dc:creator>1</dc:creator>
  <cp:lastModifiedBy>Owner</cp:lastModifiedBy>
  <cp:revision>19</cp:revision>
  <dcterms:created xsi:type="dcterms:W3CDTF">2016-01-23T19:25:21Z</dcterms:created>
  <dcterms:modified xsi:type="dcterms:W3CDTF">2021-09-17T19:22:11Z</dcterms:modified>
</cp:coreProperties>
</file>