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72" r:id="rId4"/>
    <p:sldId id="280" r:id="rId5"/>
    <p:sldId id="281" r:id="rId6"/>
    <p:sldId id="282" r:id="rId7"/>
    <p:sldId id="27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06" autoAdjust="0"/>
    <p:restoredTop sz="94660"/>
  </p:normalViewPr>
  <p:slideViewPr>
    <p:cSldViewPr>
      <p:cViewPr>
        <p:scale>
          <a:sx n="75" d="100"/>
          <a:sy n="75" d="100"/>
        </p:scale>
        <p:origin x="-1650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6A892C-FAE1-4A27-A0C9-1CA107F686B7}" type="datetimeFigureOut">
              <a:rPr lang="uk-UA"/>
              <a:pPr>
                <a:defRPr/>
              </a:pPr>
              <a:t>29.01.2024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EB1BFEC-B1CC-4D60-9E77-862219D0E0F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88F8-A292-4042-B3D8-B511C046581A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49E82-CDCA-47A9-B611-5E8A1A9A55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5059B-310D-49BE-AA15-DFC16ABABE5C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D005-DB04-4DF3-BAC9-000AB8668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B025-4329-42A6-B095-BB99220BD716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DC3C-070A-417E-8C9D-A6A8B38EF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17A22-53F4-450B-B063-4487BF7340AF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24DD0-9522-4236-B262-F48DA6D13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E7044-748E-4162-941A-62EDBE51F296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A1A4-C319-4494-90FB-A9C67988F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D3AC1-5E1F-4F5B-B55B-E7BDA7976353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95B5-0F09-471B-BCEF-AF7362D6C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6A1CA-4DB6-4AD2-B92A-3A57204ADD6C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F375F-BB78-444A-B595-DD92CA3572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A8547-DC63-44A8-827C-05D38C902D95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3DCC3-3410-4021-896B-8C0FD6EFC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73D81-DED6-4711-91D4-BE8B1FC610DB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80A09-BF53-454F-9245-DACC7D49B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20B0-A758-4408-BC65-89DC99C838A7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659E-1E15-47C0-85E2-670D942463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09B25-03C1-4C54-83C2-F71E01A67F02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889A8-92EA-4A7D-87CF-701E4E0C5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37059A-5C1C-47FB-863C-91DECF720771}" type="datetimeFigureOut">
              <a:rPr lang="ru-RU"/>
              <a:pPr>
                <a:defRPr/>
              </a:pPr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3C2FD-BADB-4373-B744-B9A7F97E4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71500" y="3143250"/>
            <a:ext cx="7772400" cy="1871663"/>
          </a:xfrm>
        </p:spPr>
        <p:txBody>
          <a:bodyPr/>
          <a:lstStyle/>
          <a:p>
            <a:r>
              <a:rPr lang="uk-UA" sz="5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Професійний відбір </a:t>
            </a:r>
            <a:br>
              <a:rPr lang="uk-UA" sz="5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5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соціальній сфері</a:t>
            </a:r>
            <a:endParaRPr lang="ru-RU" sz="5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-1588"/>
            <a:ext cx="9144000" cy="4778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Факультет соціології та управління ЗНУ 	Кафедра соціальної філософії та управління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м. Запоріжжя, вул. 	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Лепіка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33,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315		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.: (061) 228-75-73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pic>
        <p:nvPicPr>
          <p:cNvPr id="2053" name="Рисунок 6" descr="герб 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642938"/>
            <a:ext cx="25400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765175"/>
            <a:ext cx="8928100" cy="54006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 та завдання курсу: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:  Сформувати чіткі теоретичні уявлення та загальні засади практичних навичок щодо застосування засобів професійного відбору,  які використовуються в організаціях та установах соціальної сфери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ЗАВДАННЯ:</a:t>
            </a:r>
            <a:r>
              <a:rPr lang="uk-UA" sz="2800" dirty="0" smtClean="0"/>
              <a:t>- -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розглянути історичні аспекти становлення професійного відбору;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розкрити складові процесу професійного відбору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проаналізувати основні методи професійного відбору  персоналу у соціальній сфері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/>
              <a:t>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-1588"/>
            <a:ext cx="9144000" cy="4778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Центр незалежних соціологічних досліджень ЗНУ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м. Запоріжжя, вул. 	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Лепіка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33,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315		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Тел.: (061) 228-75-73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Факультет соціології та управління	 Кафедра соціальної філософії та управління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500063"/>
            <a:ext cx="8929687" cy="5400675"/>
          </a:xfrm>
        </p:spPr>
        <p:txBody>
          <a:bodyPr rtlCol="0">
            <a:no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ПРОФЕСІЙНА ДІАГНОСТИКА</a:t>
            </a:r>
            <a:endParaRPr lang="uk-UA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-1588"/>
            <a:ext cx="9144000" cy="4778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Центр незалежних соціологічних досліджень ЗНУ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м. Запоріжжя, вул. 	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Лепіка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33,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315		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Тел.: (061) 228-75-73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Факультет соціології та управління	 Кафедра соціальної філософії та управління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Прямокутник 9"/>
          <p:cNvSpPr>
            <a:spLocks noChangeArrowheads="1"/>
          </p:cNvSpPr>
          <p:nvPr/>
        </p:nvSpPr>
        <p:spPr bwMode="auto">
          <a:xfrm>
            <a:off x="642938" y="2071688"/>
            <a:ext cx="792956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>
                <a:latin typeface="Times New Roman" pitchFamily="18" charset="0"/>
                <a:cs typeface="Times New Roman" pitchFamily="18" charset="0"/>
              </a:rPr>
              <a:t>Профдіагностика як галузь психодіагностичної діяльності. Психологічний діагноз та прогноз. Профдіагностичні методи та методики, загальна характеристика. </a:t>
            </a:r>
          </a:p>
          <a:p>
            <a:r>
              <a:rPr lang="uk-UA" sz="2800">
                <a:latin typeface="Times New Roman" pitchFamily="18" charset="0"/>
                <a:cs typeface="Times New Roman" pitchFamily="18" charset="0"/>
              </a:rPr>
              <a:t>Візуальна психодіагностика: основні прийоми та методи. </a:t>
            </a:r>
          </a:p>
          <a:p>
            <a:r>
              <a:rPr lang="uk-UA" sz="2800">
                <a:latin typeface="Times New Roman" pitchFamily="18" charset="0"/>
                <a:cs typeface="Times New Roman" pitchFamily="18" charset="0"/>
              </a:rPr>
              <a:t>Професійно-етичні нормативи у професійній діагностиці персоналу соціальної сфери.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57250"/>
            <a:ext cx="8929688" cy="5400675"/>
          </a:xfrm>
        </p:spPr>
        <p:txBody>
          <a:bodyPr rtlCol="0">
            <a:no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ПРОФЕСІЙНИЙ ВІДБІР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Професійний відбір як процес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Професійний відбір та професійний набір.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 ефективної організації професійного відбору персоналу в організаціях та установах соціальної сфери.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Етапи комплексного відбору персоналу.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Попередній відбір персоналу. Аналіз резюме. Запрошення претендентів. Діагностування . Співбесіда.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-1588"/>
            <a:ext cx="9144000" cy="4778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Центр незалежних соціологічних досліджень ЗНУ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м. Запоріжжя, вул. 	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Лепіка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33,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315		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Тел.: (061) 228-75-73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Факультет соціології та управління	 Кафедра соціальної філософії та управління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1"/>
          <p:cNvSpPr>
            <a:spLocks noChangeArrowheads="1"/>
          </p:cNvSpPr>
          <p:nvPr/>
        </p:nvSpPr>
        <p:spPr bwMode="auto">
          <a:xfrm>
            <a:off x="0" y="0"/>
            <a:ext cx="501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9875"/>
            <a:r>
              <a:rPr lang="uk-UA" sz="14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800"/>
          </a:p>
          <a:p>
            <a:pPr indent="269875" eaLnBrk="0" hangingPunct="0"/>
            <a:endParaRPr lang="uk-UA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0063"/>
            <a:ext cx="8929688" cy="5400675"/>
          </a:xfrm>
        </p:spPr>
        <p:txBody>
          <a:bodyPr rtlCol="0">
            <a:no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ПРОВЕДЕННЯ СПІВБЕСІДИ З ПРЕТЕНДЕНТАМИ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Співбесіда,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 як методи професійної діагностики персоналу.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етапи співбесіди. Психологічні прийоми діагностики претендентів. Тактичні прийоми, успіхи та помилки у  проведенні співбесіди.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-1588"/>
            <a:ext cx="9144000" cy="4778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Центр незалежних соціологічних досліджень ЗНУ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м. Запоріжжя, вул. 	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Лепіка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33,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315		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Тел.: (061) 228-75-73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Факультет соціології та управління	 Кафедра соціальної філософії та управління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Основні форми навчальної діяльності:</a:t>
            </a: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лекції, </a:t>
            </a:r>
            <a:br>
              <a:rPr lang="uk-UA" sz="40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практичні заняття</a:t>
            </a:r>
            <a:br>
              <a:rPr lang="uk-UA" sz="40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тренінги </a:t>
            </a:r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/>
            <a:r>
              <a:rPr lang="uk-UA" sz="28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uk-UA" sz="2800" b="1" u="sng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-1588"/>
            <a:ext cx="9144000" cy="4778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Центр незалежних соціологічних досліджень ЗНУ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м. Запоріжжя, вул. 	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Лепіка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33,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 315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 E-mail: kfsu@yandex.ru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Тел.: (061) 228-75-73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Факультет соціології та управління	 Кафедра соціальної філософії та управління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42938"/>
            <a:ext cx="9144000" cy="504825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uk-UA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uk-UA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uk-UA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uk-UA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uk-UA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ПЛІДНОЇ РОБОТИ!</a:t>
            </a:r>
          </a:p>
          <a:p>
            <a:pPr>
              <a:spcBef>
                <a:spcPct val="0"/>
              </a:spcBef>
            </a:pPr>
            <a:endParaRPr lang="uk-UA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uk-UA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ВАШІ ЗАПИТАННЯ, ЗАУВАЖЕННЯ, КОМЕНТАРІ!</a:t>
            </a:r>
          </a:p>
          <a:p>
            <a:pPr algn="l">
              <a:spcBef>
                <a:spcPct val="0"/>
              </a:spcBef>
            </a:pPr>
            <a:endParaRPr lang="uk-UA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uk-UA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-1588"/>
            <a:ext cx="9144000" cy="4778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Центр незалежних соціологічних досліджень ЗНУ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м. Запоріжжя, вул. 	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Лепіка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, 33, </a:t>
            </a:r>
            <a:r>
              <a:rPr lang="uk-UA" sz="1600" b="1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. 315	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	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Тел.: (061) 228-75-73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Факультет соціології та управління	Кафедра соціальної філософії та управління ЗНУ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293</Words>
  <Application>Microsoft Office PowerPoint</Application>
  <PresentationFormat>Экран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Arial</vt:lpstr>
      <vt:lpstr>Times New Roman</vt:lpstr>
      <vt:lpstr>Тема Office</vt:lpstr>
      <vt:lpstr>Професійний відбір  в соціальній сфері</vt:lpstr>
      <vt:lpstr>Слайд 2</vt:lpstr>
      <vt:lpstr>Слайд 3</vt:lpstr>
      <vt:lpstr>Слайд 4</vt:lpstr>
      <vt:lpstr>Слайд 5</vt:lpstr>
      <vt:lpstr>Основні форми навчальної діяльності: лекції,  практичні заняття тренінги </vt:lpstr>
      <vt:lpstr>Слайд 7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Ganna Boiko</cp:lastModifiedBy>
  <cp:revision>117</cp:revision>
  <dcterms:created xsi:type="dcterms:W3CDTF">2014-05-17T18:57:21Z</dcterms:created>
  <dcterms:modified xsi:type="dcterms:W3CDTF">2024-01-29T10:53:55Z</dcterms:modified>
</cp:coreProperties>
</file>