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70" r:id="rId5"/>
    <p:sldId id="258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87976" autoAdjust="0"/>
  </p:normalViewPr>
  <p:slideViewPr>
    <p:cSldViewPr>
      <p:cViewPr varScale="1">
        <p:scale>
          <a:sx n="102" d="100"/>
          <a:sy n="102" d="100"/>
        </p:scale>
        <p:origin x="186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FB6311-B209-466C-A30F-340E288BB57F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3BC64-013F-4FFA-9DDB-DDEFE1C8EB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748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3BC64-013F-4FFA-9DDB-DDEFE1C8EBB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1BC02-8A61-4702-A468-C6B740F8BDD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1BC02-8A61-4702-A468-C6B740F8BDD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33BC64-013F-4FFA-9DDB-DDEFE1C8EBB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1-4E18-47C2-A4BE-B72E88E21DBC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169D-7860-405E-8754-12E0A369F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884C1-4E18-47C2-A4BE-B72E88E21DBC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B169D-7860-405E-8754-12E0A369F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2B290-0428-45B6-BDD7-AA294C2047EB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10777-FED3-4EF8-BF5E-867306290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dirty="0"/>
              <a:t>Образец текста</a:t>
            </a:r>
          </a:p>
          <a:p>
            <a:pPr lvl="1" eaLnBrk="1" latinLnBrk="0" hangingPunct="1"/>
            <a:r>
              <a:rPr kumimoji="0" lang="ru-RU" dirty="0"/>
              <a:t>Второй уровень</a:t>
            </a:r>
          </a:p>
          <a:p>
            <a:pPr lvl="2" eaLnBrk="1" latinLnBrk="0" hangingPunct="1"/>
            <a:r>
              <a:rPr kumimoji="0" lang="ru-RU" dirty="0"/>
              <a:t>Третий уровень</a:t>
            </a:r>
          </a:p>
          <a:p>
            <a:pPr lvl="3" eaLnBrk="1" latinLnBrk="0" hangingPunct="1"/>
            <a:r>
              <a:rPr kumimoji="0" lang="ru-RU" dirty="0"/>
              <a:t>Четвертый уровень</a:t>
            </a:r>
          </a:p>
          <a:p>
            <a:pPr lvl="4" eaLnBrk="1" latinLnBrk="0" hangingPunct="1"/>
            <a:r>
              <a:rPr kumimoji="0" lang="ru-RU" dirty="0"/>
              <a:t>Пятый уровень</a:t>
            </a:r>
            <a:endParaRPr kumimoji="0" lang="en-US" dirty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2884C1-4E18-47C2-A4BE-B72E88E21DBC}" type="datetimeFigureOut">
              <a:rPr lang="ru-RU" smtClean="0"/>
              <a:pPr/>
              <a:t>10.02.2024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6B169D-7860-405E-8754-12E0A369F70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1" latinLnBrk="0" hangingPunct="1">
        <a:spcBef>
          <a:spcPct val="0"/>
        </a:spcBef>
        <a:buNone/>
        <a:defRPr kumimoji="0" sz="4400" b="1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708920"/>
            <a:ext cx="7851648" cy="15716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Імітаційне</a:t>
            </a:r>
            <a:r>
              <a:rPr lang="ru-RU" dirty="0" smtClean="0"/>
              <a:t> </a:t>
            </a:r>
            <a:r>
              <a:rPr lang="ru-RU" dirty="0" err="1" smtClean="0"/>
              <a:t>моделювання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</a:t>
            </a:r>
            <a:br>
              <a:rPr lang="ru-RU" dirty="0" smtClean="0"/>
            </a:br>
            <a:r>
              <a:rPr lang="ru-RU" dirty="0" err="1" smtClean="0"/>
              <a:t>експеримент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764704"/>
            <a:ext cx="8229600" cy="2213600"/>
          </a:xfrm>
        </p:spPr>
        <p:txBody>
          <a:bodyPr>
            <a:noAutofit/>
          </a:bodyPr>
          <a:lstStyle/>
          <a:p>
            <a:pPr marL="0" indent="0" algn="ctr">
              <a:lnSpc>
                <a:spcPct val="220000"/>
              </a:lnSpc>
              <a:buNone/>
            </a:pPr>
            <a:r>
              <a:rPr lang="ru-RU" sz="2400" b="1" dirty="0"/>
              <a:t>Метою </a:t>
            </a:r>
            <a:r>
              <a:rPr lang="ru-RU" sz="2400" b="1" dirty="0" err="1"/>
              <a:t>викладання</a:t>
            </a:r>
            <a:r>
              <a:rPr lang="ru-RU" sz="2400" b="1" dirty="0"/>
              <a:t> </a:t>
            </a:r>
            <a:r>
              <a:rPr lang="ru-RU" sz="2400" b="1" dirty="0" err="1"/>
              <a:t>навчальної</a:t>
            </a:r>
            <a:r>
              <a:rPr lang="ru-RU" sz="2400" b="1" dirty="0"/>
              <a:t> </a:t>
            </a:r>
            <a:r>
              <a:rPr lang="ru-RU" sz="2400" b="1" dirty="0" err="1"/>
              <a:t>дисципліни</a:t>
            </a:r>
            <a:r>
              <a:rPr lang="ru-RU" sz="2400" b="1" dirty="0"/>
              <a:t> «</a:t>
            </a:r>
            <a:r>
              <a:rPr lang="ru-RU" sz="2400" b="1" dirty="0" err="1"/>
              <a:t>Імітаційне</a:t>
            </a:r>
            <a:r>
              <a:rPr lang="ru-RU" sz="2400" b="1" dirty="0"/>
              <a:t> </a:t>
            </a:r>
            <a:r>
              <a:rPr lang="ru-RU" sz="2400" b="1" dirty="0" err="1"/>
              <a:t>моделювання</a:t>
            </a:r>
            <a:r>
              <a:rPr lang="ru-RU" sz="2400" b="1" dirty="0"/>
              <a:t> та </a:t>
            </a:r>
            <a:r>
              <a:rPr lang="ru-RU" sz="2400" b="1" dirty="0" err="1"/>
              <a:t>експеримент</a:t>
            </a:r>
            <a:r>
              <a:rPr lang="ru-RU" sz="2400" b="1" dirty="0"/>
              <a:t>» є </a:t>
            </a:r>
            <a:r>
              <a:rPr lang="ru-RU" sz="2400" b="1" dirty="0" err="1"/>
              <a:t>засвоєння</a:t>
            </a:r>
            <a:r>
              <a:rPr lang="ru-RU" sz="2400" b="1" dirty="0"/>
              <a:t> </a:t>
            </a:r>
            <a:r>
              <a:rPr lang="ru-RU" sz="2400" b="1" dirty="0" err="1"/>
              <a:t>здобувачами</a:t>
            </a:r>
            <a:r>
              <a:rPr lang="ru-RU" sz="2400" b="1" dirty="0"/>
              <a:t> </a:t>
            </a:r>
            <a:r>
              <a:rPr lang="ru-RU" sz="2400" b="1" dirty="0" err="1"/>
              <a:t>вищої</a:t>
            </a:r>
            <a:r>
              <a:rPr lang="ru-RU" sz="2400" b="1" dirty="0"/>
              <a:t> </a:t>
            </a:r>
            <a:r>
              <a:rPr lang="ru-RU" sz="2400" b="1" dirty="0" err="1"/>
              <a:t>освіти</a:t>
            </a:r>
            <a:r>
              <a:rPr lang="ru-RU" sz="2400" b="1" dirty="0"/>
              <a:t> </a:t>
            </a:r>
            <a:r>
              <a:rPr lang="ru-RU" sz="2400" b="1" dirty="0" err="1"/>
              <a:t>методологій</a:t>
            </a:r>
            <a:r>
              <a:rPr lang="ru-RU" sz="2400" b="1" dirty="0"/>
              <a:t> та </a:t>
            </a:r>
            <a:r>
              <a:rPr lang="ru-RU" sz="2400" b="1" dirty="0" err="1"/>
              <a:t>технологій</a:t>
            </a:r>
            <a:r>
              <a:rPr lang="ru-RU" sz="2400" b="1" dirty="0"/>
              <a:t> </a:t>
            </a:r>
            <a:r>
              <a:rPr lang="ru-RU" sz="2400" b="1" dirty="0" err="1"/>
              <a:t>моделювання</a:t>
            </a:r>
            <a:r>
              <a:rPr lang="ru-RU" sz="2400" b="1" dirty="0"/>
              <a:t> – в першу </a:t>
            </a:r>
            <a:r>
              <a:rPr lang="ru-RU" sz="2400" b="1" dirty="0" err="1"/>
              <a:t>чергу</a:t>
            </a:r>
            <a:r>
              <a:rPr lang="ru-RU" sz="2400" b="1" dirty="0"/>
              <a:t> </a:t>
            </a:r>
            <a:r>
              <a:rPr lang="ru-RU" sz="2400" b="1" dirty="0" err="1"/>
              <a:t>математичного</a:t>
            </a:r>
            <a:r>
              <a:rPr lang="ru-RU" sz="2400" b="1" dirty="0"/>
              <a:t> та </a:t>
            </a:r>
            <a:r>
              <a:rPr lang="ru-RU" sz="2400" b="1" dirty="0" err="1"/>
              <a:t>комп'ютерного</a:t>
            </a:r>
            <a:r>
              <a:rPr lang="ru-RU" sz="2400" b="1" dirty="0"/>
              <a:t>, при </a:t>
            </a:r>
            <a:r>
              <a:rPr lang="ru-RU" sz="2400" b="1" dirty="0" err="1"/>
              <a:t>дослідженні</a:t>
            </a:r>
            <a:r>
              <a:rPr lang="ru-RU" sz="2400" b="1" dirty="0"/>
              <a:t>, </a:t>
            </a:r>
            <a:r>
              <a:rPr lang="ru-RU" sz="2400" b="1" dirty="0" err="1"/>
              <a:t>проєктуванні</a:t>
            </a:r>
            <a:r>
              <a:rPr lang="ru-RU" sz="2400" b="1" dirty="0"/>
              <a:t> та </a:t>
            </a:r>
            <a:r>
              <a:rPr lang="ru-RU" sz="2400" b="1" dirty="0" err="1"/>
              <a:t>експлуатації</a:t>
            </a:r>
            <a:r>
              <a:rPr lang="ru-RU" sz="2400" b="1" dirty="0"/>
              <a:t> </a:t>
            </a:r>
            <a:r>
              <a:rPr lang="ru-RU" sz="2400" b="1" dirty="0" err="1"/>
              <a:t>складних</a:t>
            </a:r>
            <a:r>
              <a:rPr lang="ru-RU" sz="2400" b="1" dirty="0"/>
              <a:t> </a:t>
            </a:r>
            <a:r>
              <a:rPr lang="ru-RU" sz="2400" b="1" dirty="0" err="1"/>
              <a:t>механічних</a:t>
            </a:r>
            <a:r>
              <a:rPr lang="ru-RU" sz="2400" b="1" dirty="0"/>
              <a:t> систем в </a:t>
            </a:r>
            <a:r>
              <a:rPr lang="ru-RU" sz="2400" b="1" dirty="0" err="1"/>
              <a:t>комплексі</a:t>
            </a:r>
            <a:r>
              <a:rPr lang="ru-RU" sz="2400" b="1" dirty="0"/>
              <a:t> </a:t>
            </a:r>
            <a:r>
              <a:rPr lang="ru-RU" sz="2400" b="1" dirty="0" err="1"/>
              <a:t>металургійного</a:t>
            </a:r>
            <a:r>
              <a:rPr lang="ru-RU" sz="2400" b="1" dirty="0"/>
              <a:t> </a:t>
            </a:r>
            <a:r>
              <a:rPr lang="ru-RU" sz="2400" b="1" dirty="0" err="1"/>
              <a:t>обладнання</a:t>
            </a:r>
            <a:r>
              <a:rPr lang="ru-RU" sz="2400" b="1" dirty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475656" y="37489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71"/>
          <a:stretch>
            <a:fillRect/>
          </a:stretch>
        </p:blipFill>
        <p:spPr bwMode="auto">
          <a:xfrm>
            <a:off x="2051720" y="476672"/>
            <a:ext cx="4457700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 rot="10800000" flipV="1">
            <a:off x="323528" y="3461202"/>
            <a:ext cx="748781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T Serif"/>
                <a:ea typeface="Times New Roman" panose="02020603050405020304" pitchFamily="18" charset="0"/>
              </a:rPr>
              <a:t>Імітаційна модель намотування гарячекатаної штаби</a:t>
            </a:r>
            <a:endParaRPr kumimoji="0" lang="uk-U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4" r="1027" b="154"/>
          <a:stretch>
            <a:fillRect/>
          </a:stretch>
        </p:blipFill>
        <p:spPr bwMode="auto">
          <a:xfrm>
            <a:off x="2771800" y="3817144"/>
            <a:ext cx="3658542" cy="236200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475656" y="6167502"/>
            <a:ext cx="61926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dirty="0">
                <a:latin typeface="PT Serif"/>
                <a:ea typeface="Times New Roman" panose="02020603050405020304" pitchFamily="18" charset="0"/>
                <a:cs typeface="Times New Roman" panose="02020603050405020304" pitchFamily="18" charset="0"/>
              </a:rPr>
              <a:t>Графік вільних коливань виникаючих в приводі моталки гарячої штаби</a:t>
            </a:r>
            <a:endParaRPr lang="en-US" sz="1400" dirty="0"/>
          </a:p>
        </p:txBody>
      </p:sp>
      <p:pic>
        <p:nvPicPr>
          <p:cNvPr id="8" name="Рисунок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15" y="3933056"/>
            <a:ext cx="2088232" cy="1836759"/>
          </a:xfrm>
          <a:prstGeom prst="rect">
            <a:avLst/>
          </a:prstGeom>
          <a:noFill/>
        </p:spPr>
      </p:pic>
      <p:pic>
        <p:nvPicPr>
          <p:cNvPr id="1028" name="Picture 4" descr="ris_4_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41810"/>
            <a:ext cx="26003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4292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dirty="0" err="1"/>
              <a:t>Основними</a:t>
            </a:r>
            <a:r>
              <a:rPr lang="ru-RU" b="1" dirty="0"/>
              <a:t> </a:t>
            </a:r>
            <a:r>
              <a:rPr lang="ru-RU" b="1" dirty="0" err="1"/>
              <a:t>завданнями</a:t>
            </a:r>
            <a:r>
              <a:rPr lang="ru-RU" b="1" dirty="0"/>
              <a:t> </a:t>
            </a:r>
            <a:r>
              <a:rPr lang="ru-RU" b="1" dirty="0" err="1"/>
              <a:t>вивчення</a:t>
            </a:r>
            <a:r>
              <a:rPr lang="ru-RU" b="1" dirty="0"/>
              <a:t> </a:t>
            </a:r>
            <a:r>
              <a:rPr lang="ru-RU" b="1" dirty="0" err="1"/>
              <a:t>дисципліни</a:t>
            </a:r>
            <a:r>
              <a:rPr lang="ru-RU" b="1" dirty="0"/>
              <a:t> «</a:t>
            </a:r>
            <a:r>
              <a:rPr lang="ru-RU" b="1" dirty="0" err="1"/>
              <a:t>Імітаційне</a:t>
            </a:r>
            <a:r>
              <a:rPr lang="ru-RU" b="1" dirty="0"/>
              <a:t> </a:t>
            </a:r>
            <a:r>
              <a:rPr lang="ru-RU" b="1" dirty="0" err="1"/>
              <a:t>моделювання</a:t>
            </a:r>
            <a:r>
              <a:rPr lang="ru-RU" b="1" dirty="0"/>
              <a:t> та </a:t>
            </a:r>
            <a:r>
              <a:rPr lang="ru-RU" b="1" dirty="0" err="1"/>
              <a:t>експеримент</a:t>
            </a:r>
            <a:r>
              <a:rPr lang="ru-RU" b="1" dirty="0"/>
              <a:t>» є: 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ознайомлення</a:t>
            </a:r>
            <a:r>
              <a:rPr lang="ru-RU" b="1" dirty="0"/>
              <a:t> з </a:t>
            </a:r>
            <a:r>
              <a:rPr lang="ru-RU" b="1" dirty="0" err="1"/>
              <a:t>основними</a:t>
            </a:r>
            <a:r>
              <a:rPr lang="ru-RU" b="1" dirty="0"/>
              <a:t> методиками </a:t>
            </a:r>
            <a:r>
              <a:rPr lang="ru-RU" b="1" dirty="0" err="1"/>
              <a:t>побудови</a:t>
            </a:r>
            <a:r>
              <a:rPr lang="ru-RU" b="1" dirty="0"/>
              <a:t> </a:t>
            </a:r>
            <a:r>
              <a:rPr lang="ru-RU" b="1" dirty="0" err="1"/>
              <a:t>математичних</a:t>
            </a:r>
            <a:r>
              <a:rPr lang="ru-RU" b="1" dirty="0"/>
              <a:t> моделей </a:t>
            </a:r>
            <a:r>
              <a:rPr lang="ru-RU" b="1" dirty="0" err="1"/>
              <a:t>механічних</a:t>
            </a:r>
            <a:r>
              <a:rPr lang="ru-RU" b="1" dirty="0"/>
              <a:t>  систем; 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оволодіння</a:t>
            </a:r>
            <a:r>
              <a:rPr lang="ru-RU" b="1" dirty="0"/>
              <a:t> методами та способами </a:t>
            </a:r>
            <a:r>
              <a:rPr lang="ru-RU" b="1" dirty="0" err="1"/>
              <a:t>формалізації</a:t>
            </a:r>
            <a:r>
              <a:rPr lang="ru-RU" b="1" dirty="0"/>
              <a:t> систем, </a:t>
            </a:r>
            <a:r>
              <a:rPr lang="ru-RU" b="1" dirty="0" err="1"/>
              <a:t>об'єктів</a:t>
            </a:r>
            <a:r>
              <a:rPr lang="ru-RU" b="1" dirty="0"/>
              <a:t>, </a:t>
            </a:r>
            <a:r>
              <a:rPr lang="ru-RU" b="1" dirty="0" err="1"/>
              <a:t>процесів</a:t>
            </a:r>
            <a:r>
              <a:rPr lang="ru-RU" b="1" dirty="0"/>
              <a:t>, </a:t>
            </a:r>
            <a:r>
              <a:rPr lang="ru-RU" b="1" dirty="0" err="1"/>
              <a:t>явищ</a:t>
            </a:r>
            <a:r>
              <a:rPr lang="ru-RU" b="1" dirty="0"/>
              <a:t>;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ознайомлення</a:t>
            </a:r>
            <a:r>
              <a:rPr lang="ru-RU" b="1" dirty="0"/>
              <a:t> </a:t>
            </a:r>
            <a:r>
              <a:rPr lang="ru-RU" b="1" dirty="0" err="1"/>
              <a:t>зі</a:t>
            </a:r>
            <a:r>
              <a:rPr lang="ru-RU" b="1" dirty="0"/>
              <a:t> </a:t>
            </a:r>
            <a:r>
              <a:rPr lang="ru-RU" b="1" dirty="0" err="1"/>
              <a:t>статистичні</a:t>
            </a:r>
            <a:r>
              <a:rPr lang="ru-RU" b="1" dirty="0"/>
              <a:t> методами в </a:t>
            </a:r>
            <a:r>
              <a:rPr lang="ru-RU" b="1" dirty="0" err="1"/>
              <a:t>моделюванні</a:t>
            </a:r>
            <a:r>
              <a:rPr lang="ru-RU" b="1" dirty="0"/>
              <a:t>;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оволодіння</a:t>
            </a:r>
            <a:r>
              <a:rPr lang="ru-RU" b="1" dirty="0"/>
              <a:t> </a:t>
            </a:r>
            <a:r>
              <a:rPr lang="ru-RU" b="1" dirty="0" err="1"/>
              <a:t>навичками</a:t>
            </a:r>
            <a:r>
              <a:rPr lang="ru-RU" b="1" dirty="0"/>
              <a:t> </a:t>
            </a:r>
            <a:r>
              <a:rPr lang="ru-RU" b="1" dirty="0" err="1"/>
              <a:t>оптимізації</a:t>
            </a:r>
            <a:r>
              <a:rPr lang="ru-RU" b="1" dirty="0"/>
              <a:t> </a:t>
            </a:r>
            <a:r>
              <a:rPr lang="ru-RU" b="1" dirty="0" err="1"/>
              <a:t>параметрів</a:t>
            </a:r>
            <a:r>
              <a:rPr lang="ru-RU" b="1" dirty="0"/>
              <a:t> моделей;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встановлювати</a:t>
            </a:r>
            <a:r>
              <a:rPr lang="ru-RU" b="1" dirty="0"/>
              <a:t> </a:t>
            </a:r>
            <a:r>
              <a:rPr lang="ru-RU" b="1" dirty="0" err="1"/>
              <a:t>закони</a:t>
            </a:r>
            <a:r>
              <a:rPr lang="ru-RU" b="1" dirty="0"/>
              <a:t> </a:t>
            </a:r>
            <a:r>
              <a:rPr lang="ru-RU" b="1" dirty="0" err="1"/>
              <a:t>відмов</a:t>
            </a:r>
            <a:r>
              <a:rPr lang="ru-RU" b="1" dirty="0"/>
              <a:t>, на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яких</a:t>
            </a:r>
            <a:r>
              <a:rPr lang="ru-RU" b="1" dirty="0"/>
              <a:t> вести </a:t>
            </a:r>
            <a:r>
              <a:rPr lang="ru-RU" b="1" dirty="0" err="1"/>
              <a:t>розрахунки</a:t>
            </a:r>
            <a:r>
              <a:rPr lang="ru-RU" b="1" dirty="0"/>
              <a:t> деталей, на </a:t>
            </a:r>
            <a:r>
              <a:rPr lang="ru-RU" b="1" dirty="0" err="1"/>
              <a:t>обмежену</a:t>
            </a:r>
            <a:r>
              <a:rPr lang="ru-RU" b="1" dirty="0"/>
              <a:t> </a:t>
            </a:r>
            <a:r>
              <a:rPr lang="ru-RU" b="1" dirty="0" err="1"/>
              <a:t>довговічність</a:t>
            </a:r>
            <a:r>
              <a:rPr lang="ru-RU" b="1" dirty="0"/>
              <a:t>;</a:t>
            </a:r>
          </a:p>
          <a:p>
            <a:pPr marL="0" indent="0" algn="just">
              <a:buNone/>
            </a:pPr>
            <a:r>
              <a:rPr lang="ru-RU" b="1" dirty="0"/>
              <a:t>‒	</a:t>
            </a:r>
            <a:r>
              <a:rPr lang="ru-RU" b="1" dirty="0" err="1"/>
              <a:t>оволодіння</a:t>
            </a:r>
            <a:r>
              <a:rPr lang="ru-RU" b="1" dirty="0"/>
              <a:t> </a:t>
            </a:r>
            <a:r>
              <a:rPr lang="ru-RU" b="1" dirty="0" err="1"/>
              <a:t>навичками</a:t>
            </a:r>
            <a:r>
              <a:rPr lang="ru-RU" b="1" dirty="0"/>
              <a:t> </a:t>
            </a:r>
            <a:r>
              <a:rPr lang="ru-RU" b="1" dirty="0" err="1"/>
              <a:t>прогнозування</a:t>
            </a:r>
            <a:r>
              <a:rPr lang="ru-RU" b="1" dirty="0"/>
              <a:t> </a:t>
            </a:r>
            <a:r>
              <a:rPr lang="ru-RU" b="1" dirty="0" err="1"/>
              <a:t>поведінки</a:t>
            </a:r>
            <a:r>
              <a:rPr lang="ru-RU" b="1" dirty="0"/>
              <a:t> </a:t>
            </a:r>
            <a:r>
              <a:rPr lang="ru-RU" b="1" dirty="0" err="1"/>
              <a:t>металургійного</a:t>
            </a:r>
            <a:r>
              <a:rPr lang="ru-RU" b="1" dirty="0"/>
              <a:t> </a:t>
            </a:r>
            <a:r>
              <a:rPr lang="ru-RU" b="1" dirty="0" err="1"/>
              <a:t>обладнання</a:t>
            </a:r>
            <a:r>
              <a:rPr lang="ru-RU" b="1" dirty="0"/>
              <a:t> </a:t>
            </a:r>
            <a:r>
              <a:rPr lang="ru-RU" b="1" dirty="0" err="1"/>
              <a:t>протягом</a:t>
            </a:r>
            <a:r>
              <a:rPr lang="ru-RU" b="1" dirty="0"/>
              <a:t> </a:t>
            </a:r>
            <a:r>
              <a:rPr lang="ru-RU" b="1" dirty="0" err="1"/>
              <a:t>всього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</a:t>
            </a:r>
            <a:r>
              <a:rPr lang="ru-RU" b="1" dirty="0" err="1"/>
              <a:t>життєвого</a:t>
            </a:r>
            <a:r>
              <a:rPr lang="ru-RU" b="1" dirty="0"/>
              <a:t> циклу.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Диаграмма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" t="531" r="664" b="2145"/>
          <a:stretch>
            <a:fillRect/>
          </a:stretch>
        </p:blipFill>
        <p:spPr bwMode="auto">
          <a:xfrm>
            <a:off x="251520" y="404664"/>
            <a:ext cx="4783261" cy="3700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Рисунок 8" descr="D:\Documents\институт\Публикации\Конференции\ІТММ\2022\Графиик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330" y="1844621"/>
            <a:ext cx="3962400" cy="272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65104"/>
            <a:ext cx="3588534" cy="1872208"/>
          </a:xfrm>
          <a:prstGeom prst="rect">
            <a:avLst/>
          </a:prstGeom>
        </p:spPr>
      </p:pic>
      <p:pic>
        <p:nvPicPr>
          <p:cNvPr id="11" name="Рисунок 10"/>
          <p:cNvPicPr/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33" y="4830092"/>
            <a:ext cx="5120015" cy="1695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74</Words>
  <Application>Microsoft Office PowerPoint</Application>
  <PresentationFormat>Экран (4:3)</PresentationFormat>
  <Paragraphs>15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Calibri</vt:lpstr>
      <vt:lpstr>Constantia</vt:lpstr>
      <vt:lpstr>PT Serif</vt:lpstr>
      <vt:lpstr>Times New Roman</vt:lpstr>
      <vt:lpstr>Wingdings 2</vt:lpstr>
      <vt:lpstr>Тема Office</vt:lpstr>
      <vt:lpstr>Поток</vt:lpstr>
      <vt:lpstr>Імітаційне моделювання та експеримент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ІМтаЕ</dc:title>
  <dc:creator>Oleksii</dc:creator>
  <cp:lastModifiedBy>Oleksii</cp:lastModifiedBy>
  <cp:revision>77</cp:revision>
  <dcterms:created xsi:type="dcterms:W3CDTF">2009-01-12T08:52:08Z</dcterms:created>
  <dcterms:modified xsi:type="dcterms:W3CDTF">2024-02-10T21:34:10Z</dcterms:modified>
</cp:coreProperties>
</file>