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A6EFF1-77F3-42AC-AB5C-189841EF0B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887117"/>
            <a:ext cx="7766936" cy="1646302"/>
          </a:xfrm>
        </p:spPr>
        <p:txBody>
          <a:bodyPr/>
          <a:lstStyle/>
          <a:p>
            <a:pPr algn="ctr"/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Хмарні технології в управлінні маркетинговою діяльністю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876BB8F-D1B6-4F6D-B8D8-BA46CE5139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3136433"/>
            <a:ext cx="7766936" cy="1905467"/>
          </a:xfrm>
        </p:spPr>
        <p:txBody>
          <a:bodyPr>
            <a:noAutofit/>
          </a:bodyPr>
          <a:lstStyle/>
          <a:p>
            <a:pPr algn="ctr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Лекція 1. </a:t>
            </a:r>
          </a:p>
          <a:p>
            <a:pPr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поняття і класифікація хмарних систем.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Cloud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його переваги для бізнесу. Використання хмарних маркетингових систем</a:t>
            </a:r>
          </a:p>
        </p:txBody>
      </p:sp>
    </p:spTree>
    <p:extLst>
      <p:ext uri="{BB962C8B-B14F-4D97-AF65-F5344CB8AC3E}">
        <p14:creationId xmlns:p14="http://schemas.microsoft.com/office/powerpoint/2010/main" val="4206806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229DF75-10E1-43EF-BF4C-38076707C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98500"/>
            <a:ext cx="8596668" cy="57911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sz="3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Основні поняття і класифікація хмарних систем</a:t>
            </a: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Хмарні технології — спосіб організації фізичних і програмних засобів, а також набір інструментів, за допомогою яких користувач отримує обчислювальні потужності, щоб виконувати маркетингові завдання.</a:t>
            </a: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 хмарні послуги — це: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пошта: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gmail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hotmail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віддалена робота з документами: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Google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Office Web Apps;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зберігання даних: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Google Drive, OneDrive, Dropbox;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редагування зображень у режимі реального часу: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Figma;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сервіси для створення нотаток, спільної роботи над завданнями: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Trello, Jira, Evernote;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онлайн-магазини додатків: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Google Play, App Store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Microsoft Store;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хмарний хостинг — розміщення свого сайту в «хмарі». </a:t>
            </a:r>
          </a:p>
        </p:txBody>
      </p:sp>
    </p:spTree>
    <p:extLst>
      <p:ext uri="{BB962C8B-B14F-4D97-AF65-F5344CB8AC3E}">
        <p14:creationId xmlns:p14="http://schemas.microsoft.com/office/powerpoint/2010/main" val="340451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5A45926-1984-4280-A3E8-8E2D073BA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87401"/>
            <a:ext cx="8596668" cy="5253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Можливості і види хмарних послуг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SaaS — Software as a Service,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або ПЗ як сервіс;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PaaS — Platform as a Service,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або платформа як сервіс;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IaaS — Infrastructure as a Service,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або інфраструктура як сервіс;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FaaS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Function as a service,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або функція як сервіс.</a:t>
            </a:r>
          </a:p>
        </p:txBody>
      </p:sp>
    </p:spTree>
    <p:extLst>
      <p:ext uri="{BB962C8B-B14F-4D97-AF65-F5344CB8AC3E}">
        <p14:creationId xmlns:p14="http://schemas.microsoft.com/office/powerpoint/2010/main" val="182193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728FAB1-9499-46FF-BD7B-DC279A6A4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69901"/>
            <a:ext cx="8596668" cy="557146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SaaS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as a Service-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програмне забезпечення як сервіс, де клієнт використовує програмне забезпечення провайдера, яке працює в хмарній інфраструктурі. При цьому підході створюються облікові записи клієнта: в пошті, курсах, інструментах для дизайнерів, в календарі. Завдяки цьому програми доступні з будь-яких пристроїв.</a:t>
            </a:r>
          </a:p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Хоча під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SaaS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умовчанням мають на увазі саме програмний продукт, за цією абревіатурою може стояти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Storage-as-a-Service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або зберігання як сервіс. Хмарні ресурси також використовують для зберігання даних, наприклад,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Google Drive, Dropbox.</a:t>
            </a:r>
          </a:p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PaaS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Platform as a Service —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клієнт отримує комп’ютерну платформу, аналог комп’ютера з операційною системою, яку використовуєте для розгортання своїх додатків.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PaaS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 as a Service,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або процес як сервіс — все частіше йде з приставкою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Business —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 хмарні ресурси для управління та автоматизації складних бізнес-процесів</a:t>
            </a:r>
          </a:p>
        </p:txBody>
      </p:sp>
    </p:spTree>
    <p:extLst>
      <p:ext uri="{BB962C8B-B14F-4D97-AF65-F5344CB8AC3E}">
        <p14:creationId xmlns:p14="http://schemas.microsoft.com/office/powerpoint/2010/main" val="1557297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B07144C-FFC1-41F9-B780-251EFCECB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134" y="165100"/>
            <a:ext cx="8596668" cy="669289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IaaS</a:t>
            </a:r>
          </a:p>
          <a:p>
            <a:pPr marL="0" indent="0" algn="just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Infrastructure as a Service —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інфраструктура як сервіс передбачає, що ви отримуєте буквально шматочок хмарної інфраструктури, в якому самі встановлюєте потрібні програми.</a:t>
            </a:r>
          </a:p>
          <a:p>
            <a:pPr marL="0" indent="0" algn="just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as a Service,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або інформація як сервіс, відкриває доступ до масиву інформації, що швидко змінюється. Сюди можна зарахувати біржові котирування, курси валют.</a:t>
            </a:r>
          </a:p>
          <a:p>
            <a:pPr marL="0" indent="0" algn="just">
              <a:buNone/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FaaS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 as a service —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 як сервіс, що дозволяє розробляти, запускати програмні продукти та керувати ними. Основна особливість — запускає певні функції у момент, коли виконується задана умова.</a:t>
            </a:r>
          </a:p>
          <a:p>
            <a:pPr marL="0" indent="0" algn="just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Ще одна відмінність у тому, що з вас знімають не абонплату за місяць, а гроші за обсяг дискового простору, що використовується, і кількість операцій на місяць, тобто за активний час користування.</a:t>
            </a:r>
          </a:p>
        </p:txBody>
      </p:sp>
    </p:spTree>
    <p:extLst>
      <p:ext uri="{BB962C8B-B14F-4D97-AF65-F5344CB8AC3E}">
        <p14:creationId xmlns:p14="http://schemas.microsoft.com/office/powerpoint/2010/main" val="2246349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080D6DE-DF5B-4DCD-AB7C-E46A5E8DC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81001"/>
            <a:ext cx="8596668" cy="56603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Приватна, публічна хмарна технологія та їх комбінація</a:t>
            </a: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способом використання хмари виділяють такі види:</a:t>
            </a: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приватна;</a:t>
            </a: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публічна;</a:t>
            </a: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гібридна.</a:t>
            </a: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Публічна хмара — це інфраструктура, яка доступна великій кількості компаній і сервісів.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Cloud-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хостинг за своєю суттю і є публічна хмара.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Приватну хмару створюють та підтримують для конкретної організації, яка видає доступ своїм користувачам. Власником платформи буде або сама організація, або постачальник послуг.</a:t>
            </a: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разі гібридної хмари частина ресурсів виділяється для загального користування, а частину «бронюють» для окремого замовника.</a:t>
            </a:r>
          </a:p>
        </p:txBody>
      </p:sp>
    </p:spTree>
    <p:extLst>
      <p:ext uri="{BB962C8B-B14F-4D97-AF65-F5344CB8AC3E}">
        <p14:creationId xmlns:p14="http://schemas.microsoft.com/office/powerpoint/2010/main" val="819375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1B5BC9C-3F7B-45B2-8743-DE40D040F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96900"/>
            <a:ext cx="9406466" cy="6172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sz="3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Використання хмарних технологій у бізнесі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 хмарних технологій: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 працювати з особистими акаунтами та даними з будь-якого пристрою;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потрібно зберігати інформацію на флешку чи інший накопичувач;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декілька користувачів можуть одночасно редагувати документи та файли;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хмарні сервіси працюють у браузері, тому не має значення, яка операційна система стоїть на вашому телефоні, планшеті чи комп’ютері;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 зберігається на хмарному сервері — навіть якщо ПК або телефон зламається, ви не втратите дані;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 користуєтеся найсвіжішою версією програми: постачальник послуги сам стежить за її оновленням;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можете ділитися інформацією віддалено, не надсилаючи великий обсяг даних, наприклад, надати доступ до папки з документами або фотографіями;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потрібно купувати потужний комп’ютер для розробки та розгортання програм — користуйтеся можливостями хмари;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потрібно бути гуру програмування та адміністрування для хмарних обчислень.</a:t>
            </a:r>
          </a:p>
        </p:txBody>
      </p:sp>
    </p:spTree>
    <p:extLst>
      <p:ext uri="{BB962C8B-B14F-4D97-AF65-F5344CB8AC3E}">
        <p14:creationId xmlns:p14="http://schemas.microsoft.com/office/powerpoint/2010/main" val="289628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E2AAC36-1F1A-4BC5-AE46-54844B081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46101"/>
            <a:ext cx="8596668" cy="54952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Приклади рішень: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Microsoft Office 365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Google Drive;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хмарні обчислення для маркетингової аналітики;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адміністрування маркетингових процесів, наприклад, інструменти Бітрікс24;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збір статистики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Google Analytics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платформа для маркетингу.</a:t>
            </a:r>
          </a:p>
        </p:txBody>
      </p:sp>
    </p:spTree>
    <p:extLst>
      <p:ext uri="{BB962C8B-B14F-4D97-AF65-F5344CB8AC3E}">
        <p14:creationId xmlns:p14="http://schemas.microsoft.com/office/powerpoint/2010/main" val="196388835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</TotalTime>
  <Words>742</Words>
  <Application>Microsoft Office PowerPoint</Application>
  <PresentationFormat>Широкоэкранный</PresentationFormat>
  <Paragraphs>54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Trebuchet MS</vt:lpstr>
      <vt:lpstr>Wingdings 3</vt:lpstr>
      <vt:lpstr>Аспект</vt:lpstr>
      <vt:lpstr>Хмарні технології в управлінні маркетинговою діяльністю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Хмарні технології в управлінні маркетинговою діяльністю</dc:title>
  <dc:creator>M Ivanov</dc:creator>
  <cp:lastModifiedBy>M Ivanov</cp:lastModifiedBy>
  <cp:revision>5</cp:revision>
  <dcterms:created xsi:type="dcterms:W3CDTF">2023-11-28T06:57:41Z</dcterms:created>
  <dcterms:modified xsi:type="dcterms:W3CDTF">2023-11-28T09:39:10Z</dcterms:modified>
</cp:coreProperties>
</file>