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76424" y="783772"/>
            <a:ext cx="8791575" cy="5434148"/>
          </a:xfrm>
        </p:spPr>
        <p:txBody>
          <a:bodyPr>
            <a:normAutofit/>
          </a:bodyPr>
          <a:lstStyle/>
          <a:p>
            <a:r>
              <a:rPr lang="ru-RU" sz="6600" dirty="0">
                <a:solidFill>
                  <a:srgbClr val="FFFF00"/>
                </a:solidFill>
              </a:rPr>
              <a:t>Синергетика: </a:t>
            </a:r>
            <a:r>
              <a:rPr lang="ru-RU" sz="6600" dirty="0" err="1">
                <a:solidFill>
                  <a:srgbClr val="FFFF00"/>
                </a:solidFill>
              </a:rPr>
              <a:t>становлення</a:t>
            </a:r>
            <a:r>
              <a:rPr lang="ru-RU" sz="6600" dirty="0">
                <a:solidFill>
                  <a:srgbClr val="FFFF00"/>
                </a:solidFill>
              </a:rPr>
              <a:t> </a:t>
            </a:r>
            <a:r>
              <a:rPr lang="ru-RU" sz="6600" dirty="0" err="1">
                <a:solidFill>
                  <a:srgbClr val="FFFF00"/>
                </a:solidFill>
              </a:rPr>
              <a:t>нової</a:t>
            </a:r>
            <a:r>
              <a:rPr lang="ru-RU" sz="6600" dirty="0">
                <a:solidFill>
                  <a:srgbClr val="FFFF00"/>
                </a:solidFill>
              </a:rPr>
              <a:t> </a:t>
            </a:r>
            <a:r>
              <a:rPr lang="ru-RU" sz="6600" dirty="0" err="1" smtClean="0">
                <a:solidFill>
                  <a:srgbClr val="FFFF00"/>
                </a:solidFill>
              </a:rPr>
              <a:t>наукової</a:t>
            </a:r>
            <a:r>
              <a:rPr lang="ru-RU" sz="6600" dirty="0" smtClean="0">
                <a:solidFill>
                  <a:srgbClr val="FFFF00"/>
                </a:solidFill>
              </a:rPr>
              <a:t> </a:t>
            </a:r>
            <a:r>
              <a:rPr lang="ru-RU" sz="6600" dirty="0" err="1" smtClean="0">
                <a:solidFill>
                  <a:srgbClr val="FFFF00"/>
                </a:solidFill>
              </a:rPr>
              <a:t>парадигми</a:t>
            </a:r>
            <a:r>
              <a:rPr lang="ru-RU" sz="6600" dirty="0" smtClean="0">
                <a:solidFill>
                  <a:srgbClr val="FFFF00"/>
                </a:solidFill>
              </a:rPr>
              <a:t>. </a:t>
            </a:r>
            <a:r>
              <a:rPr lang="ru-RU" sz="6600" dirty="0" err="1" smtClean="0">
                <a:solidFill>
                  <a:srgbClr val="FFFF00"/>
                </a:solidFill>
              </a:rPr>
              <a:t>Лінгвосинергетика</a:t>
            </a:r>
            <a:endParaRPr lang="ru-RU" sz="6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516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522514"/>
            <a:ext cx="9905999" cy="5852160"/>
          </a:xfrm>
        </p:spPr>
        <p:txBody>
          <a:bodyPr/>
          <a:lstStyle/>
          <a:p>
            <a:r>
              <a:rPr lang="uk-UA" dirty="0" smtClean="0"/>
              <a:t>1. </a:t>
            </a:r>
            <a:r>
              <a:rPr lang="uk-UA" dirty="0" err="1" smtClean="0"/>
              <a:t>Синергетика</a:t>
            </a:r>
            <a:r>
              <a:rPr lang="uk-UA" dirty="0" smtClean="0"/>
              <a:t> в історичній ретроспективі.</a:t>
            </a:r>
          </a:p>
          <a:p>
            <a:r>
              <a:rPr lang="uk-UA" dirty="0" smtClean="0"/>
              <a:t>2.Філософське під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ґрунтя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синергетики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Об‘єкт і предмет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синергетики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4.Завдання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синергетики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5.Синергетика і наукова картина світу.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Синергетика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лінгвістика : перспективи кооперації.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7.Сутність і фактори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міждисциплінарності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лінгвосинергетики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Концептуально-методологічні основи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лінгвосинергетики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9.Завдання й основні дослідницькі вектори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лінгвосинергетики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Базовий інструментарій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лінгвосинергетики</a:t>
            </a:r>
            <a:r>
              <a:rPr lang="uk-UA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71993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12</TotalTime>
  <Words>69</Words>
  <Application>Microsoft Office PowerPoint</Application>
  <PresentationFormat>Широкоэкранный</PresentationFormat>
  <Paragraphs>11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Times New Roman</vt:lpstr>
      <vt:lpstr>Trebuchet MS</vt:lpstr>
      <vt:lpstr>Tw Cen MT</vt:lpstr>
      <vt:lpstr>Контур</vt:lpstr>
      <vt:lpstr>Синергетика: становлення нової наукової парадигми. Лінгвосинергетика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Синергетика: становлення нової наукової парадигми. Лінгвосинергетика</dc:title>
  <dc:creator>Пользователь Windows</dc:creator>
  <cp:lastModifiedBy>Пользователь Windows</cp:lastModifiedBy>
  <cp:revision>2</cp:revision>
  <dcterms:created xsi:type="dcterms:W3CDTF">2020-12-13T21:07:24Z</dcterms:created>
  <dcterms:modified xsi:type="dcterms:W3CDTF">2020-12-13T21:19:54Z</dcterms:modified>
</cp:coreProperties>
</file>