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 id="2147483804" r:id="rId13"/>
    <p:sldMasterId id="2147483816" r:id="rId14"/>
    <p:sldMasterId id="2147483828" r:id="rId15"/>
  </p:sldMasterIdLst>
  <p:sldIdLst>
    <p:sldId id="260" r:id="rId16"/>
    <p:sldId id="259" r:id="rId17"/>
    <p:sldId id="262" r:id="rId18"/>
    <p:sldId id="263" r:id="rId19"/>
    <p:sldId id="273" r:id="rId20"/>
    <p:sldId id="274" r:id="rId21"/>
    <p:sldId id="264" r:id="rId22"/>
    <p:sldId id="265" r:id="rId23"/>
    <p:sldId id="266" r:id="rId24"/>
    <p:sldId id="268" r:id="rId25"/>
    <p:sldId id="269" r:id="rId26"/>
    <p:sldId id="270" r:id="rId27"/>
    <p:sldId id="271" r:id="rId28"/>
    <p:sldId id="267" r:id="rId29"/>
    <p:sldId id="272" r:id="rId3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3.xml"/><Relationship Id="rId26"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slide" Target="slides/slide6.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2.xml"/><Relationship Id="rId25" Type="http://schemas.openxmlformats.org/officeDocument/2006/relationships/slide" Target="slides/slide10.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xml"/><Relationship Id="rId20" Type="http://schemas.openxmlformats.org/officeDocument/2006/relationships/slide" Target="slides/slide5.xml"/><Relationship Id="rId29"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9.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8.xml"/><Relationship Id="rId28" Type="http://schemas.openxmlformats.org/officeDocument/2006/relationships/slide" Target="slides/slide13.xml"/><Relationship Id="rId10" Type="http://schemas.openxmlformats.org/officeDocument/2006/relationships/slideMaster" Target="slideMasters/slideMaster10.xml"/><Relationship Id="rId19" Type="http://schemas.openxmlformats.org/officeDocument/2006/relationships/slide" Target="slides/slide4.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7.xml"/><Relationship Id="rId27" Type="http://schemas.openxmlformats.org/officeDocument/2006/relationships/slide" Target="slides/slide12.xml"/><Relationship Id="rId30" Type="http://schemas.openxmlformats.org/officeDocument/2006/relationships/slide" Target="slides/slide15.xml"/><Relationship Id="rId8" Type="http://schemas.openxmlformats.org/officeDocument/2006/relationships/slideMaster" Target="slideMasters/slideMaster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51B87B31-8C45-45B9-8E4F-7E0C74AB3892}"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878919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47702817-762E-464B-95D2-7D0CB2D3F23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408374535"/>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A976DB51-5C68-42E3-BFF3-64349FF58009}"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20858169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EFC42F8A-6B62-4D20-8B83-1CF8B29E95C9}"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68265469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89600A4B-78FD-457D-B1AA-E11F6B2FA706}"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798528255"/>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6A96CED-B603-4423-95D9-A074BD8B0E5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863695431"/>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ru-RU" altLang="uk-UA">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uk-UA">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8C908076-F844-4E89-A513-B48781409686}"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42339797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ru-RU" altLang="uk-UA">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uk-UA">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ADA38ADE-6316-41CC-BC2A-7CD519393A4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274803504"/>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uk-UA">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uk-UA">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B0A97C65-514A-456D-8BAA-6E8B15BF7A41}"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4086984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1C9DF63-72DE-41ED-A5AE-2C31525E333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703754296"/>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BF2F7519-9F64-4630-A4C8-583505BA1A14}"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719695902"/>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A3E7ED1F-E3C0-4417-BFCB-86EBBC7246D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428035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305695CD-8B3C-4CF1-9A47-1E51EEC326E5}"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691756333"/>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6D618134-8BDF-4A7D-B53A-FCAE8DCE8273}"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060119559"/>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A976DB51-5C68-42E3-BFF3-64349FF58009}"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4635053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EFC42F8A-6B62-4D20-8B83-1CF8B29E95C9}"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019689270"/>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89600A4B-78FD-457D-B1AA-E11F6B2FA706}"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394502746"/>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6A96CED-B603-4423-95D9-A074BD8B0E5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261082543"/>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ru-RU" altLang="uk-UA">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uk-UA">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8C908076-F844-4E89-A513-B48781409686}"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118311651"/>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ru-RU" altLang="uk-UA">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uk-UA">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ADA38ADE-6316-41CC-BC2A-7CD519393A4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704525879"/>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uk-UA">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uk-UA">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B0A97C65-514A-456D-8BAA-6E8B15BF7A41}"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925514585"/>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1C9DF63-72DE-41ED-A5AE-2C31525E333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4191636374"/>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BF2F7519-9F64-4630-A4C8-583505BA1A14}"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275355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38914" name="Group 2"/>
          <p:cNvGrpSpPr>
            <a:grpSpLocks/>
          </p:cNvGrpSpPr>
          <p:nvPr/>
        </p:nvGrpSpPr>
        <p:grpSpPr bwMode="auto">
          <a:xfrm>
            <a:off x="3800475" y="1789113"/>
            <a:ext cx="5340350" cy="5056187"/>
            <a:chOff x="2394" y="1127"/>
            <a:chExt cx="3364" cy="3185"/>
          </a:xfrm>
        </p:grpSpPr>
        <p:sp>
          <p:nvSpPr>
            <p:cNvPr id="38915" name="Rectangle 3"/>
            <p:cNvSpPr>
              <a:spLocks noChangeArrowheads="1"/>
            </p:cNvSpPr>
            <p:nvPr/>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8916" name="Oval 4"/>
            <p:cNvSpPr>
              <a:spLocks noChangeArrowheads="1"/>
            </p:cNvSpPr>
            <p:nvPr/>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8917" name="Rectangle 5"/>
            <p:cNvSpPr>
              <a:spLocks noChangeArrowheads="1"/>
            </p:cNvSpPr>
            <p:nvPr/>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8918" name="Freeform 6"/>
            <p:cNvSpPr>
              <a:spLocks noEditPoints="1"/>
            </p:cNvSpPr>
            <p:nvPr/>
          </p:nvSpPr>
          <p:spPr bwMode="ltGray">
            <a:xfrm>
              <a:off x="4871" y="3508"/>
              <a:ext cx="66" cy="96"/>
            </a:xfrm>
            <a:custGeom>
              <a:avLst/>
              <a:gdLst>
                <a:gd name="T0" fmla="*/ 18 w 66"/>
                <a:gd name="T1" fmla="*/ 96 h 96"/>
                <a:gd name="T2" fmla="*/ 42 w 66"/>
                <a:gd name="T3" fmla="*/ 78 h 96"/>
                <a:gd name="T4" fmla="*/ 60 w 66"/>
                <a:gd name="T5" fmla="*/ 60 h 96"/>
                <a:gd name="T6" fmla="*/ 66 w 66"/>
                <a:gd name="T7" fmla="*/ 36 h 96"/>
                <a:gd name="T8" fmla="*/ 60 w 66"/>
                <a:gd name="T9" fmla="*/ 12 h 96"/>
                <a:gd name="T10" fmla="*/ 36 w 66"/>
                <a:gd name="T11" fmla="*/ 0 h 96"/>
                <a:gd name="T12" fmla="*/ 24 w 66"/>
                <a:gd name="T13" fmla="*/ 6 h 96"/>
                <a:gd name="T14" fmla="*/ 12 w 66"/>
                <a:gd name="T15" fmla="*/ 12 h 96"/>
                <a:gd name="T16" fmla="*/ 0 w 66"/>
                <a:gd name="T17" fmla="*/ 36 h 96"/>
                <a:gd name="T18" fmla="*/ 0 w 66"/>
                <a:gd name="T19" fmla="*/ 60 h 96"/>
                <a:gd name="T20" fmla="*/ 12 w 66"/>
                <a:gd name="T21" fmla="*/ 84 h 96"/>
                <a:gd name="T22" fmla="*/ 18 w 66"/>
                <a:gd name="T23" fmla="*/ 96 h 96"/>
                <a:gd name="T24" fmla="*/ 18 w 66"/>
                <a:gd name="T25" fmla="*/ 96 h 96"/>
                <a:gd name="T26" fmla="*/ 42 w 66"/>
                <a:gd name="T27" fmla="*/ 18 h 96"/>
                <a:gd name="T28" fmla="*/ 54 w 66"/>
                <a:gd name="T29" fmla="*/ 24 h 96"/>
                <a:gd name="T30" fmla="*/ 60 w 66"/>
                <a:gd name="T31" fmla="*/ 36 h 96"/>
                <a:gd name="T32" fmla="*/ 60 w 66"/>
                <a:gd name="T33" fmla="*/ 48 h 96"/>
                <a:gd name="T34" fmla="*/ 54 w 66"/>
                <a:gd name="T35" fmla="*/ 54 h 96"/>
                <a:gd name="T36" fmla="*/ 36 w 66"/>
                <a:gd name="T37" fmla="*/ 72 h 96"/>
                <a:gd name="T38" fmla="*/ 24 w 66"/>
                <a:gd name="T39" fmla="*/ 78 h 96"/>
                <a:gd name="T40" fmla="*/ 24 w 66"/>
                <a:gd name="T41" fmla="*/ 78 h 96"/>
                <a:gd name="T42" fmla="*/ 12 w 66"/>
                <a:gd name="T43" fmla="*/ 48 h 96"/>
                <a:gd name="T44" fmla="*/ 18 w 66"/>
                <a:gd name="T45" fmla="*/ 24 h 96"/>
                <a:gd name="T46" fmla="*/ 30 w 66"/>
                <a:gd name="T47" fmla="*/ 18 h 96"/>
                <a:gd name="T48" fmla="*/ 42 w 66"/>
                <a:gd name="T49" fmla="*/ 18 h 96"/>
                <a:gd name="T50" fmla="*/ 42 w 66"/>
                <a:gd name="T51"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19" name="Rectangle 7"/>
            <p:cNvSpPr>
              <a:spLocks noChangeArrowheads="1"/>
            </p:cNvSpPr>
            <p:nvPr/>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8920" name="Rectangle 8"/>
            <p:cNvSpPr>
              <a:spLocks noChangeArrowheads="1"/>
            </p:cNvSpPr>
            <p:nvPr/>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8921" name="Rectangle 9"/>
            <p:cNvSpPr>
              <a:spLocks noChangeArrowheads="1"/>
            </p:cNvSpPr>
            <p:nvPr/>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8922" name="Rectangle 10"/>
            <p:cNvSpPr>
              <a:spLocks noChangeArrowheads="1"/>
            </p:cNvSpPr>
            <p:nvPr/>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8923" name="Rectangle 11"/>
            <p:cNvSpPr>
              <a:spLocks noChangeArrowheads="1"/>
            </p:cNvSpPr>
            <p:nvPr/>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8924" name="Freeform 12"/>
            <p:cNvSpPr>
              <a:spLocks/>
            </p:cNvSpPr>
            <p:nvPr/>
          </p:nvSpPr>
          <p:spPr bwMode="ltGray">
            <a:xfrm>
              <a:off x="4007" y="3021"/>
              <a:ext cx="623" cy="156"/>
            </a:xfrm>
            <a:custGeom>
              <a:avLst/>
              <a:gdLst>
                <a:gd name="T0" fmla="*/ 6 w 623"/>
                <a:gd name="T1" fmla="*/ 18 h 156"/>
                <a:gd name="T2" fmla="*/ 162 w 623"/>
                <a:gd name="T3" fmla="*/ 36 h 156"/>
                <a:gd name="T4" fmla="*/ 251 w 623"/>
                <a:gd name="T5" fmla="*/ 36 h 156"/>
                <a:gd name="T6" fmla="*/ 354 w 623"/>
                <a:gd name="T7" fmla="*/ 30 h 156"/>
                <a:gd name="T8" fmla="*/ 473 w 623"/>
                <a:gd name="T9" fmla="*/ 18 h 156"/>
                <a:gd name="T10" fmla="*/ 611 w 623"/>
                <a:gd name="T11" fmla="*/ 0 h 156"/>
                <a:gd name="T12" fmla="*/ 623 w 623"/>
                <a:gd name="T13" fmla="*/ 114 h 156"/>
                <a:gd name="T14" fmla="*/ 497 w 623"/>
                <a:gd name="T15" fmla="*/ 138 h 156"/>
                <a:gd name="T16" fmla="*/ 414 w 623"/>
                <a:gd name="T17" fmla="*/ 150 h 156"/>
                <a:gd name="T18" fmla="*/ 318 w 623"/>
                <a:gd name="T19" fmla="*/ 156 h 156"/>
                <a:gd name="T20" fmla="*/ 215 w 623"/>
                <a:gd name="T21" fmla="*/ 156 h 156"/>
                <a:gd name="T22" fmla="*/ 108 w 623"/>
                <a:gd name="T23" fmla="*/ 150 h 156"/>
                <a:gd name="T24" fmla="*/ 0 w 623"/>
                <a:gd name="T25" fmla="*/ 132 h 156"/>
                <a:gd name="T26" fmla="*/ 6 w 623"/>
                <a:gd name="T27" fmla="*/ 18 h 156"/>
                <a:gd name="T28" fmla="*/ 6 w 623"/>
                <a:gd name="T29" fmla="*/ 1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25" name="Freeform 13"/>
            <p:cNvSpPr>
              <a:spLocks/>
            </p:cNvSpPr>
            <p:nvPr/>
          </p:nvSpPr>
          <p:spPr bwMode="ltGray">
            <a:xfrm>
              <a:off x="4762" y="3591"/>
              <a:ext cx="996" cy="126"/>
            </a:xfrm>
            <a:custGeom>
              <a:avLst/>
              <a:gdLst>
                <a:gd name="T0" fmla="*/ 754 w 993"/>
                <a:gd name="T1" fmla="*/ 6 h 126"/>
                <a:gd name="T2" fmla="*/ 652 w 993"/>
                <a:gd name="T3" fmla="*/ 6 h 126"/>
                <a:gd name="T4" fmla="*/ 563 w 993"/>
                <a:gd name="T5" fmla="*/ 6 h 126"/>
                <a:gd name="T6" fmla="*/ 479 w 993"/>
                <a:gd name="T7" fmla="*/ 6 h 126"/>
                <a:gd name="T8" fmla="*/ 401 w 993"/>
                <a:gd name="T9" fmla="*/ 6 h 126"/>
                <a:gd name="T10" fmla="*/ 335 w 993"/>
                <a:gd name="T11" fmla="*/ 0 h 126"/>
                <a:gd name="T12" fmla="*/ 276 w 993"/>
                <a:gd name="T13" fmla="*/ 0 h 126"/>
                <a:gd name="T14" fmla="*/ 222 w 993"/>
                <a:gd name="T15" fmla="*/ 0 h 126"/>
                <a:gd name="T16" fmla="*/ 180 w 993"/>
                <a:gd name="T17" fmla="*/ 6 h 126"/>
                <a:gd name="T18" fmla="*/ 138 w 993"/>
                <a:gd name="T19" fmla="*/ 6 h 126"/>
                <a:gd name="T20" fmla="*/ 108 w 993"/>
                <a:gd name="T21" fmla="*/ 6 h 126"/>
                <a:gd name="T22" fmla="*/ 54 w 993"/>
                <a:gd name="T23" fmla="*/ 6 h 126"/>
                <a:gd name="T24" fmla="*/ 24 w 993"/>
                <a:gd name="T25" fmla="*/ 12 h 126"/>
                <a:gd name="T26" fmla="*/ 6 w 993"/>
                <a:gd name="T27" fmla="*/ 18 h 126"/>
                <a:gd name="T28" fmla="*/ 0 w 993"/>
                <a:gd name="T29" fmla="*/ 24 h 126"/>
                <a:gd name="T30" fmla="*/ 12 w 993"/>
                <a:gd name="T31" fmla="*/ 42 h 126"/>
                <a:gd name="T32" fmla="*/ 18 w 993"/>
                <a:gd name="T33" fmla="*/ 48 h 126"/>
                <a:gd name="T34" fmla="*/ 30 w 993"/>
                <a:gd name="T35" fmla="*/ 54 h 126"/>
                <a:gd name="T36" fmla="*/ 60 w 993"/>
                <a:gd name="T37" fmla="*/ 60 h 126"/>
                <a:gd name="T38" fmla="*/ 90 w 993"/>
                <a:gd name="T39" fmla="*/ 72 h 126"/>
                <a:gd name="T40" fmla="*/ 144 w 993"/>
                <a:gd name="T41" fmla="*/ 84 h 126"/>
                <a:gd name="T42" fmla="*/ 210 w 993"/>
                <a:gd name="T43" fmla="*/ 90 h 126"/>
                <a:gd name="T44" fmla="*/ 293 w 993"/>
                <a:gd name="T45" fmla="*/ 102 h 126"/>
                <a:gd name="T46" fmla="*/ 389 w 993"/>
                <a:gd name="T47" fmla="*/ 108 h 126"/>
                <a:gd name="T48" fmla="*/ 503 w 993"/>
                <a:gd name="T49" fmla="*/ 120 h 126"/>
                <a:gd name="T50" fmla="*/ 622 w 993"/>
                <a:gd name="T51" fmla="*/ 120 h 126"/>
                <a:gd name="T52" fmla="*/ 754 w 993"/>
                <a:gd name="T53" fmla="*/ 126 h 126"/>
                <a:gd name="T54" fmla="*/ 873 w 993"/>
                <a:gd name="T55" fmla="*/ 126 h 126"/>
                <a:gd name="T56" fmla="*/ 993 w 993"/>
                <a:gd name="T57" fmla="*/ 126 h 126"/>
                <a:gd name="T58" fmla="*/ 993 w 993"/>
                <a:gd name="T59" fmla="*/ 12 h 126"/>
                <a:gd name="T60" fmla="*/ 879 w 993"/>
                <a:gd name="T61" fmla="*/ 12 h 126"/>
                <a:gd name="T62" fmla="*/ 754 w 993"/>
                <a:gd name="T63" fmla="*/ 6 h 126"/>
                <a:gd name="T64" fmla="*/ 754 w 993"/>
                <a:gd name="T65" fmla="*/ 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26" name="Freeform 14"/>
            <p:cNvSpPr>
              <a:spLocks/>
            </p:cNvSpPr>
            <p:nvPr/>
          </p:nvSpPr>
          <p:spPr bwMode="ltGray">
            <a:xfrm>
              <a:off x="4786" y="3645"/>
              <a:ext cx="972" cy="245"/>
            </a:xfrm>
            <a:custGeom>
              <a:avLst/>
              <a:gdLst>
                <a:gd name="T0" fmla="*/ 0 w 969"/>
                <a:gd name="T1" fmla="*/ 0 h 245"/>
                <a:gd name="T2" fmla="*/ 24 w 969"/>
                <a:gd name="T3" fmla="*/ 54 h 245"/>
                <a:gd name="T4" fmla="*/ 66 w 969"/>
                <a:gd name="T5" fmla="*/ 96 h 245"/>
                <a:gd name="T6" fmla="*/ 120 w 969"/>
                <a:gd name="T7" fmla="*/ 137 h 245"/>
                <a:gd name="T8" fmla="*/ 198 w 969"/>
                <a:gd name="T9" fmla="*/ 173 h 245"/>
                <a:gd name="T10" fmla="*/ 293 w 969"/>
                <a:gd name="T11" fmla="*/ 203 h 245"/>
                <a:gd name="T12" fmla="*/ 353 w 969"/>
                <a:gd name="T13" fmla="*/ 215 h 245"/>
                <a:gd name="T14" fmla="*/ 413 w 969"/>
                <a:gd name="T15" fmla="*/ 227 h 245"/>
                <a:gd name="T16" fmla="*/ 479 w 969"/>
                <a:gd name="T17" fmla="*/ 233 h 245"/>
                <a:gd name="T18" fmla="*/ 556 w 969"/>
                <a:gd name="T19" fmla="*/ 239 h 245"/>
                <a:gd name="T20" fmla="*/ 634 w 969"/>
                <a:gd name="T21" fmla="*/ 245 h 245"/>
                <a:gd name="T22" fmla="*/ 724 w 969"/>
                <a:gd name="T23" fmla="*/ 245 h 245"/>
                <a:gd name="T24" fmla="*/ 855 w 969"/>
                <a:gd name="T25" fmla="*/ 245 h 245"/>
                <a:gd name="T26" fmla="*/ 969 w 969"/>
                <a:gd name="T27" fmla="*/ 239 h 245"/>
                <a:gd name="T28" fmla="*/ 969 w 969"/>
                <a:gd name="T29" fmla="*/ 60 h 245"/>
                <a:gd name="T30" fmla="*/ 700 w 969"/>
                <a:gd name="T31" fmla="*/ 60 h 245"/>
                <a:gd name="T32" fmla="*/ 503 w 969"/>
                <a:gd name="T33" fmla="*/ 54 h 245"/>
                <a:gd name="T34" fmla="*/ 317 w 969"/>
                <a:gd name="T35" fmla="*/ 42 h 245"/>
                <a:gd name="T36" fmla="*/ 150 w 969"/>
                <a:gd name="T37" fmla="*/ 24 h 245"/>
                <a:gd name="T38" fmla="*/ 72 w 969"/>
                <a:gd name="T39" fmla="*/ 12 h 245"/>
                <a:gd name="T40" fmla="*/ 0 w 969"/>
                <a:gd name="T41" fmla="*/ 0 h 245"/>
                <a:gd name="T42" fmla="*/ 0 w 969"/>
                <a:gd name="T43"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27" name="Freeform 15"/>
            <p:cNvSpPr>
              <a:spLocks/>
            </p:cNvSpPr>
            <p:nvPr/>
          </p:nvSpPr>
          <p:spPr bwMode="ltGray">
            <a:xfrm>
              <a:off x="4804" y="3591"/>
              <a:ext cx="954" cy="90"/>
            </a:xfrm>
            <a:custGeom>
              <a:avLst/>
              <a:gdLst>
                <a:gd name="T0" fmla="*/ 700 w 951"/>
                <a:gd name="T1" fmla="*/ 0 h 90"/>
                <a:gd name="T2" fmla="*/ 598 w 951"/>
                <a:gd name="T3" fmla="*/ 0 h 90"/>
                <a:gd name="T4" fmla="*/ 515 w 951"/>
                <a:gd name="T5" fmla="*/ 0 h 90"/>
                <a:gd name="T6" fmla="*/ 431 w 951"/>
                <a:gd name="T7" fmla="*/ 0 h 90"/>
                <a:gd name="T8" fmla="*/ 365 w 951"/>
                <a:gd name="T9" fmla="*/ 0 h 90"/>
                <a:gd name="T10" fmla="*/ 299 w 951"/>
                <a:gd name="T11" fmla="*/ 0 h 90"/>
                <a:gd name="T12" fmla="*/ 245 w 951"/>
                <a:gd name="T13" fmla="*/ 0 h 90"/>
                <a:gd name="T14" fmla="*/ 198 w 951"/>
                <a:gd name="T15" fmla="*/ 0 h 90"/>
                <a:gd name="T16" fmla="*/ 162 w 951"/>
                <a:gd name="T17" fmla="*/ 0 h 90"/>
                <a:gd name="T18" fmla="*/ 126 w 951"/>
                <a:gd name="T19" fmla="*/ 6 h 90"/>
                <a:gd name="T20" fmla="*/ 96 w 951"/>
                <a:gd name="T21" fmla="*/ 6 h 90"/>
                <a:gd name="T22" fmla="*/ 54 w 951"/>
                <a:gd name="T23" fmla="*/ 12 h 90"/>
                <a:gd name="T24" fmla="*/ 30 w 951"/>
                <a:gd name="T25" fmla="*/ 12 h 90"/>
                <a:gd name="T26" fmla="*/ 12 w 951"/>
                <a:gd name="T27" fmla="*/ 18 h 90"/>
                <a:gd name="T28" fmla="*/ 6 w 951"/>
                <a:gd name="T29" fmla="*/ 18 h 90"/>
                <a:gd name="T30" fmla="*/ 0 w 951"/>
                <a:gd name="T31" fmla="*/ 24 h 90"/>
                <a:gd name="T32" fmla="*/ 6 w 951"/>
                <a:gd name="T33" fmla="*/ 30 h 90"/>
                <a:gd name="T34" fmla="*/ 24 w 951"/>
                <a:gd name="T35" fmla="*/ 36 h 90"/>
                <a:gd name="T36" fmla="*/ 54 w 951"/>
                <a:gd name="T37" fmla="*/ 42 h 90"/>
                <a:gd name="T38" fmla="*/ 102 w 951"/>
                <a:gd name="T39" fmla="*/ 54 h 90"/>
                <a:gd name="T40" fmla="*/ 168 w 951"/>
                <a:gd name="T41" fmla="*/ 60 h 90"/>
                <a:gd name="T42" fmla="*/ 251 w 951"/>
                <a:gd name="T43" fmla="*/ 66 h 90"/>
                <a:gd name="T44" fmla="*/ 341 w 951"/>
                <a:gd name="T45" fmla="*/ 78 h 90"/>
                <a:gd name="T46" fmla="*/ 449 w 951"/>
                <a:gd name="T47" fmla="*/ 84 h 90"/>
                <a:gd name="T48" fmla="*/ 568 w 951"/>
                <a:gd name="T49" fmla="*/ 84 h 90"/>
                <a:gd name="T50" fmla="*/ 694 w 951"/>
                <a:gd name="T51" fmla="*/ 90 h 90"/>
                <a:gd name="T52" fmla="*/ 825 w 951"/>
                <a:gd name="T53" fmla="*/ 90 h 90"/>
                <a:gd name="T54" fmla="*/ 951 w 951"/>
                <a:gd name="T55" fmla="*/ 90 h 90"/>
                <a:gd name="T56" fmla="*/ 951 w 951"/>
                <a:gd name="T57" fmla="*/ 6 h 90"/>
                <a:gd name="T58" fmla="*/ 831 w 951"/>
                <a:gd name="T59" fmla="*/ 6 h 90"/>
                <a:gd name="T60" fmla="*/ 772 w 951"/>
                <a:gd name="T61" fmla="*/ 6 h 90"/>
                <a:gd name="T62" fmla="*/ 700 w 951"/>
                <a:gd name="T63" fmla="*/ 0 h 90"/>
                <a:gd name="T64" fmla="*/ 700 w 951"/>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28" name="Freeform 16"/>
            <p:cNvSpPr>
              <a:spLocks/>
            </p:cNvSpPr>
            <p:nvPr/>
          </p:nvSpPr>
          <p:spPr bwMode="ltGray">
            <a:xfrm>
              <a:off x="3059" y="1541"/>
              <a:ext cx="102" cy="155"/>
            </a:xfrm>
            <a:custGeom>
              <a:avLst/>
              <a:gdLst>
                <a:gd name="T0" fmla="*/ 102 w 102"/>
                <a:gd name="T1" fmla="*/ 0 h 155"/>
                <a:gd name="T2" fmla="*/ 0 w 102"/>
                <a:gd name="T3" fmla="*/ 12 h 155"/>
                <a:gd name="T4" fmla="*/ 30 w 102"/>
                <a:gd name="T5" fmla="*/ 72 h 155"/>
                <a:gd name="T6" fmla="*/ 30 w 102"/>
                <a:gd name="T7" fmla="*/ 155 h 155"/>
                <a:gd name="T8" fmla="*/ 72 w 102"/>
                <a:gd name="T9" fmla="*/ 155 h 155"/>
                <a:gd name="T10" fmla="*/ 72 w 102"/>
                <a:gd name="T11" fmla="*/ 66 h 155"/>
                <a:gd name="T12" fmla="*/ 102 w 102"/>
                <a:gd name="T13" fmla="*/ 0 h 155"/>
                <a:gd name="T14" fmla="*/ 102 w 102"/>
                <a:gd name="T15" fmla="*/ 0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29" name="Freeform 17"/>
            <p:cNvSpPr>
              <a:spLocks noEditPoints="1"/>
            </p:cNvSpPr>
            <p:nvPr/>
          </p:nvSpPr>
          <p:spPr bwMode="ltGray">
            <a:xfrm>
              <a:off x="3059" y="1690"/>
              <a:ext cx="90" cy="96"/>
            </a:xfrm>
            <a:custGeom>
              <a:avLst/>
              <a:gdLst>
                <a:gd name="T0" fmla="*/ 48 w 90"/>
                <a:gd name="T1" fmla="*/ 96 h 96"/>
                <a:gd name="T2" fmla="*/ 72 w 90"/>
                <a:gd name="T3" fmla="*/ 72 h 96"/>
                <a:gd name="T4" fmla="*/ 84 w 90"/>
                <a:gd name="T5" fmla="*/ 48 h 96"/>
                <a:gd name="T6" fmla="*/ 90 w 90"/>
                <a:gd name="T7" fmla="*/ 36 h 96"/>
                <a:gd name="T8" fmla="*/ 84 w 90"/>
                <a:gd name="T9" fmla="*/ 24 h 96"/>
                <a:gd name="T10" fmla="*/ 66 w 90"/>
                <a:gd name="T11" fmla="*/ 6 h 96"/>
                <a:gd name="T12" fmla="*/ 42 w 90"/>
                <a:gd name="T13" fmla="*/ 0 h 96"/>
                <a:gd name="T14" fmla="*/ 24 w 90"/>
                <a:gd name="T15" fmla="*/ 0 h 96"/>
                <a:gd name="T16" fmla="*/ 12 w 90"/>
                <a:gd name="T17" fmla="*/ 12 h 96"/>
                <a:gd name="T18" fmla="*/ 6 w 90"/>
                <a:gd name="T19" fmla="*/ 24 h 96"/>
                <a:gd name="T20" fmla="*/ 0 w 90"/>
                <a:gd name="T21" fmla="*/ 36 h 96"/>
                <a:gd name="T22" fmla="*/ 12 w 90"/>
                <a:gd name="T23" fmla="*/ 66 h 96"/>
                <a:gd name="T24" fmla="*/ 30 w 90"/>
                <a:gd name="T25" fmla="*/ 84 h 96"/>
                <a:gd name="T26" fmla="*/ 48 w 90"/>
                <a:gd name="T27" fmla="*/ 96 h 96"/>
                <a:gd name="T28" fmla="*/ 48 w 90"/>
                <a:gd name="T29" fmla="*/ 96 h 96"/>
                <a:gd name="T30" fmla="*/ 48 w 90"/>
                <a:gd name="T31" fmla="*/ 12 h 96"/>
                <a:gd name="T32" fmla="*/ 66 w 90"/>
                <a:gd name="T33" fmla="*/ 18 h 96"/>
                <a:gd name="T34" fmla="*/ 72 w 90"/>
                <a:gd name="T35" fmla="*/ 24 h 96"/>
                <a:gd name="T36" fmla="*/ 72 w 90"/>
                <a:gd name="T37" fmla="*/ 36 h 96"/>
                <a:gd name="T38" fmla="*/ 72 w 90"/>
                <a:gd name="T39" fmla="*/ 48 h 96"/>
                <a:gd name="T40" fmla="*/ 54 w 90"/>
                <a:gd name="T41" fmla="*/ 66 h 96"/>
                <a:gd name="T42" fmla="*/ 48 w 90"/>
                <a:gd name="T43" fmla="*/ 78 h 96"/>
                <a:gd name="T44" fmla="*/ 30 w 90"/>
                <a:gd name="T45" fmla="*/ 66 h 96"/>
                <a:gd name="T46" fmla="*/ 24 w 90"/>
                <a:gd name="T47" fmla="*/ 48 h 96"/>
                <a:gd name="T48" fmla="*/ 18 w 90"/>
                <a:gd name="T49" fmla="*/ 30 h 96"/>
                <a:gd name="T50" fmla="*/ 30 w 90"/>
                <a:gd name="T51" fmla="*/ 12 h 96"/>
                <a:gd name="T52" fmla="*/ 48 w 90"/>
                <a:gd name="T53" fmla="*/ 12 h 96"/>
                <a:gd name="T54" fmla="*/ 48 w 90"/>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30" name="Freeform 18"/>
            <p:cNvSpPr>
              <a:spLocks noEditPoints="1"/>
            </p:cNvSpPr>
            <p:nvPr/>
          </p:nvSpPr>
          <p:spPr bwMode="ltGray">
            <a:xfrm>
              <a:off x="3059" y="1768"/>
              <a:ext cx="90" cy="108"/>
            </a:xfrm>
            <a:custGeom>
              <a:avLst/>
              <a:gdLst>
                <a:gd name="T0" fmla="*/ 0 w 90"/>
                <a:gd name="T1" fmla="*/ 90 h 108"/>
                <a:gd name="T2" fmla="*/ 12 w 90"/>
                <a:gd name="T3" fmla="*/ 102 h 108"/>
                <a:gd name="T4" fmla="*/ 24 w 90"/>
                <a:gd name="T5" fmla="*/ 108 h 108"/>
                <a:gd name="T6" fmla="*/ 54 w 90"/>
                <a:gd name="T7" fmla="*/ 108 h 108"/>
                <a:gd name="T8" fmla="*/ 78 w 90"/>
                <a:gd name="T9" fmla="*/ 96 h 108"/>
                <a:gd name="T10" fmla="*/ 90 w 90"/>
                <a:gd name="T11" fmla="*/ 72 h 108"/>
                <a:gd name="T12" fmla="*/ 84 w 90"/>
                <a:gd name="T13" fmla="*/ 42 h 108"/>
                <a:gd name="T14" fmla="*/ 66 w 90"/>
                <a:gd name="T15" fmla="*/ 24 h 108"/>
                <a:gd name="T16" fmla="*/ 54 w 90"/>
                <a:gd name="T17" fmla="*/ 12 h 108"/>
                <a:gd name="T18" fmla="*/ 48 w 90"/>
                <a:gd name="T19" fmla="*/ 6 h 108"/>
                <a:gd name="T20" fmla="*/ 48 w 90"/>
                <a:gd name="T21" fmla="*/ 6 h 108"/>
                <a:gd name="T22" fmla="*/ 48 w 90"/>
                <a:gd name="T23" fmla="*/ 0 h 108"/>
                <a:gd name="T24" fmla="*/ 24 w 90"/>
                <a:gd name="T25" fmla="*/ 24 h 108"/>
                <a:gd name="T26" fmla="*/ 6 w 90"/>
                <a:gd name="T27" fmla="*/ 48 h 108"/>
                <a:gd name="T28" fmla="*/ 0 w 90"/>
                <a:gd name="T29" fmla="*/ 66 h 108"/>
                <a:gd name="T30" fmla="*/ 0 w 90"/>
                <a:gd name="T31" fmla="*/ 90 h 108"/>
                <a:gd name="T32" fmla="*/ 0 w 90"/>
                <a:gd name="T33" fmla="*/ 90 h 108"/>
                <a:gd name="T34" fmla="*/ 12 w 90"/>
                <a:gd name="T35" fmla="*/ 66 h 108"/>
                <a:gd name="T36" fmla="*/ 18 w 90"/>
                <a:gd name="T37" fmla="*/ 48 h 108"/>
                <a:gd name="T38" fmla="*/ 30 w 90"/>
                <a:gd name="T39" fmla="*/ 36 h 108"/>
                <a:gd name="T40" fmla="*/ 42 w 90"/>
                <a:gd name="T41" fmla="*/ 24 h 108"/>
                <a:gd name="T42" fmla="*/ 48 w 90"/>
                <a:gd name="T43" fmla="*/ 18 h 108"/>
                <a:gd name="T44" fmla="*/ 66 w 90"/>
                <a:gd name="T45" fmla="*/ 30 h 108"/>
                <a:gd name="T46" fmla="*/ 72 w 90"/>
                <a:gd name="T47" fmla="*/ 48 h 108"/>
                <a:gd name="T48" fmla="*/ 78 w 90"/>
                <a:gd name="T49" fmla="*/ 72 h 108"/>
                <a:gd name="T50" fmla="*/ 78 w 90"/>
                <a:gd name="T51" fmla="*/ 84 h 108"/>
                <a:gd name="T52" fmla="*/ 66 w 90"/>
                <a:gd name="T53" fmla="*/ 96 h 108"/>
                <a:gd name="T54" fmla="*/ 42 w 90"/>
                <a:gd name="T55" fmla="*/ 102 h 108"/>
                <a:gd name="T56" fmla="*/ 30 w 90"/>
                <a:gd name="T57" fmla="*/ 96 h 108"/>
                <a:gd name="T58" fmla="*/ 18 w 90"/>
                <a:gd name="T59" fmla="*/ 90 h 108"/>
                <a:gd name="T60" fmla="*/ 12 w 90"/>
                <a:gd name="T61" fmla="*/ 78 h 108"/>
                <a:gd name="T62" fmla="*/ 12 w 90"/>
                <a:gd name="T63" fmla="*/ 66 h 108"/>
                <a:gd name="T64" fmla="*/ 12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31" name="Freeform 19"/>
            <p:cNvSpPr>
              <a:spLocks/>
            </p:cNvSpPr>
            <p:nvPr/>
          </p:nvSpPr>
          <p:spPr bwMode="ltGray">
            <a:xfrm>
              <a:off x="5470" y="1205"/>
              <a:ext cx="102" cy="156"/>
            </a:xfrm>
            <a:custGeom>
              <a:avLst/>
              <a:gdLst>
                <a:gd name="T0" fmla="*/ 102 w 102"/>
                <a:gd name="T1" fmla="*/ 0 h 156"/>
                <a:gd name="T2" fmla="*/ 0 w 102"/>
                <a:gd name="T3" fmla="*/ 6 h 156"/>
                <a:gd name="T4" fmla="*/ 30 w 102"/>
                <a:gd name="T5" fmla="*/ 72 h 156"/>
                <a:gd name="T6" fmla="*/ 30 w 102"/>
                <a:gd name="T7" fmla="*/ 156 h 156"/>
                <a:gd name="T8" fmla="*/ 72 w 102"/>
                <a:gd name="T9" fmla="*/ 156 h 156"/>
                <a:gd name="T10" fmla="*/ 72 w 102"/>
                <a:gd name="T11" fmla="*/ 66 h 156"/>
                <a:gd name="T12" fmla="*/ 102 w 102"/>
                <a:gd name="T13" fmla="*/ 0 h 156"/>
                <a:gd name="T14" fmla="*/ 102 w 102"/>
                <a:gd name="T15" fmla="*/ 0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32" name="Freeform 20"/>
            <p:cNvSpPr>
              <a:spLocks noEditPoints="1"/>
            </p:cNvSpPr>
            <p:nvPr/>
          </p:nvSpPr>
          <p:spPr bwMode="ltGray">
            <a:xfrm>
              <a:off x="5476" y="1349"/>
              <a:ext cx="84" cy="96"/>
            </a:xfrm>
            <a:custGeom>
              <a:avLst/>
              <a:gdLst>
                <a:gd name="T0" fmla="*/ 42 w 84"/>
                <a:gd name="T1" fmla="*/ 96 h 96"/>
                <a:gd name="T2" fmla="*/ 66 w 84"/>
                <a:gd name="T3" fmla="*/ 78 h 96"/>
                <a:gd name="T4" fmla="*/ 84 w 84"/>
                <a:gd name="T5" fmla="*/ 54 h 96"/>
                <a:gd name="T6" fmla="*/ 84 w 84"/>
                <a:gd name="T7" fmla="*/ 30 h 96"/>
                <a:gd name="T8" fmla="*/ 66 w 84"/>
                <a:gd name="T9" fmla="*/ 6 h 96"/>
                <a:gd name="T10" fmla="*/ 42 w 84"/>
                <a:gd name="T11" fmla="*/ 0 h 96"/>
                <a:gd name="T12" fmla="*/ 24 w 84"/>
                <a:gd name="T13" fmla="*/ 6 h 96"/>
                <a:gd name="T14" fmla="*/ 12 w 84"/>
                <a:gd name="T15" fmla="*/ 18 h 96"/>
                <a:gd name="T16" fmla="*/ 6 w 84"/>
                <a:gd name="T17" fmla="*/ 30 h 96"/>
                <a:gd name="T18" fmla="*/ 0 w 84"/>
                <a:gd name="T19" fmla="*/ 42 h 96"/>
                <a:gd name="T20" fmla="*/ 12 w 84"/>
                <a:gd name="T21" fmla="*/ 66 h 96"/>
                <a:gd name="T22" fmla="*/ 30 w 84"/>
                <a:gd name="T23" fmla="*/ 84 h 96"/>
                <a:gd name="T24" fmla="*/ 42 w 84"/>
                <a:gd name="T25" fmla="*/ 96 h 96"/>
                <a:gd name="T26" fmla="*/ 42 w 84"/>
                <a:gd name="T27" fmla="*/ 96 h 96"/>
                <a:gd name="T28" fmla="*/ 48 w 84"/>
                <a:gd name="T29" fmla="*/ 12 h 96"/>
                <a:gd name="T30" fmla="*/ 66 w 84"/>
                <a:gd name="T31" fmla="*/ 18 h 96"/>
                <a:gd name="T32" fmla="*/ 72 w 84"/>
                <a:gd name="T33" fmla="*/ 30 h 96"/>
                <a:gd name="T34" fmla="*/ 72 w 84"/>
                <a:gd name="T35" fmla="*/ 42 h 96"/>
                <a:gd name="T36" fmla="*/ 66 w 84"/>
                <a:gd name="T37" fmla="*/ 54 h 96"/>
                <a:gd name="T38" fmla="*/ 54 w 84"/>
                <a:gd name="T39" fmla="*/ 72 h 96"/>
                <a:gd name="T40" fmla="*/ 42 w 84"/>
                <a:gd name="T41" fmla="*/ 84 h 96"/>
                <a:gd name="T42" fmla="*/ 42 w 84"/>
                <a:gd name="T43" fmla="*/ 84 h 96"/>
                <a:gd name="T44" fmla="*/ 30 w 84"/>
                <a:gd name="T45" fmla="*/ 72 h 96"/>
                <a:gd name="T46" fmla="*/ 18 w 84"/>
                <a:gd name="T47" fmla="*/ 54 h 96"/>
                <a:gd name="T48" fmla="*/ 18 w 84"/>
                <a:gd name="T49" fmla="*/ 30 h 96"/>
                <a:gd name="T50" fmla="*/ 30 w 84"/>
                <a:gd name="T51" fmla="*/ 18 h 96"/>
                <a:gd name="T52" fmla="*/ 48 w 84"/>
                <a:gd name="T53" fmla="*/ 12 h 96"/>
                <a:gd name="T54" fmla="*/ 48 w 84"/>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33" name="Freeform 21"/>
            <p:cNvSpPr>
              <a:spLocks noEditPoints="1"/>
            </p:cNvSpPr>
            <p:nvPr/>
          </p:nvSpPr>
          <p:spPr bwMode="ltGray">
            <a:xfrm>
              <a:off x="5470" y="1433"/>
              <a:ext cx="90" cy="108"/>
            </a:xfrm>
            <a:custGeom>
              <a:avLst/>
              <a:gdLst>
                <a:gd name="T0" fmla="*/ 6 w 90"/>
                <a:gd name="T1" fmla="*/ 90 h 108"/>
                <a:gd name="T2" fmla="*/ 18 w 90"/>
                <a:gd name="T3" fmla="*/ 102 h 108"/>
                <a:gd name="T4" fmla="*/ 30 w 90"/>
                <a:gd name="T5" fmla="*/ 108 h 108"/>
                <a:gd name="T6" fmla="*/ 60 w 90"/>
                <a:gd name="T7" fmla="*/ 108 h 108"/>
                <a:gd name="T8" fmla="*/ 84 w 90"/>
                <a:gd name="T9" fmla="*/ 96 h 108"/>
                <a:gd name="T10" fmla="*/ 90 w 90"/>
                <a:gd name="T11" fmla="*/ 84 h 108"/>
                <a:gd name="T12" fmla="*/ 90 w 90"/>
                <a:gd name="T13" fmla="*/ 66 h 108"/>
                <a:gd name="T14" fmla="*/ 84 w 90"/>
                <a:gd name="T15" fmla="*/ 36 h 108"/>
                <a:gd name="T16" fmla="*/ 72 w 90"/>
                <a:gd name="T17" fmla="*/ 18 h 108"/>
                <a:gd name="T18" fmla="*/ 60 w 90"/>
                <a:gd name="T19" fmla="*/ 6 h 108"/>
                <a:gd name="T20" fmla="*/ 54 w 90"/>
                <a:gd name="T21" fmla="*/ 0 h 108"/>
                <a:gd name="T22" fmla="*/ 54 w 90"/>
                <a:gd name="T23" fmla="*/ 0 h 108"/>
                <a:gd name="T24" fmla="*/ 48 w 90"/>
                <a:gd name="T25" fmla="*/ 0 h 108"/>
                <a:gd name="T26" fmla="*/ 24 w 90"/>
                <a:gd name="T27" fmla="*/ 24 h 108"/>
                <a:gd name="T28" fmla="*/ 12 w 90"/>
                <a:gd name="T29" fmla="*/ 48 h 108"/>
                <a:gd name="T30" fmla="*/ 0 w 90"/>
                <a:gd name="T31" fmla="*/ 66 h 108"/>
                <a:gd name="T32" fmla="*/ 6 w 90"/>
                <a:gd name="T33" fmla="*/ 90 h 108"/>
                <a:gd name="T34" fmla="*/ 6 w 90"/>
                <a:gd name="T35" fmla="*/ 90 h 108"/>
                <a:gd name="T36" fmla="*/ 18 w 90"/>
                <a:gd name="T37" fmla="*/ 66 h 108"/>
                <a:gd name="T38" fmla="*/ 24 w 90"/>
                <a:gd name="T39" fmla="*/ 48 h 108"/>
                <a:gd name="T40" fmla="*/ 36 w 90"/>
                <a:gd name="T41" fmla="*/ 30 h 108"/>
                <a:gd name="T42" fmla="*/ 42 w 90"/>
                <a:gd name="T43" fmla="*/ 18 h 108"/>
                <a:gd name="T44" fmla="*/ 48 w 90"/>
                <a:gd name="T45" fmla="*/ 12 h 108"/>
                <a:gd name="T46" fmla="*/ 78 w 90"/>
                <a:gd name="T47" fmla="*/ 42 h 108"/>
                <a:gd name="T48" fmla="*/ 84 w 90"/>
                <a:gd name="T49" fmla="*/ 66 h 108"/>
                <a:gd name="T50" fmla="*/ 66 w 90"/>
                <a:gd name="T51" fmla="*/ 90 h 108"/>
                <a:gd name="T52" fmla="*/ 54 w 90"/>
                <a:gd name="T53" fmla="*/ 96 h 108"/>
                <a:gd name="T54" fmla="*/ 42 w 90"/>
                <a:gd name="T55" fmla="*/ 96 h 108"/>
                <a:gd name="T56" fmla="*/ 30 w 90"/>
                <a:gd name="T57" fmla="*/ 96 h 108"/>
                <a:gd name="T58" fmla="*/ 24 w 90"/>
                <a:gd name="T59" fmla="*/ 84 h 108"/>
                <a:gd name="T60" fmla="*/ 18 w 90"/>
                <a:gd name="T61" fmla="*/ 78 h 108"/>
                <a:gd name="T62" fmla="*/ 18 w 90"/>
                <a:gd name="T63" fmla="*/ 66 h 108"/>
                <a:gd name="T64" fmla="*/ 18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34" name="Freeform 22"/>
            <p:cNvSpPr>
              <a:spLocks noEditPoints="1"/>
            </p:cNvSpPr>
            <p:nvPr/>
          </p:nvSpPr>
          <p:spPr bwMode="ltGray">
            <a:xfrm>
              <a:off x="5428" y="3525"/>
              <a:ext cx="66" cy="96"/>
            </a:xfrm>
            <a:custGeom>
              <a:avLst/>
              <a:gdLst>
                <a:gd name="T0" fmla="*/ 30 w 66"/>
                <a:gd name="T1" fmla="*/ 96 h 96"/>
                <a:gd name="T2" fmla="*/ 54 w 66"/>
                <a:gd name="T3" fmla="*/ 72 h 96"/>
                <a:gd name="T4" fmla="*/ 66 w 66"/>
                <a:gd name="T5" fmla="*/ 48 h 96"/>
                <a:gd name="T6" fmla="*/ 66 w 66"/>
                <a:gd name="T7" fmla="*/ 24 h 96"/>
                <a:gd name="T8" fmla="*/ 54 w 66"/>
                <a:gd name="T9" fmla="*/ 6 h 96"/>
                <a:gd name="T10" fmla="*/ 30 w 66"/>
                <a:gd name="T11" fmla="*/ 0 h 96"/>
                <a:gd name="T12" fmla="*/ 18 w 66"/>
                <a:gd name="T13" fmla="*/ 0 h 96"/>
                <a:gd name="T14" fmla="*/ 6 w 66"/>
                <a:gd name="T15" fmla="*/ 12 h 96"/>
                <a:gd name="T16" fmla="*/ 0 w 66"/>
                <a:gd name="T17" fmla="*/ 36 h 96"/>
                <a:gd name="T18" fmla="*/ 6 w 66"/>
                <a:gd name="T19" fmla="*/ 60 h 96"/>
                <a:gd name="T20" fmla="*/ 18 w 66"/>
                <a:gd name="T21" fmla="*/ 84 h 96"/>
                <a:gd name="T22" fmla="*/ 30 w 66"/>
                <a:gd name="T23" fmla="*/ 96 h 96"/>
                <a:gd name="T24" fmla="*/ 30 w 66"/>
                <a:gd name="T25" fmla="*/ 96 h 96"/>
                <a:gd name="T26" fmla="*/ 30 w 66"/>
                <a:gd name="T27" fmla="*/ 12 h 96"/>
                <a:gd name="T28" fmla="*/ 48 w 66"/>
                <a:gd name="T29" fmla="*/ 18 h 96"/>
                <a:gd name="T30" fmla="*/ 54 w 66"/>
                <a:gd name="T31" fmla="*/ 24 h 96"/>
                <a:gd name="T32" fmla="*/ 54 w 66"/>
                <a:gd name="T33" fmla="*/ 36 h 96"/>
                <a:gd name="T34" fmla="*/ 48 w 66"/>
                <a:gd name="T35" fmla="*/ 48 h 96"/>
                <a:gd name="T36" fmla="*/ 36 w 66"/>
                <a:gd name="T37" fmla="*/ 66 h 96"/>
                <a:gd name="T38" fmla="*/ 30 w 66"/>
                <a:gd name="T39" fmla="*/ 78 h 96"/>
                <a:gd name="T40" fmla="*/ 18 w 66"/>
                <a:gd name="T41" fmla="*/ 66 h 96"/>
                <a:gd name="T42" fmla="*/ 12 w 66"/>
                <a:gd name="T43" fmla="*/ 48 h 96"/>
                <a:gd name="T44" fmla="*/ 6 w 66"/>
                <a:gd name="T45" fmla="*/ 30 h 96"/>
                <a:gd name="T46" fmla="*/ 18 w 66"/>
                <a:gd name="T47" fmla="*/ 12 h 96"/>
                <a:gd name="T48" fmla="*/ 30 w 66"/>
                <a:gd name="T49" fmla="*/ 12 h 96"/>
                <a:gd name="T50" fmla="*/ 30 w 66"/>
                <a:gd name="T5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35" name="Freeform 23"/>
            <p:cNvSpPr>
              <a:spLocks/>
            </p:cNvSpPr>
            <p:nvPr/>
          </p:nvSpPr>
          <p:spPr bwMode="ltGray">
            <a:xfrm>
              <a:off x="3017" y="1127"/>
              <a:ext cx="2603" cy="444"/>
            </a:xfrm>
            <a:custGeom>
              <a:avLst/>
              <a:gdLst>
                <a:gd name="T0" fmla="*/ 2577 w 2594"/>
                <a:gd name="T1" fmla="*/ 0 h 444"/>
                <a:gd name="T2" fmla="*/ 2594 w 2594"/>
                <a:gd name="T3" fmla="*/ 72 h 444"/>
                <a:gd name="T4" fmla="*/ 6 w 2594"/>
                <a:gd name="T5" fmla="*/ 444 h 444"/>
                <a:gd name="T6" fmla="*/ 0 w 2594"/>
                <a:gd name="T7" fmla="*/ 396 h 444"/>
                <a:gd name="T8" fmla="*/ 1225 w 2594"/>
                <a:gd name="T9" fmla="*/ 96 h 444"/>
                <a:gd name="T10" fmla="*/ 1351 w 2594"/>
                <a:gd name="T11" fmla="*/ 78 h 444"/>
                <a:gd name="T12" fmla="*/ 2577 w 2594"/>
                <a:gd name="T13" fmla="*/ 0 h 444"/>
                <a:gd name="T14" fmla="*/ 2577 w 2594"/>
                <a:gd name="T15" fmla="*/ 0 h 4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36" name="Freeform 24"/>
            <p:cNvSpPr>
              <a:spLocks noEditPoints="1"/>
            </p:cNvSpPr>
            <p:nvPr/>
          </p:nvSpPr>
          <p:spPr bwMode="ltGray">
            <a:xfrm>
              <a:off x="2934" y="3773"/>
              <a:ext cx="84" cy="95"/>
            </a:xfrm>
            <a:custGeom>
              <a:avLst/>
              <a:gdLst>
                <a:gd name="T0" fmla="*/ 36 w 84"/>
                <a:gd name="T1" fmla="*/ 95 h 95"/>
                <a:gd name="T2" fmla="*/ 60 w 84"/>
                <a:gd name="T3" fmla="*/ 77 h 95"/>
                <a:gd name="T4" fmla="*/ 78 w 84"/>
                <a:gd name="T5" fmla="*/ 53 h 95"/>
                <a:gd name="T6" fmla="*/ 84 w 84"/>
                <a:gd name="T7" fmla="*/ 42 h 95"/>
                <a:gd name="T8" fmla="*/ 84 w 84"/>
                <a:gd name="T9" fmla="*/ 30 h 95"/>
                <a:gd name="T10" fmla="*/ 72 w 84"/>
                <a:gd name="T11" fmla="*/ 6 h 95"/>
                <a:gd name="T12" fmla="*/ 42 w 84"/>
                <a:gd name="T13" fmla="*/ 0 h 95"/>
                <a:gd name="T14" fmla="*/ 30 w 84"/>
                <a:gd name="T15" fmla="*/ 0 h 95"/>
                <a:gd name="T16" fmla="*/ 12 w 84"/>
                <a:gd name="T17" fmla="*/ 12 h 95"/>
                <a:gd name="T18" fmla="*/ 0 w 84"/>
                <a:gd name="T19" fmla="*/ 24 h 95"/>
                <a:gd name="T20" fmla="*/ 0 w 84"/>
                <a:gd name="T21" fmla="*/ 36 h 95"/>
                <a:gd name="T22" fmla="*/ 6 w 84"/>
                <a:gd name="T23" fmla="*/ 59 h 95"/>
                <a:gd name="T24" fmla="*/ 24 w 84"/>
                <a:gd name="T25" fmla="*/ 83 h 95"/>
                <a:gd name="T26" fmla="*/ 36 w 84"/>
                <a:gd name="T27" fmla="*/ 95 h 95"/>
                <a:gd name="T28" fmla="*/ 36 w 84"/>
                <a:gd name="T29" fmla="*/ 95 h 95"/>
                <a:gd name="T30" fmla="*/ 48 w 84"/>
                <a:gd name="T31" fmla="*/ 12 h 95"/>
                <a:gd name="T32" fmla="*/ 66 w 84"/>
                <a:gd name="T33" fmla="*/ 18 h 95"/>
                <a:gd name="T34" fmla="*/ 72 w 84"/>
                <a:gd name="T35" fmla="*/ 30 h 95"/>
                <a:gd name="T36" fmla="*/ 72 w 84"/>
                <a:gd name="T37" fmla="*/ 42 h 95"/>
                <a:gd name="T38" fmla="*/ 66 w 84"/>
                <a:gd name="T39" fmla="*/ 53 h 95"/>
                <a:gd name="T40" fmla="*/ 48 w 84"/>
                <a:gd name="T41" fmla="*/ 71 h 95"/>
                <a:gd name="T42" fmla="*/ 42 w 84"/>
                <a:gd name="T43" fmla="*/ 77 h 95"/>
                <a:gd name="T44" fmla="*/ 36 w 84"/>
                <a:gd name="T45" fmla="*/ 77 h 95"/>
                <a:gd name="T46" fmla="*/ 24 w 84"/>
                <a:gd name="T47" fmla="*/ 65 h 95"/>
                <a:gd name="T48" fmla="*/ 18 w 84"/>
                <a:gd name="T49" fmla="*/ 48 h 95"/>
                <a:gd name="T50" fmla="*/ 18 w 84"/>
                <a:gd name="T51" fmla="*/ 30 h 95"/>
                <a:gd name="T52" fmla="*/ 30 w 84"/>
                <a:gd name="T53" fmla="*/ 12 h 95"/>
                <a:gd name="T54" fmla="*/ 48 w 84"/>
                <a:gd name="T55" fmla="*/ 12 h 95"/>
                <a:gd name="T56" fmla="*/ 48 w 84"/>
                <a:gd name="T57"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37" name="Freeform 25"/>
            <p:cNvSpPr>
              <a:spLocks noEditPoints="1"/>
            </p:cNvSpPr>
            <p:nvPr/>
          </p:nvSpPr>
          <p:spPr bwMode="ltGray">
            <a:xfrm>
              <a:off x="3779" y="3872"/>
              <a:ext cx="90" cy="108"/>
            </a:xfrm>
            <a:custGeom>
              <a:avLst/>
              <a:gdLst>
                <a:gd name="T0" fmla="*/ 12 w 90"/>
                <a:gd name="T1" fmla="*/ 96 h 108"/>
                <a:gd name="T2" fmla="*/ 24 w 90"/>
                <a:gd name="T3" fmla="*/ 108 h 108"/>
                <a:gd name="T4" fmla="*/ 42 w 90"/>
                <a:gd name="T5" fmla="*/ 108 h 108"/>
                <a:gd name="T6" fmla="*/ 66 w 90"/>
                <a:gd name="T7" fmla="*/ 102 h 108"/>
                <a:gd name="T8" fmla="*/ 84 w 90"/>
                <a:gd name="T9" fmla="*/ 78 h 108"/>
                <a:gd name="T10" fmla="*/ 90 w 90"/>
                <a:gd name="T11" fmla="*/ 66 h 108"/>
                <a:gd name="T12" fmla="*/ 84 w 90"/>
                <a:gd name="T13" fmla="*/ 48 h 108"/>
                <a:gd name="T14" fmla="*/ 66 w 90"/>
                <a:gd name="T15" fmla="*/ 24 h 108"/>
                <a:gd name="T16" fmla="*/ 48 w 90"/>
                <a:gd name="T17" fmla="*/ 12 h 108"/>
                <a:gd name="T18" fmla="*/ 36 w 90"/>
                <a:gd name="T19" fmla="*/ 0 h 108"/>
                <a:gd name="T20" fmla="*/ 30 w 90"/>
                <a:gd name="T21" fmla="*/ 0 h 108"/>
                <a:gd name="T22" fmla="*/ 30 w 90"/>
                <a:gd name="T23" fmla="*/ 0 h 108"/>
                <a:gd name="T24" fmla="*/ 24 w 90"/>
                <a:gd name="T25" fmla="*/ 0 h 108"/>
                <a:gd name="T26" fmla="*/ 12 w 90"/>
                <a:gd name="T27" fmla="*/ 30 h 108"/>
                <a:gd name="T28" fmla="*/ 0 w 90"/>
                <a:gd name="T29" fmla="*/ 54 h 108"/>
                <a:gd name="T30" fmla="*/ 0 w 90"/>
                <a:gd name="T31" fmla="*/ 78 h 108"/>
                <a:gd name="T32" fmla="*/ 12 w 90"/>
                <a:gd name="T33" fmla="*/ 96 h 108"/>
                <a:gd name="T34" fmla="*/ 12 w 90"/>
                <a:gd name="T35" fmla="*/ 96 h 108"/>
                <a:gd name="T36" fmla="*/ 12 w 90"/>
                <a:gd name="T37" fmla="*/ 72 h 108"/>
                <a:gd name="T38" fmla="*/ 18 w 90"/>
                <a:gd name="T39" fmla="*/ 54 h 108"/>
                <a:gd name="T40" fmla="*/ 24 w 90"/>
                <a:gd name="T41" fmla="*/ 36 h 108"/>
                <a:gd name="T42" fmla="*/ 30 w 90"/>
                <a:gd name="T43" fmla="*/ 18 h 108"/>
                <a:gd name="T44" fmla="*/ 30 w 90"/>
                <a:gd name="T45" fmla="*/ 12 h 108"/>
                <a:gd name="T46" fmla="*/ 48 w 90"/>
                <a:gd name="T47" fmla="*/ 24 h 108"/>
                <a:gd name="T48" fmla="*/ 66 w 90"/>
                <a:gd name="T49" fmla="*/ 36 h 108"/>
                <a:gd name="T50" fmla="*/ 78 w 90"/>
                <a:gd name="T51" fmla="*/ 54 h 108"/>
                <a:gd name="T52" fmla="*/ 78 w 90"/>
                <a:gd name="T53" fmla="*/ 72 h 108"/>
                <a:gd name="T54" fmla="*/ 72 w 90"/>
                <a:gd name="T55" fmla="*/ 84 h 108"/>
                <a:gd name="T56" fmla="*/ 48 w 90"/>
                <a:gd name="T57" fmla="*/ 96 h 108"/>
                <a:gd name="T58" fmla="*/ 36 w 90"/>
                <a:gd name="T59" fmla="*/ 96 h 108"/>
                <a:gd name="T60" fmla="*/ 24 w 90"/>
                <a:gd name="T61" fmla="*/ 90 h 108"/>
                <a:gd name="T62" fmla="*/ 18 w 90"/>
                <a:gd name="T63" fmla="*/ 84 h 108"/>
                <a:gd name="T64" fmla="*/ 12 w 90"/>
                <a:gd name="T65" fmla="*/ 72 h 108"/>
                <a:gd name="T66" fmla="*/ 12 w 90"/>
                <a:gd name="T67" fmla="*/ 7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38" name="Freeform 26"/>
            <p:cNvSpPr>
              <a:spLocks noEditPoints="1"/>
            </p:cNvSpPr>
            <p:nvPr/>
          </p:nvSpPr>
          <p:spPr bwMode="ltGray">
            <a:xfrm>
              <a:off x="2400" y="3872"/>
              <a:ext cx="72" cy="90"/>
            </a:xfrm>
            <a:custGeom>
              <a:avLst/>
              <a:gdLst>
                <a:gd name="T0" fmla="*/ 71 w 71"/>
                <a:gd name="T1" fmla="*/ 90 h 90"/>
                <a:gd name="T2" fmla="*/ 71 w 71"/>
                <a:gd name="T3" fmla="*/ 60 h 90"/>
                <a:gd name="T4" fmla="*/ 71 w 71"/>
                <a:gd name="T5" fmla="*/ 36 h 90"/>
                <a:gd name="T6" fmla="*/ 60 w 71"/>
                <a:gd name="T7" fmla="*/ 12 h 90"/>
                <a:gd name="T8" fmla="*/ 36 w 71"/>
                <a:gd name="T9" fmla="*/ 0 h 90"/>
                <a:gd name="T10" fmla="*/ 12 w 71"/>
                <a:gd name="T11" fmla="*/ 12 h 90"/>
                <a:gd name="T12" fmla="*/ 0 w 71"/>
                <a:gd name="T13" fmla="*/ 36 h 90"/>
                <a:gd name="T14" fmla="*/ 6 w 71"/>
                <a:gd name="T15" fmla="*/ 60 h 90"/>
                <a:gd name="T16" fmla="*/ 30 w 71"/>
                <a:gd name="T17" fmla="*/ 78 h 90"/>
                <a:gd name="T18" fmla="*/ 54 w 71"/>
                <a:gd name="T19" fmla="*/ 90 h 90"/>
                <a:gd name="T20" fmla="*/ 71 w 71"/>
                <a:gd name="T21" fmla="*/ 90 h 90"/>
                <a:gd name="T22" fmla="*/ 71 w 71"/>
                <a:gd name="T23" fmla="*/ 90 h 90"/>
                <a:gd name="T24" fmla="*/ 24 w 71"/>
                <a:gd name="T25" fmla="*/ 18 h 90"/>
                <a:gd name="T26" fmla="*/ 42 w 71"/>
                <a:gd name="T27" fmla="*/ 18 h 90"/>
                <a:gd name="T28" fmla="*/ 54 w 71"/>
                <a:gd name="T29" fmla="*/ 18 h 90"/>
                <a:gd name="T30" fmla="*/ 60 w 71"/>
                <a:gd name="T31" fmla="*/ 42 h 90"/>
                <a:gd name="T32" fmla="*/ 60 w 71"/>
                <a:gd name="T33" fmla="*/ 66 h 90"/>
                <a:gd name="T34" fmla="*/ 60 w 71"/>
                <a:gd name="T35" fmla="*/ 72 h 90"/>
                <a:gd name="T36" fmla="*/ 60 w 71"/>
                <a:gd name="T37" fmla="*/ 78 h 90"/>
                <a:gd name="T38" fmla="*/ 42 w 71"/>
                <a:gd name="T39" fmla="*/ 72 h 90"/>
                <a:gd name="T40" fmla="*/ 24 w 71"/>
                <a:gd name="T41" fmla="*/ 66 h 90"/>
                <a:gd name="T42" fmla="*/ 12 w 71"/>
                <a:gd name="T43" fmla="*/ 48 h 90"/>
                <a:gd name="T44" fmla="*/ 12 w 71"/>
                <a:gd name="T45" fmla="*/ 30 h 90"/>
                <a:gd name="T46" fmla="*/ 24 w 71"/>
                <a:gd name="T47" fmla="*/ 18 h 90"/>
                <a:gd name="T48" fmla="*/ 24 w 71"/>
                <a:gd name="T49"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39" name="Oval 27"/>
            <p:cNvSpPr>
              <a:spLocks noChangeArrowheads="1"/>
            </p:cNvSpPr>
            <p:nvPr/>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8940" name="Oval 28"/>
            <p:cNvSpPr>
              <a:spLocks noChangeArrowheads="1"/>
            </p:cNvSpPr>
            <p:nvPr/>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8941" name="Oval 29"/>
            <p:cNvSpPr>
              <a:spLocks noChangeArrowheads="1"/>
            </p:cNvSpPr>
            <p:nvPr/>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8942" name="Freeform 30"/>
            <p:cNvSpPr>
              <a:spLocks noEditPoints="1"/>
            </p:cNvSpPr>
            <p:nvPr/>
          </p:nvSpPr>
          <p:spPr bwMode="ltGray">
            <a:xfrm>
              <a:off x="3743" y="3788"/>
              <a:ext cx="90" cy="96"/>
            </a:xfrm>
            <a:custGeom>
              <a:avLst/>
              <a:gdLst>
                <a:gd name="T0" fmla="*/ 66 w 90"/>
                <a:gd name="T1" fmla="*/ 96 h 96"/>
                <a:gd name="T2" fmla="*/ 78 w 90"/>
                <a:gd name="T3" fmla="*/ 66 h 96"/>
                <a:gd name="T4" fmla="*/ 90 w 90"/>
                <a:gd name="T5" fmla="*/ 42 h 96"/>
                <a:gd name="T6" fmla="*/ 78 w 90"/>
                <a:gd name="T7" fmla="*/ 18 h 96"/>
                <a:gd name="T8" fmla="*/ 60 w 90"/>
                <a:gd name="T9" fmla="*/ 0 h 96"/>
                <a:gd name="T10" fmla="*/ 30 w 90"/>
                <a:gd name="T11" fmla="*/ 6 h 96"/>
                <a:gd name="T12" fmla="*/ 18 w 90"/>
                <a:gd name="T13" fmla="*/ 18 h 96"/>
                <a:gd name="T14" fmla="*/ 6 w 90"/>
                <a:gd name="T15" fmla="*/ 30 h 96"/>
                <a:gd name="T16" fmla="*/ 0 w 90"/>
                <a:gd name="T17" fmla="*/ 42 h 96"/>
                <a:gd name="T18" fmla="*/ 6 w 90"/>
                <a:gd name="T19" fmla="*/ 60 h 96"/>
                <a:gd name="T20" fmla="*/ 24 w 90"/>
                <a:gd name="T21" fmla="*/ 78 h 96"/>
                <a:gd name="T22" fmla="*/ 48 w 90"/>
                <a:gd name="T23" fmla="*/ 90 h 96"/>
                <a:gd name="T24" fmla="*/ 66 w 90"/>
                <a:gd name="T25" fmla="*/ 96 h 96"/>
                <a:gd name="T26" fmla="*/ 66 w 90"/>
                <a:gd name="T27" fmla="*/ 96 h 96"/>
                <a:gd name="T28" fmla="*/ 42 w 90"/>
                <a:gd name="T29" fmla="*/ 18 h 96"/>
                <a:gd name="T30" fmla="*/ 60 w 90"/>
                <a:gd name="T31" fmla="*/ 18 h 96"/>
                <a:gd name="T32" fmla="*/ 72 w 90"/>
                <a:gd name="T33" fmla="*/ 24 h 96"/>
                <a:gd name="T34" fmla="*/ 72 w 90"/>
                <a:gd name="T35" fmla="*/ 36 h 96"/>
                <a:gd name="T36" fmla="*/ 72 w 90"/>
                <a:gd name="T37" fmla="*/ 48 h 96"/>
                <a:gd name="T38" fmla="*/ 66 w 90"/>
                <a:gd name="T39" fmla="*/ 72 h 96"/>
                <a:gd name="T40" fmla="*/ 60 w 90"/>
                <a:gd name="T41" fmla="*/ 78 h 96"/>
                <a:gd name="T42" fmla="*/ 60 w 90"/>
                <a:gd name="T43" fmla="*/ 84 h 96"/>
                <a:gd name="T44" fmla="*/ 42 w 90"/>
                <a:gd name="T45" fmla="*/ 72 h 96"/>
                <a:gd name="T46" fmla="*/ 30 w 90"/>
                <a:gd name="T47" fmla="*/ 66 h 96"/>
                <a:gd name="T48" fmla="*/ 18 w 90"/>
                <a:gd name="T49" fmla="*/ 42 h 96"/>
                <a:gd name="T50" fmla="*/ 24 w 90"/>
                <a:gd name="T51" fmla="*/ 30 h 96"/>
                <a:gd name="T52" fmla="*/ 42 w 90"/>
                <a:gd name="T53" fmla="*/ 18 h 96"/>
                <a:gd name="T54" fmla="*/ 42 w 90"/>
                <a:gd name="T55"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43" name="Freeform 31"/>
            <p:cNvSpPr>
              <a:spLocks noEditPoints="1"/>
            </p:cNvSpPr>
            <p:nvPr/>
          </p:nvSpPr>
          <p:spPr bwMode="ltGray">
            <a:xfrm>
              <a:off x="5422" y="3603"/>
              <a:ext cx="72" cy="108"/>
            </a:xfrm>
            <a:custGeom>
              <a:avLst/>
              <a:gdLst>
                <a:gd name="T0" fmla="*/ 0 w 72"/>
                <a:gd name="T1" fmla="*/ 90 h 108"/>
                <a:gd name="T2" fmla="*/ 12 w 72"/>
                <a:gd name="T3" fmla="*/ 102 h 108"/>
                <a:gd name="T4" fmla="*/ 24 w 72"/>
                <a:gd name="T5" fmla="*/ 108 h 108"/>
                <a:gd name="T6" fmla="*/ 48 w 72"/>
                <a:gd name="T7" fmla="*/ 108 h 108"/>
                <a:gd name="T8" fmla="*/ 66 w 72"/>
                <a:gd name="T9" fmla="*/ 96 h 108"/>
                <a:gd name="T10" fmla="*/ 72 w 72"/>
                <a:gd name="T11" fmla="*/ 66 h 108"/>
                <a:gd name="T12" fmla="*/ 66 w 72"/>
                <a:gd name="T13" fmla="*/ 42 h 108"/>
                <a:gd name="T14" fmla="*/ 60 w 72"/>
                <a:gd name="T15" fmla="*/ 18 h 108"/>
                <a:gd name="T16" fmla="*/ 48 w 72"/>
                <a:gd name="T17" fmla="*/ 6 h 108"/>
                <a:gd name="T18" fmla="*/ 42 w 72"/>
                <a:gd name="T19" fmla="*/ 0 h 108"/>
                <a:gd name="T20" fmla="*/ 42 w 72"/>
                <a:gd name="T21" fmla="*/ 0 h 108"/>
                <a:gd name="T22" fmla="*/ 36 w 72"/>
                <a:gd name="T23" fmla="*/ 0 h 108"/>
                <a:gd name="T24" fmla="*/ 18 w 72"/>
                <a:gd name="T25" fmla="*/ 24 h 108"/>
                <a:gd name="T26" fmla="*/ 6 w 72"/>
                <a:gd name="T27" fmla="*/ 48 h 108"/>
                <a:gd name="T28" fmla="*/ 0 w 72"/>
                <a:gd name="T29" fmla="*/ 66 h 108"/>
                <a:gd name="T30" fmla="*/ 0 w 72"/>
                <a:gd name="T31" fmla="*/ 90 h 108"/>
                <a:gd name="T32" fmla="*/ 0 w 72"/>
                <a:gd name="T33" fmla="*/ 90 h 108"/>
                <a:gd name="T34" fmla="*/ 12 w 72"/>
                <a:gd name="T35" fmla="*/ 66 h 108"/>
                <a:gd name="T36" fmla="*/ 18 w 72"/>
                <a:gd name="T37" fmla="*/ 48 h 108"/>
                <a:gd name="T38" fmla="*/ 24 w 72"/>
                <a:gd name="T39" fmla="*/ 36 h 108"/>
                <a:gd name="T40" fmla="*/ 30 w 72"/>
                <a:gd name="T41" fmla="*/ 24 h 108"/>
                <a:gd name="T42" fmla="*/ 36 w 72"/>
                <a:gd name="T43" fmla="*/ 18 h 108"/>
                <a:gd name="T44" fmla="*/ 54 w 72"/>
                <a:gd name="T45" fmla="*/ 30 h 108"/>
                <a:gd name="T46" fmla="*/ 60 w 72"/>
                <a:gd name="T47" fmla="*/ 48 h 108"/>
                <a:gd name="T48" fmla="*/ 66 w 72"/>
                <a:gd name="T49" fmla="*/ 72 h 108"/>
                <a:gd name="T50" fmla="*/ 66 w 72"/>
                <a:gd name="T51" fmla="*/ 84 h 108"/>
                <a:gd name="T52" fmla="*/ 54 w 72"/>
                <a:gd name="T53" fmla="*/ 96 h 108"/>
                <a:gd name="T54" fmla="*/ 30 w 72"/>
                <a:gd name="T55" fmla="*/ 102 h 108"/>
                <a:gd name="T56" fmla="*/ 24 w 72"/>
                <a:gd name="T57" fmla="*/ 96 h 108"/>
                <a:gd name="T58" fmla="*/ 12 w 72"/>
                <a:gd name="T59" fmla="*/ 90 h 108"/>
                <a:gd name="T60" fmla="*/ 12 w 72"/>
                <a:gd name="T61" fmla="*/ 78 h 108"/>
                <a:gd name="T62" fmla="*/ 12 w 72"/>
                <a:gd name="T63" fmla="*/ 66 h 108"/>
                <a:gd name="T64" fmla="*/ 12 w 72"/>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44" name="Rectangle 32"/>
            <p:cNvSpPr>
              <a:spLocks noChangeArrowheads="1"/>
            </p:cNvSpPr>
            <p:nvPr/>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8945" name="Rectangle 33"/>
            <p:cNvSpPr>
              <a:spLocks noChangeArrowheads="1"/>
            </p:cNvSpPr>
            <p:nvPr/>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8946" name="AutoShape 34"/>
            <p:cNvSpPr>
              <a:spLocks noChangeArrowheads="1"/>
            </p:cNvSpPr>
            <p:nvPr/>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8947" name="Freeform 35"/>
            <p:cNvSpPr>
              <a:spLocks/>
            </p:cNvSpPr>
            <p:nvPr/>
          </p:nvSpPr>
          <p:spPr bwMode="ltGray">
            <a:xfrm>
              <a:off x="4306" y="1529"/>
              <a:ext cx="252" cy="1576"/>
            </a:xfrm>
            <a:custGeom>
              <a:avLst/>
              <a:gdLst>
                <a:gd name="T0" fmla="*/ 252 w 252"/>
                <a:gd name="T1" fmla="*/ 1576 h 1576"/>
                <a:gd name="T2" fmla="*/ 12 w 252"/>
                <a:gd name="T3" fmla="*/ 84 h 1576"/>
                <a:gd name="T4" fmla="*/ 12 w 252"/>
                <a:gd name="T5" fmla="*/ 60 h 1576"/>
                <a:gd name="T6" fmla="*/ 0 w 252"/>
                <a:gd name="T7" fmla="*/ 12 h 1576"/>
                <a:gd name="T8" fmla="*/ 72 w 252"/>
                <a:gd name="T9" fmla="*/ 0 h 1576"/>
                <a:gd name="T10" fmla="*/ 72 w 252"/>
                <a:gd name="T11" fmla="*/ 0 h 1576"/>
                <a:gd name="T12" fmla="*/ 78 w 252"/>
                <a:gd name="T13" fmla="*/ 48 h 1576"/>
                <a:gd name="T14" fmla="*/ 88 w 252"/>
                <a:gd name="T15" fmla="*/ 66 h 1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8948" name="Freeform 36"/>
            <p:cNvSpPr>
              <a:spLocks/>
            </p:cNvSpPr>
            <p:nvPr/>
          </p:nvSpPr>
          <p:spPr bwMode="ltGray">
            <a:xfrm>
              <a:off x="4169" y="1421"/>
              <a:ext cx="317" cy="138"/>
            </a:xfrm>
            <a:custGeom>
              <a:avLst/>
              <a:gdLst>
                <a:gd name="T0" fmla="*/ 161 w 316"/>
                <a:gd name="T1" fmla="*/ 0 h 138"/>
                <a:gd name="T2" fmla="*/ 227 w 316"/>
                <a:gd name="T3" fmla="*/ 6 h 138"/>
                <a:gd name="T4" fmla="*/ 275 w 316"/>
                <a:gd name="T5" fmla="*/ 36 h 138"/>
                <a:gd name="T6" fmla="*/ 304 w 316"/>
                <a:gd name="T7" fmla="*/ 78 h 138"/>
                <a:gd name="T8" fmla="*/ 316 w 316"/>
                <a:gd name="T9" fmla="*/ 138 h 138"/>
                <a:gd name="T10" fmla="*/ 0 w 316"/>
                <a:gd name="T11" fmla="*/ 138 h 138"/>
                <a:gd name="T12" fmla="*/ 11 w 316"/>
                <a:gd name="T13" fmla="*/ 78 h 138"/>
                <a:gd name="T14" fmla="*/ 47 w 316"/>
                <a:gd name="T15" fmla="*/ 36 h 138"/>
                <a:gd name="T16" fmla="*/ 95 w 316"/>
                <a:gd name="T17" fmla="*/ 6 h 138"/>
                <a:gd name="T18" fmla="*/ 161 w 316"/>
                <a:gd name="T19" fmla="*/ 0 h 138"/>
                <a:gd name="T20" fmla="*/ 161 w 316"/>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grpSp>
      <p:sp>
        <p:nvSpPr>
          <p:cNvPr id="38949" name="Rectangle 37"/>
          <p:cNvSpPr>
            <a:spLocks noGrp="1" noChangeArrowheads="1"/>
          </p:cNvSpPr>
          <p:nvPr>
            <p:ph type="dt" sz="half" idx="2"/>
          </p:nvPr>
        </p:nvSpPr>
        <p:spPr/>
        <p:txBody>
          <a:bodyPr/>
          <a:lstStyle>
            <a:lvl1pPr>
              <a:defRPr/>
            </a:lvl1pPr>
          </a:lstStyle>
          <a:p>
            <a:endParaRPr lang="uk-UA" altLang="uk-UA">
              <a:solidFill>
                <a:srgbClr val="FFFFFF"/>
              </a:solidFill>
            </a:endParaRPr>
          </a:p>
        </p:txBody>
      </p:sp>
      <p:sp>
        <p:nvSpPr>
          <p:cNvPr id="38950" name="Rectangle 38"/>
          <p:cNvSpPr>
            <a:spLocks noGrp="1" noChangeArrowheads="1"/>
          </p:cNvSpPr>
          <p:nvPr>
            <p:ph type="ftr" sz="quarter" idx="3"/>
          </p:nvPr>
        </p:nvSpPr>
        <p:spPr/>
        <p:txBody>
          <a:bodyPr/>
          <a:lstStyle>
            <a:lvl1pPr>
              <a:defRPr/>
            </a:lvl1pPr>
          </a:lstStyle>
          <a:p>
            <a:endParaRPr lang="uk-UA" altLang="uk-UA">
              <a:solidFill>
                <a:srgbClr val="FFFFFF"/>
              </a:solidFill>
            </a:endParaRPr>
          </a:p>
        </p:txBody>
      </p:sp>
      <p:sp>
        <p:nvSpPr>
          <p:cNvPr id="38951" name="Rectangle 39"/>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uk-UA" altLang="uk-UA" noProof="0" smtClean="0"/>
              <a:t>Образец подзаголовка</a:t>
            </a:r>
          </a:p>
        </p:txBody>
      </p:sp>
      <p:sp>
        <p:nvSpPr>
          <p:cNvPr id="38952" name="Rectangle 40"/>
          <p:cNvSpPr>
            <a:spLocks noGrp="1" noChangeArrowheads="1"/>
          </p:cNvSpPr>
          <p:nvPr>
            <p:ph type="ctrTitle"/>
          </p:nvPr>
        </p:nvSpPr>
        <p:spPr>
          <a:xfrm>
            <a:off x="685800" y="1768475"/>
            <a:ext cx="7772400" cy="1736725"/>
          </a:xfrm>
        </p:spPr>
        <p:txBody>
          <a:bodyPr anchor="b" anchorCtr="1"/>
          <a:lstStyle>
            <a:lvl1pPr>
              <a:defRPr sz="5400"/>
            </a:lvl1pPr>
          </a:lstStyle>
          <a:p>
            <a:pPr lvl="0"/>
            <a:r>
              <a:rPr lang="uk-UA" altLang="uk-UA" noProof="0" smtClean="0"/>
              <a:t>Образец заголовка</a:t>
            </a:r>
          </a:p>
        </p:txBody>
      </p:sp>
      <p:sp>
        <p:nvSpPr>
          <p:cNvPr id="38953" name="Rectangle 41"/>
          <p:cNvSpPr>
            <a:spLocks noGrp="1" noChangeArrowheads="1"/>
          </p:cNvSpPr>
          <p:nvPr>
            <p:ph type="sldNum" sz="quarter" idx="4"/>
          </p:nvPr>
        </p:nvSpPr>
        <p:spPr/>
        <p:txBody>
          <a:bodyPr/>
          <a:lstStyle>
            <a:lvl1pPr>
              <a:defRPr/>
            </a:lvl1pPr>
          </a:lstStyle>
          <a:p>
            <a:fld id="{D70AD4B4-712D-4D14-9DE4-9046E8CEFB59}" type="slidenum">
              <a:rPr lang="uk-UA" altLang="uk-UA">
                <a:solidFill>
                  <a:srgbClr val="FFFFFF"/>
                </a:solidFill>
              </a:rPr>
              <a:pPr/>
              <a:t>‹#›</a:t>
            </a:fld>
            <a:endParaRPr lang="uk-UA" altLang="uk-UA">
              <a:solidFill>
                <a:srgbClr val="FFFFFF"/>
              </a:solidFill>
            </a:endParaRPr>
          </a:p>
        </p:txBody>
      </p:sp>
    </p:spTree>
    <p:extLst>
      <p:ext uri="{BB962C8B-B14F-4D97-AF65-F5344CB8AC3E}">
        <p14:creationId xmlns:p14="http://schemas.microsoft.com/office/powerpoint/2010/main" val="1959779927"/>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A3E7ED1F-E3C0-4417-BFCB-86EBBC7246D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81954933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6D618134-8BDF-4A7D-B53A-FCAE8DCE8273}"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15128156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A976DB51-5C68-42E3-BFF3-64349FF58009}"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668572548"/>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EFC42F8A-6B62-4D20-8B83-1CF8B29E95C9}"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236717375"/>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89600A4B-78FD-457D-B1AA-E11F6B2FA706}"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686243990"/>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6A96CED-B603-4423-95D9-A074BD8B0E5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705386620"/>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ru-RU" altLang="uk-UA">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uk-UA">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8C908076-F844-4E89-A513-B48781409686}"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351347156"/>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ru-RU" altLang="uk-UA">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uk-UA">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ADA38ADE-6316-41CC-BC2A-7CD519393A4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675129751"/>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uk-UA">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uk-UA">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B0A97C65-514A-456D-8BAA-6E8B15BF7A41}"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963825729"/>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1C9DF63-72DE-41ED-A5AE-2C31525E333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256930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uk-UA" altLang="uk-UA">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endParaRPr lang="uk-UA" altLang="uk-UA">
              <a:solidFill>
                <a:srgbClr val="FFFFFF"/>
              </a:solidFill>
            </a:endParaRPr>
          </a:p>
        </p:txBody>
      </p:sp>
      <p:sp>
        <p:nvSpPr>
          <p:cNvPr id="6" name="Номер слайда 5"/>
          <p:cNvSpPr>
            <a:spLocks noGrp="1"/>
          </p:cNvSpPr>
          <p:nvPr>
            <p:ph type="sldNum" sz="quarter" idx="12"/>
          </p:nvPr>
        </p:nvSpPr>
        <p:spPr/>
        <p:txBody>
          <a:bodyPr/>
          <a:lstStyle>
            <a:lvl1pPr>
              <a:defRPr/>
            </a:lvl1pPr>
          </a:lstStyle>
          <a:p>
            <a:fld id="{4BE7FCE4-0B30-42DE-A686-45F6CF0A5C0E}" type="slidenum">
              <a:rPr lang="uk-UA" altLang="uk-UA">
                <a:solidFill>
                  <a:srgbClr val="FFFFFF"/>
                </a:solidFill>
              </a:rPr>
              <a:pPr/>
              <a:t>‹#›</a:t>
            </a:fld>
            <a:endParaRPr lang="uk-UA" altLang="uk-UA">
              <a:solidFill>
                <a:srgbClr val="FFFFFF"/>
              </a:solidFill>
            </a:endParaRPr>
          </a:p>
        </p:txBody>
      </p:sp>
    </p:spTree>
    <p:extLst>
      <p:ext uri="{BB962C8B-B14F-4D97-AF65-F5344CB8AC3E}">
        <p14:creationId xmlns:p14="http://schemas.microsoft.com/office/powerpoint/2010/main" val="172280443"/>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BF2F7519-9F64-4630-A4C8-583505BA1A14}"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766504489"/>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A3E7ED1F-E3C0-4417-BFCB-86EBBC7246D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16967556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6D618134-8BDF-4A7D-B53A-FCAE8DCE8273}"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566500900"/>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7E12212-5B1D-4E89-81EB-014E03E1CCE0}"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52841020"/>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F4DD3F41-2B7B-4DA3-8D25-22A8388628A4}"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208168428"/>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578D7610-7160-4172-B7BD-985FE0AAB0EE}"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625669036"/>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8877AB18-87CD-4D84-97B3-78C2E68A02E5}"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036590596"/>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ru-RU" altLang="uk-UA">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uk-UA">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8EE9BA06-BE69-4C74-BABC-57483CA71A53}"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049790884"/>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ru-RU" altLang="uk-UA">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uk-UA">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277BB79C-0B8A-4CAB-A65B-FF8B31DCF855}"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065945860"/>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uk-UA">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uk-UA">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25CF589E-C52C-4161-8068-48D5ADC685E9}"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682356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uk-UA" altLang="uk-UA">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endParaRPr lang="uk-UA" altLang="uk-UA">
              <a:solidFill>
                <a:srgbClr val="FFFFFF"/>
              </a:solidFill>
            </a:endParaRPr>
          </a:p>
        </p:txBody>
      </p:sp>
      <p:sp>
        <p:nvSpPr>
          <p:cNvPr id="6" name="Номер слайда 5"/>
          <p:cNvSpPr>
            <a:spLocks noGrp="1"/>
          </p:cNvSpPr>
          <p:nvPr>
            <p:ph type="sldNum" sz="quarter" idx="12"/>
          </p:nvPr>
        </p:nvSpPr>
        <p:spPr/>
        <p:txBody>
          <a:bodyPr/>
          <a:lstStyle>
            <a:lvl1pPr>
              <a:defRPr/>
            </a:lvl1pPr>
          </a:lstStyle>
          <a:p>
            <a:fld id="{DAF6921F-DFFE-40D7-9FEC-B9358C28DCA9}" type="slidenum">
              <a:rPr lang="uk-UA" altLang="uk-UA">
                <a:solidFill>
                  <a:srgbClr val="FFFFFF"/>
                </a:solidFill>
              </a:rPr>
              <a:pPr/>
              <a:t>‹#›</a:t>
            </a:fld>
            <a:endParaRPr lang="uk-UA" altLang="uk-UA">
              <a:solidFill>
                <a:srgbClr val="FFFFFF"/>
              </a:solidFill>
            </a:endParaRPr>
          </a:p>
        </p:txBody>
      </p:sp>
    </p:spTree>
    <p:extLst>
      <p:ext uri="{BB962C8B-B14F-4D97-AF65-F5344CB8AC3E}">
        <p14:creationId xmlns:p14="http://schemas.microsoft.com/office/powerpoint/2010/main" val="3434018542"/>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6257B27A-176B-460B-994C-3CC87E9B1915}"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981828690"/>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00FDB34B-055F-4B34-A2E1-CB2DEAD0720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315226227"/>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6E5400E0-C79F-4565-B367-A83B70BCCC7A}"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95527897"/>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A8F4AA5D-71D5-4569-BF35-90B36488EFD7}"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4026845275"/>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51B87B31-8C45-45B9-8E4F-7E0C74AB3892}"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330376846"/>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91B9EC9E-EBFE-4302-AE0A-D5BE8898E6D7}"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585398154"/>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DEE78866-8B52-48F4-BBA5-01E77E9BFE14}"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140807281"/>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42F01FD-4865-477A-80C3-08BD3CAC96A0}"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489026412"/>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ru-RU" altLang="uk-UA">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uk-UA">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C2FBF614-F9EB-4538-B1FE-2510F857E4BE}"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169950999"/>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ru-RU" altLang="uk-UA">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uk-UA">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F05507AF-9C63-49CF-A11B-B9591E0C873E}"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173708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uk-UA" altLang="uk-UA">
              <a:solidFill>
                <a:srgbClr val="FFFFFF"/>
              </a:solidFill>
            </a:endParaRPr>
          </a:p>
        </p:txBody>
      </p:sp>
      <p:sp>
        <p:nvSpPr>
          <p:cNvPr id="6" name="Нижний колонтитул 5"/>
          <p:cNvSpPr>
            <a:spLocks noGrp="1"/>
          </p:cNvSpPr>
          <p:nvPr>
            <p:ph type="ftr" sz="quarter" idx="11"/>
          </p:nvPr>
        </p:nvSpPr>
        <p:spPr/>
        <p:txBody>
          <a:bodyPr/>
          <a:lstStyle>
            <a:lvl1pPr>
              <a:defRPr/>
            </a:lvl1pPr>
          </a:lstStyle>
          <a:p>
            <a:endParaRPr lang="uk-UA" altLang="uk-UA">
              <a:solidFill>
                <a:srgbClr val="FFFFFF"/>
              </a:solidFill>
            </a:endParaRPr>
          </a:p>
        </p:txBody>
      </p:sp>
      <p:sp>
        <p:nvSpPr>
          <p:cNvPr id="7" name="Номер слайда 6"/>
          <p:cNvSpPr>
            <a:spLocks noGrp="1"/>
          </p:cNvSpPr>
          <p:nvPr>
            <p:ph type="sldNum" sz="quarter" idx="12"/>
          </p:nvPr>
        </p:nvSpPr>
        <p:spPr/>
        <p:txBody>
          <a:bodyPr/>
          <a:lstStyle>
            <a:lvl1pPr>
              <a:defRPr/>
            </a:lvl1pPr>
          </a:lstStyle>
          <a:p>
            <a:fld id="{4C9BF047-0106-4D16-B240-6C1E554D02E9}" type="slidenum">
              <a:rPr lang="uk-UA" altLang="uk-UA">
                <a:solidFill>
                  <a:srgbClr val="FFFFFF"/>
                </a:solidFill>
              </a:rPr>
              <a:pPr/>
              <a:t>‹#›</a:t>
            </a:fld>
            <a:endParaRPr lang="uk-UA" altLang="uk-UA">
              <a:solidFill>
                <a:srgbClr val="FFFFFF"/>
              </a:solidFill>
            </a:endParaRPr>
          </a:p>
        </p:txBody>
      </p:sp>
    </p:spTree>
    <p:extLst>
      <p:ext uri="{BB962C8B-B14F-4D97-AF65-F5344CB8AC3E}">
        <p14:creationId xmlns:p14="http://schemas.microsoft.com/office/powerpoint/2010/main" val="3262147450"/>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uk-UA">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uk-UA">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1D267A50-8FBF-4A89-A77E-396CB57F8C6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4178913038"/>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F74C5FDC-3244-46B1-A88D-3D33FA245E7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425392290"/>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2373CFF2-9325-487C-9F69-C648D45DFB5F}"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311212696"/>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47702817-762E-464B-95D2-7D0CB2D3F23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4239828043"/>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305695CD-8B3C-4CF1-9A47-1E51EEC326E5}"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388315531"/>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51B87B31-8C45-45B9-8E4F-7E0C74AB3892}"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043659459"/>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91B9EC9E-EBFE-4302-AE0A-D5BE8898E6D7}"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971021656"/>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DEE78866-8B52-48F4-BBA5-01E77E9BFE14}"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892689864"/>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42F01FD-4865-477A-80C3-08BD3CAC96A0}"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817513196"/>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ru-RU" altLang="uk-UA">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uk-UA">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C2FBF614-F9EB-4538-B1FE-2510F857E4BE}"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2788080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uk-UA" altLang="uk-UA">
              <a:solidFill>
                <a:srgbClr val="FFFFFF"/>
              </a:solidFill>
            </a:endParaRPr>
          </a:p>
        </p:txBody>
      </p:sp>
      <p:sp>
        <p:nvSpPr>
          <p:cNvPr id="8" name="Нижний колонтитул 7"/>
          <p:cNvSpPr>
            <a:spLocks noGrp="1"/>
          </p:cNvSpPr>
          <p:nvPr>
            <p:ph type="ftr" sz="quarter" idx="11"/>
          </p:nvPr>
        </p:nvSpPr>
        <p:spPr/>
        <p:txBody>
          <a:bodyPr/>
          <a:lstStyle>
            <a:lvl1pPr>
              <a:defRPr/>
            </a:lvl1pPr>
          </a:lstStyle>
          <a:p>
            <a:endParaRPr lang="uk-UA" altLang="uk-UA">
              <a:solidFill>
                <a:srgbClr val="FFFFFF"/>
              </a:solidFill>
            </a:endParaRPr>
          </a:p>
        </p:txBody>
      </p:sp>
      <p:sp>
        <p:nvSpPr>
          <p:cNvPr id="9" name="Номер слайда 8"/>
          <p:cNvSpPr>
            <a:spLocks noGrp="1"/>
          </p:cNvSpPr>
          <p:nvPr>
            <p:ph type="sldNum" sz="quarter" idx="12"/>
          </p:nvPr>
        </p:nvSpPr>
        <p:spPr/>
        <p:txBody>
          <a:bodyPr/>
          <a:lstStyle>
            <a:lvl1pPr>
              <a:defRPr/>
            </a:lvl1pPr>
          </a:lstStyle>
          <a:p>
            <a:fld id="{651877E6-49B8-4BC6-8121-F5AF0A3089E5}" type="slidenum">
              <a:rPr lang="uk-UA" altLang="uk-UA">
                <a:solidFill>
                  <a:srgbClr val="FFFFFF"/>
                </a:solidFill>
              </a:rPr>
              <a:pPr/>
              <a:t>‹#›</a:t>
            </a:fld>
            <a:endParaRPr lang="uk-UA" altLang="uk-UA">
              <a:solidFill>
                <a:srgbClr val="FFFFFF"/>
              </a:solidFill>
            </a:endParaRPr>
          </a:p>
        </p:txBody>
      </p:sp>
    </p:spTree>
    <p:extLst>
      <p:ext uri="{BB962C8B-B14F-4D97-AF65-F5344CB8AC3E}">
        <p14:creationId xmlns:p14="http://schemas.microsoft.com/office/powerpoint/2010/main" val="4043113300"/>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ru-RU" altLang="uk-UA">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uk-UA">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F05507AF-9C63-49CF-A11B-B9591E0C873E}"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687913837"/>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uk-UA">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uk-UA">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1D267A50-8FBF-4A89-A77E-396CB57F8C6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941813763"/>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F74C5FDC-3244-46B1-A88D-3D33FA245E7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13953809"/>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2373CFF2-9325-487C-9F69-C648D45DFB5F}"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969893373"/>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47702817-762E-464B-95D2-7D0CB2D3F23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601900183"/>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305695CD-8B3C-4CF1-9A47-1E51EEC326E5}"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3831125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uk-UA" altLang="uk-UA">
              <a:solidFill>
                <a:srgbClr val="FFFFFF"/>
              </a:solidFill>
            </a:endParaRPr>
          </a:p>
        </p:txBody>
      </p:sp>
      <p:sp>
        <p:nvSpPr>
          <p:cNvPr id="4" name="Нижний колонтитул 3"/>
          <p:cNvSpPr>
            <a:spLocks noGrp="1"/>
          </p:cNvSpPr>
          <p:nvPr>
            <p:ph type="ftr" sz="quarter" idx="11"/>
          </p:nvPr>
        </p:nvSpPr>
        <p:spPr/>
        <p:txBody>
          <a:bodyPr/>
          <a:lstStyle>
            <a:lvl1pPr>
              <a:defRPr/>
            </a:lvl1pPr>
          </a:lstStyle>
          <a:p>
            <a:endParaRPr lang="uk-UA" altLang="uk-UA">
              <a:solidFill>
                <a:srgbClr val="FFFFFF"/>
              </a:solidFill>
            </a:endParaRPr>
          </a:p>
        </p:txBody>
      </p:sp>
      <p:sp>
        <p:nvSpPr>
          <p:cNvPr id="5" name="Номер слайда 4"/>
          <p:cNvSpPr>
            <a:spLocks noGrp="1"/>
          </p:cNvSpPr>
          <p:nvPr>
            <p:ph type="sldNum" sz="quarter" idx="12"/>
          </p:nvPr>
        </p:nvSpPr>
        <p:spPr/>
        <p:txBody>
          <a:bodyPr/>
          <a:lstStyle>
            <a:lvl1pPr>
              <a:defRPr/>
            </a:lvl1pPr>
          </a:lstStyle>
          <a:p>
            <a:fld id="{77CBD885-3CDC-411C-8712-AB228FF5ACC8}" type="slidenum">
              <a:rPr lang="uk-UA" altLang="uk-UA">
                <a:solidFill>
                  <a:srgbClr val="FFFFFF"/>
                </a:solidFill>
              </a:rPr>
              <a:pPr/>
              <a:t>‹#›</a:t>
            </a:fld>
            <a:endParaRPr lang="uk-UA" altLang="uk-UA">
              <a:solidFill>
                <a:srgbClr val="FFFFFF"/>
              </a:solidFill>
            </a:endParaRPr>
          </a:p>
        </p:txBody>
      </p:sp>
    </p:spTree>
    <p:extLst>
      <p:ext uri="{BB962C8B-B14F-4D97-AF65-F5344CB8AC3E}">
        <p14:creationId xmlns:p14="http://schemas.microsoft.com/office/powerpoint/2010/main" val="15586260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uk-UA" altLang="uk-UA">
              <a:solidFill>
                <a:srgbClr val="FFFFFF"/>
              </a:solidFill>
            </a:endParaRPr>
          </a:p>
        </p:txBody>
      </p:sp>
      <p:sp>
        <p:nvSpPr>
          <p:cNvPr id="3" name="Нижний колонтитул 2"/>
          <p:cNvSpPr>
            <a:spLocks noGrp="1"/>
          </p:cNvSpPr>
          <p:nvPr>
            <p:ph type="ftr" sz="quarter" idx="11"/>
          </p:nvPr>
        </p:nvSpPr>
        <p:spPr/>
        <p:txBody>
          <a:bodyPr/>
          <a:lstStyle>
            <a:lvl1pPr>
              <a:defRPr/>
            </a:lvl1pPr>
          </a:lstStyle>
          <a:p>
            <a:endParaRPr lang="uk-UA" altLang="uk-UA">
              <a:solidFill>
                <a:srgbClr val="FFFFFF"/>
              </a:solidFill>
            </a:endParaRPr>
          </a:p>
        </p:txBody>
      </p:sp>
      <p:sp>
        <p:nvSpPr>
          <p:cNvPr id="4" name="Номер слайда 3"/>
          <p:cNvSpPr>
            <a:spLocks noGrp="1"/>
          </p:cNvSpPr>
          <p:nvPr>
            <p:ph type="sldNum" sz="quarter" idx="12"/>
          </p:nvPr>
        </p:nvSpPr>
        <p:spPr/>
        <p:txBody>
          <a:bodyPr/>
          <a:lstStyle>
            <a:lvl1pPr>
              <a:defRPr/>
            </a:lvl1pPr>
          </a:lstStyle>
          <a:p>
            <a:fld id="{C5618D5E-031C-45AA-9C69-7032CDE4E0FC}" type="slidenum">
              <a:rPr lang="uk-UA" altLang="uk-UA">
                <a:solidFill>
                  <a:srgbClr val="FFFFFF"/>
                </a:solidFill>
              </a:rPr>
              <a:pPr/>
              <a:t>‹#›</a:t>
            </a:fld>
            <a:endParaRPr lang="uk-UA" altLang="uk-UA">
              <a:solidFill>
                <a:srgbClr val="FFFFFF"/>
              </a:solidFill>
            </a:endParaRPr>
          </a:p>
        </p:txBody>
      </p:sp>
    </p:spTree>
    <p:extLst>
      <p:ext uri="{BB962C8B-B14F-4D97-AF65-F5344CB8AC3E}">
        <p14:creationId xmlns:p14="http://schemas.microsoft.com/office/powerpoint/2010/main" val="14355872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uk-UA" altLang="uk-UA">
              <a:solidFill>
                <a:srgbClr val="FFFFFF"/>
              </a:solidFill>
            </a:endParaRPr>
          </a:p>
        </p:txBody>
      </p:sp>
      <p:sp>
        <p:nvSpPr>
          <p:cNvPr id="6" name="Нижний колонтитул 5"/>
          <p:cNvSpPr>
            <a:spLocks noGrp="1"/>
          </p:cNvSpPr>
          <p:nvPr>
            <p:ph type="ftr" sz="quarter" idx="11"/>
          </p:nvPr>
        </p:nvSpPr>
        <p:spPr/>
        <p:txBody>
          <a:bodyPr/>
          <a:lstStyle>
            <a:lvl1pPr>
              <a:defRPr/>
            </a:lvl1pPr>
          </a:lstStyle>
          <a:p>
            <a:endParaRPr lang="uk-UA" altLang="uk-UA">
              <a:solidFill>
                <a:srgbClr val="FFFFFF"/>
              </a:solidFill>
            </a:endParaRPr>
          </a:p>
        </p:txBody>
      </p:sp>
      <p:sp>
        <p:nvSpPr>
          <p:cNvPr id="7" name="Номер слайда 6"/>
          <p:cNvSpPr>
            <a:spLocks noGrp="1"/>
          </p:cNvSpPr>
          <p:nvPr>
            <p:ph type="sldNum" sz="quarter" idx="12"/>
          </p:nvPr>
        </p:nvSpPr>
        <p:spPr/>
        <p:txBody>
          <a:bodyPr/>
          <a:lstStyle>
            <a:lvl1pPr>
              <a:defRPr/>
            </a:lvl1pPr>
          </a:lstStyle>
          <a:p>
            <a:fld id="{CB9A1E67-8E8A-4466-950E-87E374325EFE}" type="slidenum">
              <a:rPr lang="uk-UA" altLang="uk-UA">
                <a:solidFill>
                  <a:srgbClr val="FFFFFF"/>
                </a:solidFill>
              </a:rPr>
              <a:pPr/>
              <a:t>‹#›</a:t>
            </a:fld>
            <a:endParaRPr lang="uk-UA" altLang="uk-UA">
              <a:solidFill>
                <a:srgbClr val="FFFFFF"/>
              </a:solidFill>
            </a:endParaRPr>
          </a:p>
        </p:txBody>
      </p:sp>
    </p:spTree>
    <p:extLst>
      <p:ext uri="{BB962C8B-B14F-4D97-AF65-F5344CB8AC3E}">
        <p14:creationId xmlns:p14="http://schemas.microsoft.com/office/powerpoint/2010/main" val="103388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91B9EC9E-EBFE-4302-AE0A-D5BE8898E6D7}"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5539879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uk-UA" altLang="uk-UA">
              <a:solidFill>
                <a:srgbClr val="FFFFFF"/>
              </a:solidFill>
            </a:endParaRPr>
          </a:p>
        </p:txBody>
      </p:sp>
      <p:sp>
        <p:nvSpPr>
          <p:cNvPr id="6" name="Нижний колонтитул 5"/>
          <p:cNvSpPr>
            <a:spLocks noGrp="1"/>
          </p:cNvSpPr>
          <p:nvPr>
            <p:ph type="ftr" sz="quarter" idx="11"/>
          </p:nvPr>
        </p:nvSpPr>
        <p:spPr/>
        <p:txBody>
          <a:bodyPr/>
          <a:lstStyle>
            <a:lvl1pPr>
              <a:defRPr/>
            </a:lvl1pPr>
          </a:lstStyle>
          <a:p>
            <a:endParaRPr lang="uk-UA" altLang="uk-UA">
              <a:solidFill>
                <a:srgbClr val="FFFFFF"/>
              </a:solidFill>
            </a:endParaRPr>
          </a:p>
        </p:txBody>
      </p:sp>
      <p:sp>
        <p:nvSpPr>
          <p:cNvPr id="7" name="Номер слайда 6"/>
          <p:cNvSpPr>
            <a:spLocks noGrp="1"/>
          </p:cNvSpPr>
          <p:nvPr>
            <p:ph type="sldNum" sz="quarter" idx="12"/>
          </p:nvPr>
        </p:nvSpPr>
        <p:spPr/>
        <p:txBody>
          <a:bodyPr/>
          <a:lstStyle>
            <a:lvl1pPr>
              <a:defRPr/>
            </a:lvl1pPr>
          </a:lstStyle>
          <a:p>
            <a:fld id="{EEE8B2DA-E96E-4213-99C7-63348AE03EFD}" type="slidenum">
              <a:rPr lang="uk-UA" altLang="uk-UA">
                <a:solidFill>
                  <a:srgbClr val="FFFFFF"/>
                </a:solidFill>
              </a:rPr>
              <a:pPr/>
              <a:t>‹#›</a:t>
            </a:fld>
            <a:endParaRPr lang="uk-UA" altLang="uk-UA">
              <a:solidFill>
                <a:srgbClr val="FFFFFF"/>
              </a:solidFill>
            </a:endParaRPr>
          </a:p>
        </p:txBody>
      </p:sp>
    </p:spTree>
    <p:extLst>
      <p:ext uri="{BB962C8B-B14F-4D97-AF65-F5344CB8AC3E}">
        <p14:creationId xmlns:p14="http://schemas.microsoft.com/office/powerpoint/2010/main" val="214934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uk-UA" altLang="uk-UA">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endParaRPr lang="uk-UA" altLang="uk-UA">
              <a:solidFill>
                <a:srgbClr val="FFFFFF"/>
              </a:solidFill>
            </a:endParaRPr>
          </a:p>
        </p:txBody>
      </p:sp>
      <p:sp>
        <p:nvSpPr>
          <p:cNvPr id="6" name="Номер слайда 5"/>
          <p:cNvSpPr>
            <a:spLocks noGrp="1"/>
          </p:cNvSpPr>
          <p:nvPr>
            <p:ph type="sldNum" sz="quarter" idx="12"/>
          </p:nvPr>
        </p:nvSpPr>
        <p:spPr/>
        <p:txBody>
          <a:bodyPr/>
          <a:lstStyle>
            <a:lvl1pPr>
              <a:defRPr/>
            </a:lvl1pPr>
          </a:lstStyle>
          <a:p>
            <a:fld id="{6BD61555-D6BB-4B80-AF7F-0A3F387375BE}" type="slidenum">
              <a:rPr lang="uk-UA" altLang="uk-UA">
                <a:solidFill>
                  <a:srgbClr val="FFFFFF"/>
                </a:solidFill>
              </a:rPr>
              <a:pPr/>
              <a:t>‹#›</a:t>
            </a:fld>
            <a:endParaRPr lang="uk-UA" altLang="uk-UA">
              <a:solidFill>
                <a:srgbClr val="FFFFFF"/>
              </a:solidFill>
            </a:endParaRPr>
          </a:p>
        </p:txBody>
      </p:sp>
    </p:spTree>
    <p:extLst>
      <p:ext uri="{BB962C8B-B14F-4D97-AF65-F5344CB8AC3E}">
        <p14:creationId xmlns:p14="http://schemas.microsoft.com/office/powerpoint/2010/main" val="26579306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uk-UA" altLang="uk-UA">
              <a:solidFill>
                <a:srgbClr val="FFFFFF"/>
              </a:solidFill>
            </a:endParaRPr>
          </a:p>
        </p:txBody>
      </p:sp>
      <p:sp>
        <p:nvSpPr>
          <p:cNvPr id="5" name="Нижний колонтитул 4"/>
          <p:cNvSpPr>
            <a:spLocks noGrp="1"/>
          </p:cNvSpPr>
          <p:nvPr>
            <p:ph type="ftr" sz="quarter" idx="11"/>
          </p:nvPr>
        </p:nvSpPr>
        <p:spPr/>
        <p:txBody>
          <a:bodyPr/>
          <a:lstStyle>
            <a:lvl1pPr>
              <a:defRPr/>
            </a:lvl1pPr>
          </a:lstStyle>
          <a:p>
            <a:endParaRPr lang="uk-UA" altLang="uk-UA">
              <a:solidFill>
                <a:srgbClr val="FFFFFF"/>
              </a:solidFill>
            </a:endParaRPr>
          </a:p>
        </p:txBody>
      </p:sp>
      <p:sp>
        <p:nvSpPr>
          <p:cNvPr id="6" name="Номер слайда 5"/>
          <p:cNvSpPr>
            <a:spLocks noGrp="1"/>
          </p:cNvSpPr>
          <p:nvPr>
            <p:ph type="sldNum" sz="quarter" idx="12"/>
          </p:nvPr>
        </p:nvSpPr>
        <p:spPr/>
        <p:txBody>
          <a:bodyPr/>
          <a:lstStyle>
            <a:lvl1pPr>
              <a:defRPr/>
            </a:lvl1pPr>
          </a:lstStyle>
          <a:p>
            <a:fld id="{F5DF004A-0DA4-4B22-B736-168C4EF6950F}" type="slidenum">
              <a:rPr lang="uk-UA" altLang="uk-UA">
                <a:solidFill>
                  <a:srgbClr val="FFFFFF"/>
                </a:solidFill>
              </a:rPr>
              <a:pPr/>
              <a:t>‹#›</a:t>
            </a:fld>
            <a:endParaRPr lang="uk-UA" altLang="uk-UA">
              <a:solidFill>
                <a:srgbClr val="FFFFFF"/>
              </a:solidFill>
            </a:endParaRPr>
          </a:p>
        </p:txBody>
      </p:sp>
    </p:spTree>
    <p:extLst>
      <p:ext uri="{BB962C8B-B14F-4D97-AF65-F5344CB8AC3E}">
        <p14:creationId xmlns:p14="http://schemas.microsoft.com/office/powerpoint/2010/main" val="40640436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51B87B31-8C45-45B9-8E4F-7E0C74AB3892}"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58300217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91B9EC9E-EBFE-4302-AE0A-D5BE8898E6D7}"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9202689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DEE78866-8B52-48F4-BBA5-01E77E9BFE14}"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41277550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42F01FD-4865-477A-80C3-08BD3CAC96A0}"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99549709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ru-RU" altLang="uk-UA">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uk-UA">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C2FBF614-F9EB-4538-B1FE-2510F857E4BE}"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4065019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ru-RU" altLang="uk-UA">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uk-UA">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F05507AF-9C63-49CF-A11B-B9591E0C873E}"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84676441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uk-UA">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uk-UA">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1D267A50-8FBF-4A89-A77E-396CB57F8C6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491886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DEE78866-8B52-48F4-BBA5-01E77E9BFE14}"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48848421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F74C5FDC-3244-46B1-A88D-3D33FA245E7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398868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2373CFF2-9325-487C-9F69-C648D45DFB5F}"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445858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47702817-762E-464B-95D2-7D0CB2D3F23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402682163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305695CD-8B3C-4CF1-9A47-1E51EEC326E5}"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5070452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51B87B31-8C45-45B9-8E4F-7E0C74AB3892}"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4673176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91B9EC9E-EBFE-4302-AE0A-D5BE8898E6D7}"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35669095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DEE78866-8B52-48F4-BBA5-01E77E9BFE14}"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90495610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42F01FD-4865-477A-80C3-08BD3CAC96A0}"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67593079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ru-RU" altLang="uk-UA">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uk-UA">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C2FBF614-F9EB-4538-B1FE-2510F857E4BE}"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90918599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ru-RU" altLang="uk-UA">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uk-UA">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F05507AF-9C63-49CF-A11B-B9591E0C873E}"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793996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42F01FD-4865-477A-80C3-08BD3CAC96A0}"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27010856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uk-UA">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uk-UA">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1D267A50-8FBF-4A89-A77E-396CB57F8C6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55029887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F74C5FDC-3244-46B1-A88D-3D33FA245E7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6813276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2373CFF2-9325-487C-9F69-C648D45DFB5F}"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9450059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47702817-762E-464B-95D2-7D0CB2D3F23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4765852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305695CD-8B3C-4CF1-9A47-1E51EEC326E5}"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43022524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51B87B31-8C45-45B9-8E4F-7E0C74AB3892}"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3075869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91B9EC9E-EBFE-4302-AE0A-D5BE8898E6D7}"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78889695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DEE78866-8B52-48F4-BBA5-01E77E9BFE14}"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48605674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42F01FD-4865-477A-80C3-08BD3CAC96A0}"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73918081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ru-RU" altLang="uk-UA">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uk-UA">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C2FBF614-F9EB-4538-B1FE-2510F857E4BE}"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937704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ru-RU" altLang="uk-UA">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uk-UA">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C2FBF614-F9EB-4538-B1FE-2510F857E4BE}"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52720655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ru-RU" altLang="uk-UA">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uk-UA">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F05507AF-9C63-49CF-A11B-B9591E0C873E}"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53076755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uk-UA">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uk-UA">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1D267A50-8FBF-4A89-A77E-396CB57F8C6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43834490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F74C5FDC-3244-46B1-A88D-3D33FA245E7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5901672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2373CFF2-9325-487C-9F69-C648D45DFB5F}"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405401994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47702817-762E-464B-95D2-7D0CB2D3F23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57307914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305695CD-8B3C-4CF1-9A47-1E51EEC326E5}"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36858344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51B87B31-8C45-45B9-8E4F-7E0C74AB3892}"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94786162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91B9EC9E-EBFE-4302-AE0A-D5BE8898E6D7}"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03079892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DEE78866-8B52-48F4-BBA5-01E77E9BFE14}"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82384957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42F01FD-4865-477A-80C3-08BD3CAC96A0}"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835178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ru-RU" altLang="uk-UA">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uk-UA">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F05507AF-9C63-49CF-A11B-B9591E0C873E}"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99054281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ru-RU" altLang="uk-UA">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uk-UA">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C2FBF614-F9EB-4538-B1FE-2510F857E4BE}"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92715795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ru-RU" altLang="uk-UA">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uk-UA">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F05507AF-9C63-49CF-A11B-B9591E0C873E}"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4078122658"/>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uk-UA">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uk-UA">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1D267A50-8FBF-4A89-A77E-396CB57F8C6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43414499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F74C5FDC-3244-46B1-A88D-3D33FA245E7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63318616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2373CFF2-9325-487C-9F69-C648D45DFB5F}"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53072187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47702817-762E-464B-95D2-7D0CB2D3F23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20465485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305695CD-8B3C-4CF1-9A47-1E51EEC326E5}"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60885800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A976DB51-5C68-42E3-BFF3-64349FF58009}"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68453825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EFC42F8A-6B62-4D20-8B83-1CF8B29E95C9}"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51353093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89600A4B-78FD-457D-B1AA-E11F6B2FA706}"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577969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uk-UA">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uk-UA">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1D267A50-8FBF-4A89-A77E-396CB57F8C6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6321799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6A96CED-B603-4423-95D9-A074BD8B0E5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03686246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ru-RU" altLang="uk-UA">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uk-UA">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8C908076-F844-4E89-A513-B48781409686}"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70398751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ru-RU" altLang="uk-UA">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uk-UA">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ADA38ADE-6316-41CC-BC2A-7CD519393A4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79074957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uk-UA">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uk-UA">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B0A97C65-514A-456D-8BAA-6E8B15BF7A41}"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044534548"/>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1C9DF63-72DE-41ED-A5AE-2C31525E333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995063208"/>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BF2F7519-9F64-4630-A4C8-583505BA1A14}"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429618923"/>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A3E7ED1F-E3C0-4417-BFCB-86EBBC7246D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942141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6D618134-8BDF-4A7D-B53A-FCAE8DCE8273}"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21935042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77E12212-5B1D-4E89-81EB-014E03E1CCE0}"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34673811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F4DD3F41-2B7B-4DA3-8D25-22A8388628A4}"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9386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F74C5FDC-3244-46B1-A88D-3D33FA245E7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417827123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578D7610-7160-4172-B7BD-985FE0AAB0EE}"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31268305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8877AB18-87CD-4D84-97B3-78C2E68A02E5}"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38952162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ru-RU" altLang="uk-UA">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uk-UA">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8EE9BA06-BE69-4C74-BABC-57483CA71A53}"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23605202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ru-RU" altLang="uk-UA">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uk-UA">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277BB79C-0B8A-4CAB-A65B-FF8B31DCF855}"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564323134"/>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uk-UA">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uk-UA">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25CF589E-C52C-4161-8068-48D5ADC685E9}"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67748604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6257B27A-176B-460B-994C-3CC87E9B1915}"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11697081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00FDB34B-055F-4B34-A2E1-CB2DEAD0720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7831509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6E5400E0-C79F-4565-B367-A83B70BCCC7A}"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671418392"/>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A8F4AA5D-71D5-4569-BF35-90B36488EFD7}"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53300679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A976DB51-5C68-42E3-BFF3-64349FF58009}"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180084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2373CFF2-9325-487C-9F69-C648D45DFB5F}"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749298754"/>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EFC42F8A-6B62-4D20-8B83-1CF8B29E95C9}"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92690494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89600A4B-78FD-457D-B1AA-E11F6B2FA706}"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764342269"/>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6A96CED-B603-4423-95D9-A074BD8B0E5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68931404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endParaRPr lang="ru-RU" altLang="uk-UA">
              <a:solidFill>
                <a:srgbClr val="000000"/>
              </a:solidFill>
            </a:endParaRPr>
          </a:p>
        </p:txBody>
      </p:sp>
      <p:sp>
        <p:nvSpPr>
          <p:cNvPr id="8" name="Нижний колонтитул 7"/>
          <p:cNvSpPr>
            <a:spLocks noGrp="1"/>
          </p:cNvSpPr>
          <p:nvPr>
            <p:ph type="ftr" sz="quarter" idx="11"/>
          </p:nvPr>
        </p:nvSpPr>
        <p:spPr/>
        <p:txBody>
          <a:bodyPr/>
          <a:lstStyle>
            <a:lvl1pPr>
              <a:defRPr/>
            </a:lvl1pPr>
          </a:lstStyle>
          <a:p>
            <a:endParaRPr lang="ru-RU" altLang="uk-UA">
              <a:solidFill>
                <a:srgbClr val="000000"/>
              </a:solidFill>
            </a:endParaRPr>
          </a:p>
        </p:txBody>
      </p:sp>
      <p:sp>
        <p:nvSpPr>
          <p:cNvPr id="9" name="Номер слайда 8"/>
          <p:cNvSpPr>
            <a:spLocks noGrp="1"/>
          </p:cNvSpPr>
          <p:nvPr>
            <p:ph type="sldNum" sz="quarter" idx="12"/>
          </p:nvPr>
        </p:nvSpPr>
        <p:spPr/>
        <p:txBody>
          <a:bodyPr/>
          <a:lstStyle>
            <a:lvl1pPr>
              <a:defRPr/>
            </a:lvl1pPr>
          </a:lstStyle>
          <a:p>
            <a:fld id="{8C908076-F844-4E89-A513-B48781409686}"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85784111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endParaRPr lang="ru-RU" altLang="uk-UA">
              <a:solidFill>
                <a:srgbClr val="000000"/>
              </a:solidFill>
            </a:endParaRPr>
          </a:p>
        </p:txBody>
      </p:sp>
      <p:sp>
        <p:nvSpPr>
          <p:cNvPr id="4" name="Нижний колонтитул 3"/>
          <p:cNvSpPr>
            <a:spLocks noGrp="1"/>
          </p:cNvSpPr>
          <p:nvPr>
            <p:ph type="ftr" sz="quarter" idx="11"/>
          </p:nvPr>
        </p:nvSpPr>
        <p:spPr/>
        <p:txBody>
          <a:bodyPr/>
          <a:lstStyle>
            <a:lvl1pPr>
              <a:defRPr/>
            </a:lvl1pPr>
          </a:lstStyle>
          <a:p>
            <a:endParaRPr lang="ru-RU" altLang="uk-UA">
              <a:solidFill>
                <a:srgbClr val="000000"/>
              </a:solidFill>
            </a:endParaRPr>
          </a:p>
        </p:txBody>
      </p:sp>
      <p:sp>
        <p:nvSpPr>
          <p:cNvPr id="5" name="Номер слайда 4"/>
          <p:cNvSpPr>
            <a:spLocks noGrp="1"/>
          </p:cNvSpPr>
          <p:nvPr>
            <p:ph type="sldNum" sz="quarter" idx="12"/>
          </p:nvPr>
        </p:nvSpPr>
        <p:spPr/>
        <p:txBody>
          <a:bodyPr/>
          <a:lstStyle>
            <a:lvl1pPr>
              <a:defRPr/>
            </a:lvl1pPr>
          </a:lstStyle>
          <a:p>
            <a:fld id="{ADA38ADE-6316-41CC-BC2A-7CD519393A4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792741061"/>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ltLang="uk-UA">
              <a:solidFill>
                <a:srgbClr val="000000"/>
              </a:solidFill>
            </a:endParaRPr>
          </a:p>
        </p:txBody>
      </p:sp>
      <p:sp>
        <p:nvSpPr>
          <p:cNvPr id="3" name="Нижний колонтитул 2"/>
          <p:cNvSpPr>
            <a:spLocks noGrp="1"/>
          </p:cNvSpPr>
          <p:nvPr>
            <p:ph type="ftr" sz="quarter" idx="11"/>
          </p:nvPr>
        </p:nvSpPr>
        <p:spPr/>
        <p:txBody>
          <a:bodyPr/>
          <a:lstStyle>
            <a:lvl1pPr>
              <a:defRPr/>
            </a:lvl1pPr>
          </a:lstStyle>
          <a:p>
            <a:endParaRPr lang="ru-RU" altLang="uk-UA">
              <a:solidFill>
                <a:srgbClr val="000000"/>
              </a:solidFill>
            </a:endParaRPr>
          </a:p>
        </p:txBody>
      </p:sp>
      <p:sp>
        <p:nvSpPr>
          <p:cNvPr id="4" name="Номер слайда 3"/>
          <p:cNvSpPr>
            <a:spLocks noGrp="1"/>
          </p:cNvSpPr>
          <p:nvPr>
            <p:ph type="sldNum" sz="quarter" idx="12"/>
          </p:nvPr>
        </p:nvSpPr>
        <p:spPr/>
        <p:txBody>
          <a:bodyPr/>
          <a:lstStyle>
            <a:lvl1pPr>
              <a:defRPr/>
            </a:lvl1pPr>
          </a:lstStyle>
          <a:p>
            <a:fld id="{B0A97C65-514A-456D-8BAA-6E8B15BF7A41}"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218159249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C1C9DF63-72DE-41ED-A5AE-2C31525E333C}"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501022981"/>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ltLang="uk-UA">
              <a:solidFill>
                <a:srgbClr val="000000"/>
              </a:solidFill>
            </a:endParaRPr>
          </a:p>
        </p:txBody>
      </p:sp>
      <p:sp>
        <p:nvSpPr>
          <p:cNvPr id="6" name="Нижний колонтитул 5"/>
          <p:cNvSpPr>
            <a:spLocks noGrp="1"/>
          </p:cNvSpPr>
          <p:nvPr>
            <p:ph type="ftr" sz="quarter" idx="11"/>
          </p:nvPr>
        </p:nvSpPr>
        <p:spPr/>
        <p:txBody>
          <a:bodyPr/>
          <a:lstStyle>
            <a:lvl1pPr>
              <a:defRPr/>
            </a:lvl1pPr>
          </a:lstStyle>
          <a:p>
            <a:endParaRPr lang="ru-RU" altLang="uk-UA">
              <a:solidFill>
                <a:srgbClr val="000000"/>
              </a:solidFill>
            </a:endParaRPr>
          </a:p>
        </p:txBody>
      </p:sp>
      <p:sp>
        <p:nvSpPr>
          <p:cNvPr id="7" name="Номер слайда 6"/>
          <p:cNvSpPr>
            <a:spLocks noGrp="1"/>
          </p:cNvSpPr>
          <p:nvPr>
            <p:ph type="sldNum" sz="quarter" idx="12"/>
          </p:nvPr>
        </p:nvSpPr>
        <p:spPr/>
        <p:txBody>
          <a:bodyPr/>
          <a:lstStyle>
            <a:lvl1pPr>
              <a:defRPr/>
            </a:lvl1pPr>
          </a:lstStyle>
          <a:p>
            <a:fld id="{BF2F7519-9F64-4630-A4C8-583505BA1A14}"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20877164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A3E7ED1F-E3C0-4417-BFCB-86EBBC7246D8}"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1503739877"/>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endParaRPr lang="ru-RU" altLang="uk-UA">
              <a:solidFill>
                <a:srgbClr val="000000"/>
              </a:solidFill>
            </a:endParaRPr>
          </a:p>
        </p:txBody>
      </p:sp>
      <p:sp>
        <p:nvSpPr>
          <p:cNvPr id="5" name="Нижний колонтитул 4"/>
          <p:cNvSpPr>
            <a:spLocks noGrp="1"/>
          </p:cNvSpPr>
          <p:nvPr>
            <p:ph type="ftr" sz="quarter" idx="11"/>
          </p:nvPr>
        </p:nvSpPr>
        <p:spPr/>
        <p:txBody>
          <a:bodyPr/>
          <a:lstStyle>
            <a:lvl1pPr>
              <a:defRPr/>
            </a:lvl1pPr>
          </a:lstStyle>
          <a:p>
            <a:endParaRPr lang="ru-RU" altLang="uk-UA">
              <a:solidFill>
                <a:srgbClr val="000000"/>
              </a:solidFill>
            </a:endParaRPr>
          </a:p>
        </p:txBody>
      </p:sp>
      <p:sp>
        <p:nvSpPr>
          <p:cNvPr id="6" name="Номер слайда 5"/>
          <p:cNvSpPr>
            <a:spLocks noGrp="1"/>
          </p:cNvSpPr>
          <p:nvPr>
            <p:ph type="sldNum" sz="quarter" idx="12"/>
          </p:nvPr>
        </p:nvSpPr>
        <p:spPr/>
        <p:txBody>
          <a:bodyPr/>
          <a:lstStyle>
            <a:lvl1pPr>
              <a:defRPr/>
            </a:lvl1pPr>
          </a:lstStyle>
          <a:p>
            <a:fld id="{6D618134-8BDF-4A7D-B53A-FCAE8DCE8273}" type="slidenum">
              <a:rPr lang="ru-RU" altLang="uk-UA">
                <a:solidFill>
                  <a:srgbClr val="000000"/>
                </a:solidFill>
              </a:rPr>
              <a:pPr/>
              <a:t>‹#›</a:t>
            </a:fld>
            <a:endParaRPr lang="ru-RU" altLang="uk-UA">
              <a:solidFill>
                <a:srgbClr val="000000"/>
              </a:solidFill>
            </a:endParaRPr>
          </a:p>
        </p:txBody>
      </p:sp>
    </p:spTree>
    <p:extLst>
      <p:ext uri="{BB962C8B-B14F-4D97-AF65-F5344CB8AC3E}">
        <p14:creationId xmlns:p14="http://schemas.microsoft.com/office/powerpoint/2010/main" val="3885851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ru-RU" altLang="uk-UA">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ru-RU" altLang="uk-UA">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A7366729-F260-4DD6-BC31-2FDB3D76A83D}" type="slidenum">
              <a:rPr lang="ru-RU" altLang="uk-UA">
                <a:solidFill>
                  <a:srgbClr val="000000"/>
                </a:solidFill>
              </a:rPr>
              <a:pPr fontAlgn="base">
                <a:spcBef>
                  <a:spcPct val="0"/>
                </a:spcBef>
                <a:spcAft>
                  <a:spcPct val="0"/>
                </a:spcAft>
              </a:pPr>
              <a:t>‹#›</a:t>
            </a:fld>
            <a:endParaRPr lang="ru-RU" altLang="uk-UA">
              <a:solidFill>
                <a:srgbClr val="000000"/>
              </a:solidFill>
            </a:endParaRPr>
          </a:p>
        </p:txBody>
      </p:sp>
    </p:spTree>
    <p:extLst>
      <p:ext uri="{BB962C8B-B14F-4D97-AF65-F5344CB8AC3E}">
        <p14:creationId xmlns:p14="http://schemas.microsoft.com/office/powerpoint/2010/main" val="21943850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ru-RU" altLang="uk-UA">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ru-RU" altLang="uk-UA">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F352D078-35DF-455E-A631-DB1607766D91}" type="slidenum">
              <a:rPr lang="ru-RU" altLang="uk-UA">
                <a:solidFill>
                  <a:srgbClr val="000000"/>
                </a:solidFill>
              </a:rPr>
              <a:pPr fontAlgn="base">
                <a:spcBef>
                  <a:spcPct val="0"/>
                </a:spcBef>
                <a:spcAft>
                  <a:spcPct val="0"/>
                </a:spcAft>
              </a:pPr>
              <a:t>‹#›</a:t>
            </a:fld>
            <a:endParaRPr lang="ru-RU" altLang="uk-UA">
              <a:solidFill>
                <a:srgbClr val="000000"/>
              </a:solidFill>
            </a:endParaRPr>
          </a:p>
        </p:txBody>
      </p:sp>
    </p:spTree>
    <p:extLst>
      <p:ext uri="{BB962C8B-B14F-4D97-AF65-F5344CB8AC3E}">
        <p14:creationId xmlns:p14="http://schemas.microsoft.com/office/powerpoint/2010/main" val="2529840265"/>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ru-RU" altLang="uk-UA">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ru-RU" altLang="uk-UA">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F352D078-35DF-455E-A631-DB1607766D91}" type="slidenum">
              <a:rPr lang="ru-RU" altLang="uk-UA">
                <a:solidFill>
                  <a:srgbClr val="000000"/>
                </a:solidFill>
              </a:rPr>
              <a:pPr fontAlgn="base">
                <a:spcBef>
                  <a:spcPct val="0"/>
                </a:spcBef>
                <a:spcAft>
                  <a:spcPct val="0"/>
                </a:spcAft>
              </a:pPr>
              <a:t>‹#›</a:t>
            </a:fld>
            <a:endParaRPr lang="ru-RU" altLang="uk-UA">
              <a:solidFill>
                <a:srgbClr val="000000"/>
              </a:solidFill>
            </a:endParaRPr>
          </a:p>
        </p:txBody>
      </p:sp>
    </p:spTree>
    <p:extLst>
      <p:ext uri="{BB962C8B-B14F-4D97-AF65-F5344CB8AC3E}">
        <p14:creationId xmlns:p14="http://schemas.microsoft.com/office/powerpoint/2010/main" val="4244251945"/>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ru-RU" altLang="uk-UA">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ru-RU" altLang="uk-UA">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F352D078-35DF-455E-A631-DB1607766D91}" type="slidenum">
              <a:rPr lang="ru-RU" altLang="uk-UA">
                <a:solidFill>
                  <a:srgbClr val="000000"/>
                </a:solidFill>
              </a:rPr>
              <a:pPr fontAlgn="base">
                <a:spcBef>
                  <a:spcPct val="0"/>
                </a:spcBef>
                <a:spcAft>
                  <a:spcPct val="0"/>
                </a:spcAft>
              </a:pPr>
              <a:t>‹#›</a:t>
            </a:fld>
            <a:endParaRPr lang="ru-RU" altLang="uk-UA">
              <a:solidFill>
                <a:srgbClr val="000000"/>
              </a:solidFill>
            </a:endParaRPr>
          </a:p>
        </p:txBody>
      </p:sp>
    </p:spTree>
    <p:extLst>
      <p:ext uri="{BB962C8B-B14F-4D97-AF65-F5344CB8AC3E}">
        <p14:creationId xmlns:p14="http://schemas.microsoft.com/office/powerpoint/2010/main" val="3600476870"/>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ru-RU" altLang="uk-UA">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ru-RU" altLang="uk-UA">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300AF3DE-215A-45C6-B778-F38F467B9651}" type="slidenum">
              <a:rPr lang="ru-RU" altLang="uk-UA">
                <a:solidFill>
                  <a:srgbClr val="000000"/>
                </a:solidFill>
              </a:rPr>
              <a:pPr fontAlgn="base">
                <a:spcBef>
                  <a:spcPct val="0"/>
                </a:spcBef>
                <a:spcAft>
                  <a:spcPct val="0"/>
                </a:spcAft>
              </a:pPr>
              <a:t>‹#›</a:t>
            </a:fld>
            <a:endParaRPr lang="ru-RU" altLang="uk-UA">
              <a:solidFill>
                <a:srgbClr val="000000"/>
              </a:solidFill>
            </a:endParaRPr>
          </a:p>
        </p:txBody>
      </p:sp>
    </p:spTree>
    <p:extLst>
      <p:ext uri="{BB962C8B-B14F-4D97-AF65-F5344CB8AC3E}">
        <p14:creationId xmlns:p14="http://schemas.microsoft.com/office/powerpoint/2010/main" val="3437965364"/>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ru-RU" altLang="uk-UA">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ru-RU" altLang="uk-UA">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A7366729-F260-4DD6-BC31-2FDB3D76A83D}" type="slidenum">
              <a:rPr lang="ru-RU" altLang="uk-UA">
                <a:solidFill>
                  <a:srgbClr val="000000"/>
                </a:solidFill>
              </a:rPr>
              <a:pPr fontAlgn="base">
                <a:spcBef>
                  <a:spcPct val="0"/>
                </a:spcBef>
                <a:spcAft>
                  <a:spcPct val="0"/>
                </a:spcAft>
              </a:pPr>
              <a:t>‹#›</a:t>
            </a:fld>
            <a:endParaRPr lang="ru-RU" altLang="uk-UA">
              <a:solidFill>
                <a:srgbClr val="000000"/>
              </a:solidFill>
            </a:endParaRPr>
          </a:p>
        </p:txBody>
      </p:sp>
    </p:spTree>
    <p:extLst>
      <p:ext uri="{BB962C8B-B14F-4D97-AF65-F5344CB8AC3E}">
        <p14:creationId xmlns:p14="http://schemas.microsoft.com/office/powerpoint/2010/main" val="320074723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ru-RU" altLang="uk-UA">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ru-RU" altLang="uk-UA">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A7366729-F260-4DD6-BC31-2FDB3D76A83D}" type="slidenum">
              <a:rPr lang="ru-RU" altLang="uk-UA">
                <a:solidFill>
                  <a:srgbClr val="000000"/>
                </a:solidFill>
              </a:rPr>
              <a:pPr fontAlgn="base">
                <a:spcBef>
                  <a:spcPct val="0"/>
                </a:spcBef>
                <a:spcAft>
                  <a:spcPct val="0"/>
                </a:spcAft>
              </a:pPr>
              <a:t>‹#›</a:t>
            </a:fld>
            <a:endParaRPr lang="ru-RU" altLang="uk-UA">
              <a:solidFill>
                <a:srgbClr val="000000"/>
              </a:solidFill>
            </a:endParaRPr>
          </a:p>
        </p:txBody>
      </p:sp>
    </p:spTree>
    <p:extLst>
      <p:ext uri="{BB962C8B-B14F-4D97-AF65-F5344CB8AC3E}">
        <p14:creationId xmlns:p14="http://schemas.microsoft.com/office/powerpoint/2010/main" val="844319785"/>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37890" name="Group 2"/>
          <p:cNvGrpSpPr>
            <a:grpSpLocks/>
          </p:cNvGrpSpPr>
          <p:nvPr/>
        </p:nvGrpSpPr>
        <p:grpSpPr bwMode="auto">
          <a:xfrm>
            <a:off x="3800475" y="1789113"/>
            <a:ext cx="5340350" cy="5056187"/>
            <a:chOff x="2394" y="1127"/>
            <a:chExt cx="3364" cy="3185"/>
          </a:xfrm>
        </p:grpSpPr>
        <p:sp>
          <p:nvSpPr>
            <p:cNvPr id="37891" name="Rectangle 3"/>
            <p:cNvSpPr>
              <a:spLocks noChangeArrowheads="1"/>
            </p:cNvSpPr>
            <p:nvPr userDrawn="1"/>
          </p:nvSpPr>
          <p:spPr bwMode="ltGray">
            <a:xfrm>
              <a:off x="4230" y="1365"/>
              <a:ext cx="197" cy="102"/>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7892" name="Oval 4"/>
            <p:cNvSpPr>
              <a:spLocks noChangeArrowheads="1"/>
            </p:cNvSpPr>
            <p:nvPr userDrawn="1"/>
          </p:nvSpPr>
          <p:spPr bwMode="ltGray">
            <a:xfrm>
              <a:off x="4299" y="1185"/>
              <a:ext cx="47" cy="47"/>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7893" name="Rectangle 5"/>
            <p:cNvSpPr>
              <a:spLocks noChangeArrowheads="1"/>
            </p:cNvSpPr>
            <p:nvPr userDrawn="1"/>
          </p:nvSpPr>
          <p:spPr bwMode="ltGray">
            <a:xfrm rot="995337">
              <a:off x="5205" y="1495"/>
              <a:ext cx="6" cy="207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7894" name="Freeform 6"/>
            <p:cNvSpPr>
              <a:spLocks noEditPoints="1"/>
            </p:cNvSpPr>
            <p:nvPr userDrawn="1"/>
          </p:nvSpPr>
          <p:spPr bwMode="ltGray">
            <a:xfrm>
              <a:off x="4871" y="3508"/>
              <a:ext cx="66" cy="96"/>
            </a:xfrm>
            <a:custGeom>
              <a:avLst/>
              <a:gdLst>
                <a:gd name="T0" fmla="*/ 18 w 66"/>
                <a:gd name="T1" fmla="*/ 96 h 96"/>
                <a:gd name="T2" fmla="*/ 42 w 66"/>
                <a:gd name="T3" fmla="*/ 78 h 96"/>
                <a:gd name="T4" fmla="*/ 60 w 66"/>
                <a:gd name="T5" fmla="*/ 60 h 96"/>
                <a:gd name="T6" fmla="*/ 66 w 66"/>
                <a:gd name="T7" fmla="*/ 36 h 96"/>
                <a:gd name="T8" fmla="*/ 60 w 66"/>
                <a:gd name="T9" fmla="*/ 12 h 96"/>
                <a:gd name="T10" fmla="*/ 36 w 66"/>
                <a:gd name="T11" fmla="*/ 0 h 96"/>
                <a:gd name="T12" fmla="*/ 24 w 66"/>
                <a:gd name="T13" fmla="*/ 6 h 96"/>
                <a:gd name="T14" fmla="*/ 12 w 66"/>
                <a:gd name="T15" fmla="*/ 12 h 96"/>
                <a:gd name="T16" fmla="*/ 0 w 66"/>
                <a:gd name="T17" fmla="*/ 36 h 96"/>
                <a:gd name="T18" fmla="*/ 0 w 66"/>
                <a:gd name="T19" fmla="*/ 60 h 96"/>
                <a:gd name="T20" fmla="*/ 12 w 66"/>
                <a:gd name="T21" fmla="*/ 84 h 96"/>
                <a:gd name="T22" fmla="*/ 18 w 66"/>
                <a:gd name="T23" fmla="*/ 96 h 96"/>
                <a:gd name="T24" fmla="*/ 18 w 66"/>
                <a:gd name="T25" fmla="*/ 96 h 96"/>
                <a:gd name="T26" fmla="*/ 42 w 66"/>
                <a:gd name="T27" fmla="*/ 18 h 96"/>
                <a:gd name="T28" fmla="*/ 54 w 66"/>
                <a:gd name="T29" fmla="*/ 24 h 96"/>
                <a:gd name="T30" fmla="*/ 60 w 66"/>
                <a:gd name="T31" fmla="*/ 36 h 96"/>
                <a:gd name="T32" fmla="*/ 60 w 66"/>
                <a:gd name="T33" fmla="*/ 48 h 96"/>
                <a:gd name="T34" fmla="*/ 54 w 66"/>
                <a:gd name="T35" fmla="*/ 54 h 96"/>
                <a:gd name="T36" fmla="*/ 36 w 66"/>
                <a:gd name="T37" fmla="*/ 72 h 96"/>
                <a:gd name="T38" fmla="*/ 24 w 66"/>
                <a:gd name="T39" fmla="*/ 78 h 96"/>
                <a:gd name="T40" fmla="*/ 24 w 66"/>
                <a:gd name="T41" fmla="*/ 78 h 96"/>
                <a:gd name="T42" fmla="*/ 12 w 66"/>
                <a:gd name="T43" fmla="*/ 48 h 96"/>
                <a:gd name="T44" fmla="*/ 18 w 66"/>
                <a:gd name="T45" fmla="*/ 24 h 96"/>
                <a:gd name="T46" fmla="*/ 30 w 66"/>
                <a:gd name="T47" fmla="*/ 18 h 96"/>
                <a:gd name="T48" fmla="*/ 42 w 66"/>
                <a:gd name="T49" fmla="*/ 18 h 96"/>
                <a:gd name="T50" fmla="*/ 42 w 66"/>
                <a:gd name="T51"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18" y="96"/>
                  </a:moveTo>
                  <a:lnTo>
                    <a:pt x="42" y="78"/>
                  </a:lnTo>
                  <a:lnTo>
                    <a:pt x="60" y="60"/>
                  </a:lnTo>
                  <a:lnTo>
                    <a:pt x="66" y="36"/>
                  </a:lnTo>
                  <a:lnTo>
                    <a:pt x="60" y="12"/>
                  </a:lnTo>
                  <a:lnTo>
                    <a:pt x="36" y="0"/>
                  </a:lnTo>
                  <a:lnTo>
                    <a:pt x="24" y="6"/>
                  </a:lnTo>
                  <a:lnTo>
                    <a:pt x="12" y="12"/>
                  </a:lnTo>
                  <a:lnTo>
                    <a:pt x="0" y="36"/>
                  </a:lnTo>
                  <a:lnTo>
                    <a:pt x="0" y="60"/>
                  </a:lnTo>
                  <a:lnTo>
                    <a:pt x="12" y="84"/>
                  </a:lnTo>
                  <a:lnTo>
                    <a:pt x="18" y="96"/>
                  </a:lnTo>
                  <a:lnTo>
                    <a:pt x="18" y="96"/>
                  </a:lnTo>
                  <a:close/>
                  <a:moveTo>
                    <a:pt x="42" y="18"/>
                  </a:moveTo>
                  <a:lnTo>
                    <a:pt x="54" y="24"/>
                  </a:lnTo>
                  <a:lnTo>
                    <a:pt x="60" y="36"/>
                  </a:lnTo>
                  <a:lnTo>
                    <a:pt x="60" y="48"/>
                  </a:lnTo>
                  <a:lnTo>
                    <a:pt x="54" y="54"/>
                  </a:lnTo>
                  <a:lnTo>
                    <a:pt x="36" y="72"/>
                  </a:lnTo>
                  <a:lnTo>
                    <a:pt x="24" y="78"/>
                  </a:lnTo>
                  <a:lnTo>
                    <a:pt x="24" y="78"/>
                  </a:lnTo>
                  <a:lnTo>
                    <a:pt x="12" y="48"/>
                  </a:lnTo>
                  <a:lnTo>
                    <a:pt x="18" y="24"/>
                  </a:lnTo>
                  <a:lnTo>
                    <a:pt x="30" y="18"/>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895" name="Rectangle 7"/>
            <p:cNvSpPr>
              <a:spLocks noChangeArrowheads="1"/>
            </p:cNvSpPr>
            <p:nvPr userDrawn="1"/>
          </p:nvSpPr>
          <p:spPr bwMode="ltGray">
            <a:xfrm rot="91736">
              <a:off x="5487" y="1535"/>
              <a:ext cx="6" cy="1998"/>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7896" name="Rectangle 8"/>
            <p:cNvSpPr>
              <a:spLocks noChangeArrowheads="1"/>
            </p:cNvSpPr>
            <p:nvPr userDrawn="1"/>
          </p:nvSpPr>
          <p:spPr bwMode="ltGray">
            <a:xfrm rot="-926223">
              <a:off x="5640" y="1521"/>
              <a:ext cx="6" cy="881"/>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7897" name="Rectangle 9"/>
            <p:cNvSpPr>
              <a:spLocks noChangeArrowheads="1"/>
            </p:cNvSpPr>
            <p:nvPr userDrawn="1"/>
          </p:nvSpPr>
          <p:spPr bwMode="ltGray">
            <a:xfrm rot="-1140313">
              <a:off x="3444" y="1816"/>
              <a:ext cx="6" cy="2033"/>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7898" name="Rectangle 10"/>
            <p:cNvSpPr>
              <a:spLocks noChangeArrowheads="1"/>
            </p:cNvSpPr>
            <p:nvPr userDrawn="1"/>
          </p:nvSpPr>
          <p:spPr bwMode="ltGray">
            <a:xfrm rot="1114412">
              <a:off x="2757" y="1821"/>
              <a:ext cx="6" cy="2119"/>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7899" name="Rectangle 11"/>
            <p:cNvSpPr>
              <a:spLocks noChangeArrowheads="1"/>
            </p:cNvSpPr>
            <p:nvPr userDrawn="1"/>
          </p:nvSpPr>
          <p:spPr bwMode="ltGray">
            <a:xfrm rot="254676">
              <a:off x="3035" y="1870"/>
              <a:ext cx="6" cy="1906"/>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7900" name="Freeform 12"/>
            <p:cNvSpPr>
              <a:spLocks/>
            </p:cNvSpPr>
            <p:nvPr userDrawn="1"/>
          </p:nvSpPr>
          <p:spPr bwMode="ltGray">
            <a:xfrm>
              <a:off x="4007" y="3021"/>
              <a:ext cx="623" cy="156"/>
            </a:xfrm>
            <a:custGeom>
              <a:avLst/>
              <a:gdLst>
                <a:gd name="T0" fmla="*/ 6 w 623"/>
                <a:gd name="T1" fmla="*/ 18 h 156"/>
                <a:gd name="T2" fmla="*/ 162 w 623"/>
                <a:gd name="T3" fmla="*/ 36 h 156"/>
                <a:gd name="T4" fmla="*/ 251 w 623"/>
                <a:gd name="T5" fmla="*/ 36 h 156"/>
                <a:gd name="T6" fmla="*/ 354 w 623"/>
                <a:gd name="T7" fmla="*/ 30 h 156"/>
                <a:gd name="T8" fmla="*/ 473 w 623"/>
                <a:gd name="T9" fmla="*/ 18 h 156"/>
                <a:gd name="T10" fmla="*/ 611 w 623"/>
                <a:gd name="T11" fmla="*/ 0 h 156"/>
                <a:gd name="T12" fmla="*/ 623 w 623"/>
                <a:gd name="T13" fmla="*/ 114 h 156"/>
                <a:gd name="T14" fmla="*/ 497 w 623"/>
                <a:gd name="T15" fmla="*/ 138 h 156"/>
                <a:gd name="T16" fmla="*/ 414 w 623"/>
                <a:gd name="T17" fmla="*/ 150 h 156"/>
                <a:gd name="T18" fmla="*/ 318 w 623"/>
                <a:gd name="T19" fmla="*/ 156 h 156"/>
                <a:gd name="T20" fmla="*/ 215 w 623"/>
                <a:gd name="T21" fmla="*/ 156 h 156"/>
                <a:gd name="T22" fmla="*/ 108 w 623"/>
                <a:gd name="T23" fmla="*/ 150 h 156"/>
                <a:gd name="T24" fmla="*/ 0 w 623"/>
                <a:gd name="T25" fmla="*/ 132 h 156"/>
                <a:gd name="T26" fmla="*/ 6 w 623"/>
                <a:gd name="T27" fmla="*/ 18 h 156"/>
                <a:gd name="T28" fmla="*/ 6 w 623"/>
                <a:gd name="T29" fmla="*/ 18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23" h="156">
                  <a:moveTo>
                    <a:pt x="6" y="18"/>
                  </a:moveTo>
                  <a:lnTo>
                    <a:pt x="162" y="36"/>
                  </a:lnTo>
                  <a:lnTo>
                    <a:pt x="251" y="36"/>
                  </a:lnTo>
                  <a:lnTo>
                    <a:pt x="354" y="30"/>
                  </a:lnTo>
                  <a:lnTo>
                    <a:pt x="473" y="18"/>
                  </a:lnTo>
                  <a:lnTo>
                    <a:pt x="611" y="0"/>
                  </a:lnTo>
                  <a:lnTo>
                    <a:pt x="623" y="114"/>
                  </a:lnTo>
                  <a:lnTo>
                    <a:pt x="497" y="138"/>
                  </a:lnTo>
                  <a:lnTo>
                    <a:pt x="414" y="150"/>
                  </a:lnTo>
                  <a:lnTo>
                    <a:pt x="318" y="156"/>
                  </a:lnTo>
                  <a:lnTo>
                    <a:pt x="215" y="156"/>
                  </a:lnTo>
                  <a:lnTo>
                    <a:pt x="108" y="150"/>
                  </a:lnTo>
                  <a:lnTo>
                    <a:pt x="0" y="132"/>
                  </a:lnTo>
                  <a:lnTo>
                    <a:pt x="6" y="18"/>
                  </a:lnTo>
                  <a:lnTo>
                    <a:pt x="6"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01" name="Freeform 13"/>
            <p:cNvSpPr>
              <a:spLocks/>
            </p:cNvSpPr>
            <p:nvPr userDrawn="1"/>
          </p:nvSpPr>
          <p:spPr bwMode="ltGray">
            <a:xfrm>
              <a:off x="4762" y="3591"/>
              <a:ext cx="996" cy="126"/>
            </a:xfrm>
            <a:custGeom>
              <a:avLst/>
              <a:gdLst>
                <a:gd name="T0" fmla="*/ 754 w 993"/>
                <a:gd name="T1" fmla="*/ 6 h 126"/>
                <a:gd name="T2" fmla="*/ 652 w 993"/>
                <a:gd name="T3" fmla="*/ 6 h 126"/>
                <a:gd name="T4" fmla="*/ 563 w 993"/>
                <a:gd name="T5" fmla="*/ 6 h 126"/>
                <a:gd name="T6" fmla="*/ 479 w 993"/>
                <a:gd name="T7" fmla="*/ 6 h 126"/>
                <a:gd name="T8" fmla="*/ 401 w 993"/>
                <a:gd name="T9" fmla="*/ 6 h 126"/>
                <a:gd name="T10" fmla="*/ 335 w 993"/>
                <a:gd name="T11" fmla="*/ 0 h 126"/>
                <a:gd name="T12" fmla="*/ 276 w 993"/>
                <a:gd name="T13" fmla="*/ 0 h 126"/>
                <a:gd name="T14" fmla="*/ 222 w 993"/>
                <a:gd name="T15" fmla="*/ 0 h 126"/>
                <a:gd name="T16" fmla="*/ 180 w 993"/>
                <a:gd name="T17" fmla="*/ 6 h 126"/>
                <a:gd name="T18" fmla="*/ 138 w 993"/>
                <a:gd name="T19" fmla="*/ 6 h 126"/>
                <a:gd name="T20" fmla="*/ 108 w 993"/>
                <a:gd name="T21" fmla="*/ 6 h 126"/>
                <a:gd name="T22" fmla="*/ 54 w 993"/>
                <a:gd name="T23" fmla="*/ 6 h 126"/>
                <a:gd name="T24" fmla="*/ 24 w 993"/>
                <a:gd name="T25" fmla="*/ 12 h 126"/>
                <a:gd name="T26" fmla="*/ 6 w 993"/>
                <a:gd name="T27" fmla="*/ 18 h 126"/>
                <a:gd name="T28" fmla="*/ 0 w 993"/>
                <a:gd name="T29" fmla="*/ 24 h 126"/>
                <a:gd name="T30" fmla="*/ 12 w 993"/>
                <a:gd name="T31" fmla="*/ 42 h 126"/>
                <a:gd name="T32" fmla="*/ 18 w 993"/>
                <a:gd name="T33" fmla="*/ 48 h 126"/>
                <a:gd name="T34" fmla="*/ 30 w 993"/>
                <a:gd name="T35" fmla="*/ 54 h 126"/>
                <a:gd name="T36" fmla="*/ 60 w 993"/>
                <a:gd name="T37" fmla="*/ 60 h 126"/>
                <a:gd name="T38" fmla="*/ 90 w 993"/>
                <a:gd name="T39" fmla="*/ 72 h 126"/>
                <a:gd name="T40" fmla="*/ 144 w 993"/>
                <a:gd name="T41" fmla="*/ 84 h 126"/>
                <a:gd name="T42" fmla="*/ 210 w 993"/>
                <a:gd name="T43" fmla="*/ 90 h 126"/>
                <a:gd name="T44" fmla="*/ 293 w 993"/>
                <a:gd name="T45" fmla="*/ 102 h 126"/>
                <a:gd name="T46" fmla="*/ 389 w 993"/>
                <a:gd name="T47" fmla="*/ 108 h 126"/>
                <a:gd name="T48" fmla="*/ 503 w 993"/>
                <a:gd name="T49" fmla="*/ 120 h 126"/>
                <a:gd name="T50" fmla="*/ 622 w 993"/>
                <a:gd name="T51" fmla="*/ 120 h 126"/>
                <a:gd name="T52" fmla="*/ 754 w 993"/>
                <a:gd name="T53" fmla="*/ 126 h 126"/>
                <a:gd name="T54" fmla="*/ 873 w 993"/>
                <a:gd name="T55" fmla="*/ 126 h 126"/>
                <a:gd name="T56" fmla="*/ 993 w 993"/>
                <a:gd name="T57" fmla="*/ 126 h 126"/>
                <a:gd name="T58" fmla="*/ 993 w 993"/>
                <a:gd name="T59" fmla="*/ 12 h 126"/>
                <a:gd name="T60" fmla="*/ 879 w 993"/>
                <a:gd name="T61" fmla="*/ 12 h 126"/>
                <a:gd name="T62" fmla="*/ 754 w 993"/>
                <a:gd name="T63" fmla="*/ 6 h 126"/>
                <a:gd name="T64" fmla="*/ 754 w 993"/>
                <a:gd name="T65" fmla="*/ 6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93" h="126">
                  <a:moveTo>
                    <a:pt x="754" y="6"/>
                  </a:moveTo>
                  <a:lnTo>
                    <a:pt x="652" y="6"/>
                  </a:lnTo>
                  <a:lnTo>
                    <a:pt x="563" y="6"/>
                  </a:lnTo>
                  <a:lnTo>
                    <a:pt x="479" y="6"/>
                  </a:lnTo>
                  <a:lnTo>
                    <a:pt x="401" y="6"/>
                  </a:lnTo>
                  <a:lnTo>
                    <a:pt x="335" y="0"/>
                  </a:lnTo>
                  <a:lnTo>
                    <a:pt x="276" y="0"/>
                  </a:lnTo>
                  <a:lnTo>
                    <a:pt x="222" y="0"/>
                  </a:lnTo>
                  <a:lnTo>
                    <a:pt x="180" y="6"/>
                  </a:lnTo>
                  <a:lnTo>
                    <a:pt x="138" y="6"/>
                  </a:lnTo>
                  <a:lnTo>
                    <a:pt x="108" y="6"/>
                  </a:lnTo>
                  <a:lnTo>
                    <a:pt x="54" y="6"/>
                  </a:lnTo>
                  <a:lnTo>
                    <a:pt x="24" y="12"/>
                  </a:lnTo>
                  <a:lnTo>
                    <a:pt x="6" y="18"/>
                  </a:lnTo>
                  <a:lnTo>
                    <a:pt x="0" y="24"/>
                  </a:lnTo>
                  <a:lnTo>
                    <a:pt x="12" y="42"/>
                  </a:lnTo>
                  <a:lnTo>
                    <a:pt x="18" y="48"/>
                  </a:lnTo>
                  <a:lnTo>
                    <a:pt x="30" y="54"/>
                  </a:lnTo>
                  <a:lnTo>
                    <a:pt x="60" y="60"/>
                  </a:lnTo>
                  <a:lnTo>
                    <a:pt x="90" y="72"/>
                  </a:lnTo>
                  <a:lnTo>
                    <a:pt x="144" y="84"/>
                  </a:lnTo>
                  <a:lnTo>
                    <a:pt x="210" y="90"/>
                  </a:lnTo>
                  <a:lnTo>
                    <a:pt x="293" y="102"/>
                  </a:lnTo>
                  <a:lnTo>
                    <a:pt x="389" y="108"/>
                  </a:lnTo>
                  <a:lnTo>
                    <a:pt x="503" y="120"/>
                  </a:lnTo>
                  <a:lnTo>
                    <a:pt x="622" y="120"/>
                  </a:lnTo>
                  <a:lnTo>
                    <a:pt x="754" y="126"/>
                  </a:lnTo>
                  <a:lnTo>
                    <a:pt x="873" y="126"/>
                  </a:lnTo>
                  <a:lnTo>
                    <a:pt x="993" y="126"/>
                  </a:lnTo>
                  <a:lnTo>
                    <a:pt x="993" y="12"/>
                  </a:lnTo>
                  <a:lnTo>
                    <a:pt x="879" y="12"/>
                  </a:lnTo>
                  <a:lnTo>
                    <a:pt x="754" y="6"/>
                  </a:lnTo>
                  <a:lnTo>
                    <a:pt x="754" y="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02" name="Freeform 14"/>
            <p:cNvSpPr>
              <a:spLocks/>
            </p:cNvSpPr>
            <p:nvPr userDrawn="1"/>
          </p:nvSpPr>
          <p:spPr bwMode="ltGray">
            <a:xfrm>
              <a:off x="4786" y="3645"/>
              <a:ext cx="972" cy="245"/>
            </a:xfrm>
            <a:custGeom>
              <a:avLst/>
              <a:gdLst>
                <a:gd name="T0" fmla="*/ 0 w 969"/>
                <a:gd name="T1" fmla="*/ 0 h 245"/>
                <a:gd name="T2" fmla="*/ 24 w 969"/>
                <a:gd name="T3" fmla="*/ 54 h 245"/>
                <a:gd name="T4" fmla="*/ 66 w 969"/>
                <a:gd name="T5" fmla="*/ 96 h 245"/>
                <a:gd name="T6" fmla="*/ 120 w 969"/>
                <a:gd name="T7" fmla="*/ 137 h 245"/>
                <a:gd name="T8" fmla="*/ 198 w 969"/>
                <a:gd name="T9" fmla="*/ 173 h 245"/>
                <a:gd name="T10" fmla="*/ 293 w 969"/>
                <a:gd name="T11" fmla="*/ 203 h 245"/>
                <a:gd name="T12" fmla="*/ 353 w 969"/>
                <a:gd name="T13" fmla="*/ 215 h 245"/>
                <a:gd name="T14" fmla="*/ 413 w 969"/>
                <a:gd name="T15" fmla="*/ 227 h 245"/>
                <a:gd name="T16" fmla="*/ 479 w 969"/>
                <a:gd name="T17" fmla="*/ 233 h 245"/>
                <a:gd name="T18" fmla="*/ 556 w 969"/>
                <a:gd name="T19" fmla="*/ 239 h 245"/>
                <a:gd name="T20" fmla="*/ 634 w 969"/>
                <a:gd name="T21" fmla="*/ 245 h 245"/>
                <a:gd name="T22" fmla="*/ 724 w 969"/>
                <a:gd name="T23" fmla="*/ 245 h 245"/>
                <a:gd name="T24" fmla="*/ 855 w 969"/>
                <a:gd name="T25" fmla="*/ 245 h 245"/>
                <a:gd name="T26" fmla="*/ 969 w 969"/>
                <a:gd name="T27" fmla="*/ 239 h 245"/>
                <a:gd name="T28" fmla="*/ 969 w 969"/>
                <a:gd name="T29" fmla="*/ 60 h 245"/>
                <a:gd name="T30" fmla="*/ 700 w 969"/>
                <a:gd name="T31" fmla="*/ 60 h 245"/>
                <a:gd name="T32" fmla="*/ 503 w 969"/>
                <a:gd name="T33" fmla="*/ 54 h 245"/>
                <a:gd name="T34" fmla="*/ 317 w 969"/>
                <a:gd name="T35" fmla="*/ 42 h 245"/>
                <a:gd name="T36" fmla="*/ 150 w 969"/>
                <a:gd name="T37" fmla="*/ 24 h 245"/>
                <a:gd name="T38" fmla="*/ 72 w 969"/>
                <a:gd name="T39" fmla="*/ 12 h 245"/>
                <a:gd name="T40" fmla="*/ 0 w 969"/>
                <a:gd name="T41" fmla="*/ 0 h 245"/>
                <a:gd name="T42" fmla="*/ 0 w 969"/>
                <a:gd name="T43"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969" h="245">
                  <a:moveTo>
                    <a:pt x="0" y="0"/>
                  </a:moveTo>
                  <a:lnTo>
                    <a:pt x="24" y="54"/>
                  </a:lnTo>
                  <a:lnTo>
                    <a:pt x="66" y="96"/>
                  </a:lnTo>
                  <a:lnTo>
                    <a:pt x="120" y="137"/>
                  </a:lnTo>
                  <a:lnTo>
                    <a:pt x="198" y="173"/>
                  </a:lnTo>
                  <a:lnTo>
                    <a:pt x="293" y="203"/>
                  </a:lnTo>
                  <a:lnTo>
                    <a:pt x="353" y="215"/>
                  </a:lnTo>
                  <a:lnTo>
                    <a:pt x="413" y="227"/>
                  </a:lnTo>
                  <a:lnTo>
                    <a:pt x="479" y="233"/>
                  </a:lnTo>
                  <a:lnTo>
                    <a:pt x="556" y="239"/>
                  </a:lnTo>
                  <a:lnTo>
                    <a:pt x="634" y="245"/>
                  </a:lnTo>
                  <a:lnTo>
                    <a:pt x="724" y="245"/>
                  </a:lnTo>
                  <a:lnTo>
                    <a:pt x="855" y="245"/>
                  </a:lnTo>
                  <a:lnTo>
                    <a:pt x="969" y="239"/>
                  </a:lnTo>
                  <a:lnTo>
                    <a:pt x="969" y="60"/>
                  </a:lnTo>
                  <a:lnTo>
                    <a:pt x="700" y="60"/>
                  </a:lnTo>
                  <a:lnTo>
                    <a:pt x="503" y="54"/>
                  </a:lnTo>
                  <a:lnTo>
                    <a:pt x="317" y="42"/>
                  </a:lnTo>
                  <a:lnTo>
                    <a:pt x="150" y="24"/>
                  </a:lnTo>
                  <a:lnTo>
                    <a:pt x="72" y="12"/>
                  </a:lnTo>
                  <a:lnTo>
                    <a:pt x="0" y="0"/>
                  </a:lnTo>
                  <a:lnTo>
                    <a:pt x="0" y="0"/>
                  </a:lnTo>
                  <a:close/>
                </a:path>
              </a:pathLst>
            </a:custGeom>
            <a:gradFill rotWithShape="0">
              <a:gsLst>
                <a:gs pos="0">
                  <a:schemeClr val="bg2"/>
                </a:gs>
                <a:gs pos="100000">
                  <a:schemeClr val="bg2">
                    <a:gamma/>
                    <a:tint val="81961"/>
                    <a:invGamma/>
                  </a:schemeClr>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03" name="Freeform 15"/>
            <p:cNvSpPr>
              <a:spLocks/>
            </p:cNvSpPr>
            <p:nvPr userDrawn="1"/>
          </p:nvSpPr>
          <p:spPr bwMode="ltGray">
            <a:xfrm>
              <a:off x="4804" y="3591"/>
              <a:ext cx="954" cy="90"/>
            </a:xfrm>
            <a:custGeom>
              <a:avLst/>
              <a:gdLst>
                <a:gd name="T0" fmla="*/ 700 w 951"/>
                <a:gd name="T1" fmla="*/ 0 h 90"/>
                <a:gd name="T2" fmla="*/ 598 w 951"/>
                <a:gd name="T3" fmla="*/ 0 h 90"/>
                <a:gd name="T4" fmla="*/ 515 w 951"/>
                <a:gd name="T5" fmla="*/ 0 h 90"/>
                <a:gd name="T6" fmla="*/ 431 w 951"/>
                <a:gd name="T7" fmla="*/ 0 h 90"/>
                <a:gd name="T8" fmla="*/ 365 w 951"/>
                <a:gd name="T9" fmla="*/ 0 h 90"/>
                <a:gd name="T10" fmla="*/ 299 w 951"/>
                <a:gd name="T11" fmla="*/ 0 h 90"/>
                <a:gd name="T12" fmla="*/ 245 w 951"/>
                <a:gd name="T13" fmla="*/ 0 h 90"/>
                <a:gd name="T14" fmla="*/ 198 w 951"/>
                <a:gd name="T15" fmla="*/ 0 h 90"/>
                <a:gd name="T16" fmla="*/ 162 w 951"/>
                <a:gd name="T17" fmla="*/ 0 h 90"/>
                <a:gd name="T18" fmla="*/ 126 w 951"/>
                <a:gd name="T19" fmla="*/ 6 h 90"/>
                <a:gd name="T20" fmla="*/ 96 w 951"/>
                <a:gd name="T21" fmla="*/ 6 h 90"/>
                <a:gd name="T22" fmla="*/ 54 w 951"/>
                <a:gd name="T23" fmla="*/ 12 h 90"/>
                <a:gd name="T24" fmla="*/ 30 w 951"/>
                <a:gd name="T25" fmla="*/ 12 h 90"/>
                <a:gd name="T26" fmla="*/ 12 w 951"/>
                <a:gd name="T27" fmla="*/ 18 h 90"/>
                <a:gd name="T28" fmla="*/ 6 w 951"/>
                <a:gd name="T29" fmla="*/ 18 h 90"/>
                <a:gd name="T30" fmla="*/ 0 w 951"/>
                <a:gd name="T31" fmla="*/ 24 h 90"/>
                <a:gd name="T32" fmla="*/ 6 w 951"/>
                <a:gd name="T33" fmla="*/ 30 h 90"/>
                <a:gd name="T34" fmla="*/ 24 w 951"/>
                <a:gd name="T35" fmla="*/ 36 h 90"/>
                <a:gd name="T36" fmla="*/ 54 w 951"/>
                <a:gd name="T37" fmla="*/ 42 h 90"/>
                <a:gd name="T38" fmla="*/ 102 w 951"/>
                <a:gd name="T39" fmla="*/ 54 h 90"/>
                <a:gd name="T40" fmla="*/ 168 w 951"/>
                <a:gd name="T41" fmla="*/ 60 h 90"/>
                <a:gd name="T42" fmla="*/ 251 w 951"/>
                <a:gd name="T43" fmla="*/ 66 h 90"/>
                <a:gd name="T44" fmla="*/ 341 w 951"/>
                <a:gd name="T45" fmla="*/ 78 h 90"/>
                <a:gd name="T46" fmla="*/ 449 w 951"/>
                <a:gd name="T47" fmla="*/ 84 h 90"/>
                <a:gd name="T48" fmla="*/ 568 w 951"/>
                <a:gd name="T49" fmla="*/ 84 h 90"/>
                <a:gd name="T50" fmla="*/ 694 w 951"/>
                <a:gd name="T51" fmla="*/ 90 h 90"/>
                <a:gd name="T52" fmla="*/ 825 w 951"/>
                <a:gd name="T53" fmla="*/ 90 h 90"/>
                <a:gd name="T54" fmla="*/ 951 w 951"/>
                <a:gd name="T55" fmla="*/ 90 h 90"/>
                <a:gd name="T56" fmla="*/ 951 w 951"/>
                <a:gd name="T57" fmla="*/ 6 h 90"/>
                <a:gd name="T58" fmla="*/ 831 w 951"/>
                <a:gd name="T59" fmla="*/ 6 h 90"/>
                <a:gd name="T60" fmla="*/ 772 w 951"/>
                <a:gd name="T61" fmla="*/ 6 h 90"/>
                <a:gd name="T62" fmla="*/ 700 w 951"/>
                <a:gd name="T63" fmla="*/ 0 h 90"/>
                <a:gd name="T64" fmla="*/ 700 w 951"/>
                <a:gd name="T65"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51" h="90">
                  <a:moveTo>
                    <a:pt x="700" y="0"/>
                  </a:moveTo>
                  <a:lnTo>
                    <a:pt x="598" y="0"/>
                  </a:lnTo>
                  <a:lnTo>
                    <a:pt x="515" y="0"/>
                  </a:lnTo>
                  <a:lnTo>
                    <a:pt x="431" y="0"/>
                  </a:lnTo>
                  <a:lnTo>
                    <a:pt x="365" y="0"/>
                  </a:lnTo>
                  <a:lnTo>
                    <a:pt x="299" y="0"/>
                  </a:lnTo>
                  <a:lnTo>
                    <a:pt x="245" y="0"/>
                  </a:lnTo>
                  <a:lnTo>
                    <a:pt x="198" y="0"/>
                  </a:lnTo>
                  <a:lnTo>
                    <a:pt x="162" y="0"/>
                  </a:lnTo>
                  <a:lnTo>
                    <a:pt x="126" y="6"/>
                  </a:lnTo>
                  <a:lnTo>
                    <a:pt x="96" y="6"/>
                  </a:lnTo>
                  <a:lnTo>
                    <a:pt x="54" y="12"/>
                  </a:lnTo>
                  <a:lnTo>
                    <a:pt x="30" y="12"/>
                  </a:lnTo>
                  <a:lnTo>
                    <a:pt x="12" y="18"/>
                  </a:lnTo>
                  <a:lnTo>
                    <a:pt x="6" y="18"/>
                  </a:lnTo>
                  <a:lnTo>
                    <a:pt x="0" y="24"/>
                  </a:lnTo>
                  <a:lnTo>
                    <a:pt x="6" y="30"/>
                  </a:lnTo>
                  <a:lnTo>
                    <a:pt x="24" y="36"/>
                  </a:lnTo>
                  <a:lnTo>
                    <a:pt x="54" y="42"/>
                  </a:lnTo>
                  <a:lnTo>
                    <a:pt x="102" y="54"/>
                  </a:lnTo>
                  <a:lnTo>
                    <a:pt x="168" y="60"/>
                  </a:lnTo>
                  <a:lnTo>
                    <a:pt x="251" y="66"/>
                  </a:lnTo>
                  <a:lnTo>
                    <a:pt x="341" y="78"/>
                  </a:lnTo>
                  <a:lnTo>
                    <a:pt x="449" y="84"/>
                  </a:lnTo>
                  <a:lnTo>
                    <a:pt x="568" y="84"/>
                  </a:lnTo>
                  <a:lnTo>
                    <a:pt x="694" y="90"/>
                  </a:lnTo>
                  <a:lnTo>
                    <a:pt x="825" y="90"/>
                  </a:lnTo>
                  <a:lnTo>
                    <a:pt x="951" y="90"/>
                  </a:lnTo>
                  <a:lnTo>
                    <a:pt x="951" y="6"/>
                  </a:lnTo>
                  <a:lnTo>
                    <a:pt x="831" y="6"/>
                  </a:lnTo>
                  <a:lnTo>
                    <a:pt x="772" y="6"/>
                  </a:lnTo>
                  <a:lnTo>
                    <a:pt x="700" y="0"/>
                  </a:lnTo>
                  <a:lnTo>
                    <a:pt x="700"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04" name="Freeform 16"/>
            <p:cNvSpPr>
              <a:spLocks/>
            </p:cNvSpPr>
            <p:nvPr userDrawn="1"/>
          </p:nvSpPr>
          <p:spPr bwMode="ltGray">
            <a:xfrm>
              <a:off x="3059" y="1541"/>
              <a:ext cx="102" cy="155"/>
            </a:xfrm>
            <a:custGeom>
              <a:avLst/>
              <a:gdLst>
                <a:gd name="T0" fmla="*/ 102 w 102"/>
                <a:gd name="T1" fmla="*/ 0 h 155"/>
                <a:gd name="T2" fmla="*/ 0 w 102"/>
                <a:gd name="T3" fmla="*/ 12 h 155"/>
                <a:gd name="T4" fmla="*/ 30 w 102"/>
                <a:gd name="T5" fmla="*/ 72 h 155"/>
                <a:gd name="T6" fmla="*/ 30 w 102"/>
                <a:gd name="T7" fmla="*/ 155 h 155"/>
                <a:gd name="T8" fmla="*/ 72 w 102"/>
                <a:gd name="T9" fmla="*/ 155 h 155"/>
                <a:gd name="T10" fmla="*/ 72 w 102"/>
                <a:gd name="T11" fmla="*/ 66 h 155"/>
                <a:gd name="T12" fmla="*/ 102 w 102"/>
                <a:gd name="T13" fmla="*/ 0 h 155"/>
                <a:gd name="T14" fmla="*/ 102 w 102"/>
                <a:gd name="T15" fmla="*/ 0 h 15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5">
                  <a:moveTo>
                    <a:pt x="102" y="0"/>
                  </a:moveTo>
                  <a:lnTo>
                    <a:pt x="0" y="12"/>
                  </a:lnTo>
                  <a:lnTo>
                    <a:pt x="30" y="72"/>
                  </a:lnTo>
                  <a:lnTo>
                    <a:pt x="30" y="155"/>
                  </a:lnTo>
                  <a:lnTo>
                    <a:pt x="72" y="155"/>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05" name="Freeform 17"/>
            <p:cNvSpPr>
              <a:spLocks noEditPoints="1"/>
            </p:cNvSpPr>
            <p:nvPr userDrawn="1"/>
          </p:nvSpPr>
          <p:spPr bwMode="ltGray">
            <a:xfrm>
              <a:off x="3059" y="1690"/>
              <a:ext cx="90" cy="96"/>
            </a:xfrm>
            <a:custGeom>
              <a:avLst/>
              <a:gdLst>
                <a:gd name="T0" fmla="*/ 48 w 90"/>
                <a:gd name="T1" fmla="*/ 96 h 96"/>
                <a:gd name="T2" fmla="*/ 72 w 90"/>
                <a:gd name="T3" fmla="*/ 72 h 96"/>
                <a:gd name="T4" fmla="*/ 84 w 90"/>
                <a:gd name="T5" fmla="*/ 48 h 96"/>
                <a:gd name="T6" fmla="*/ 90 w 90"/>
                <a:gd name="T7" fmla="*/ 36 h 96"/>
                <a:gd name="T8" fmla="*/ 84 w 90"/>
                <a:gd name="T9" fmla="*/ 24 h 96"/>
                <a:gd name="T10" fmla="*/ 66 w 90"/>
                <a:gd name="T11" fmla="*/ 6 h 96"/>
                <a:gd name="T12" fmla="*/ 42 w 90"/>
                <a:gd name="T13" fmla="*/ 0 h 96"/>
                <a:gd name="T14" fmla="*/ 24 w 90"/>
                <a:gd name="T15" fmla="*/ 0 h 96"/>
                <a:gd name="T16" fmla="*/ 12 w 90"/>
                <a:gd name="T17" fmla="*/ 12 h 96"/>
                <a:gd name="T18" fmla="*/ 6 w 90"/>
                <a:gd name="T19" fmla="*/ 24 h 96"/>
                <a:gd name="T20" fmla="*/ 0 w 90"/>
                <a:gd name="T21" fmla="*/ 36 h 96"/>
                <a:gd name="T22" fmla="*/ 12 w 90"/>
                <a:gd name="T23" fmla="*/ 66 h 96"/>
                <a:gd name="T24" fmla="*/ 30 w 90"/>
                <a:gd name="T25" fmla="*/ 84 h 96"/>
                <a:gd name="T26" fmla="*/ 48 w 90"/>
                <a:gd name="T27" fmla="*/ 96 h 96"/>
                <a:gd name="T28" fmla="*/ 48 w 90"/>
                <a:gd name="T29" fmla="*/ 96 h 96"/>
                <a:gd name="T30" fmla="*/ 48 w 90"/>
                <a:gd name="T31" fmla="*/ 12 h 96"/>
                <a:gd name="T32" fmla="*/ 66 w 90"/>
                <a:gd name="T33" fmla="*/ 18 h 96"/>
                <a:gd name="T34" fmla="*/ 72 w 90"/>
                <a:gd name="T35" fmla="*/ 24 h 96"/>
                <a:gd name="T36" fmla="*/ 72 w 90"/>
                <a:gd name="T37" fmla="*/ 36 h 96"/>
                <a:gd name="T38" fmla="*/ 72 w 90"/>
                <a:gd name="T39" fmla="*/ 48 h 96"/>
                <a:gd name="T40" fmla="*/ 54 w 90"/>
                <a:gd name="T41" fmla="*/ 66 h 96"/>
                <a:gd name="T42" fmla="*/ 48 w 90"/>
                <a:gd name="T43" fmla="*/ 78 h 96"/>
                <a:gd name="T44" fmla="*/ 30 w 90"/>
                <a:gd name="T45" fmla="*/ 66 h 96"/>
                <a:gd name="T46" fmla="*/ 24 w 90"/>
                <a:gd name="T47" fmla="*/ 48 h 96"/>
                <a:gd name="T48" fmla="*/ 18 w 90"/>
                <a:gd name="T49" fmla="*/ 30 h 96"/>
                <a:gd name="T50" fmla="*/ 30 w 90"/>
                <a:gd name="T51" fmla="*/ 12 h 96"/>
                <a:gd name="T52" fmla="*/ 48 w 90"/>
                <a:gd name="T53" fmla="*/ 12 h 96"/>
                <a:gd name="T54" fmla="*/ 48 w 90"/>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48" y="96"/>
                  </a:moveTo>
                  <a:lnTo>
                    <a:pt x="72" y="72"/>
                  </a:lnTo>
                  <a:lnTo>
                    <a:pt x="84" y="48"/>
                  </a:lnTo>
                  <a:lnTo>
                    <a:pt x="90" y="36"/>
                  </a:lnTo>
                  <a:lnTo>
                    <a:pt x="84" y="24"/>
                  </a:lnTo>
                  <a:lnTo>
                    <a:pt x="66" y="6"/>
                  </a:lnTo>
                  <a:lnTo>
                    <a:pt x="42" y="0"/>
                  </a:lnTo>
                  <a:lnTo>
                    <a:pt x="24" y="0"/>
                  </a:lnTo>
                  <a:lnTo>
                    <a:pt x="12" y="12"/>
                  </a:lnTo>
                  <a:lnTo>
                    <a:pt x="6" y="24"/>
                  </a:lnTo>
                  <a:lnTo>
                    <a:pt x="0" y="36"/>
                  </a:lnTo>
                  <a:lnTo>
                    <a:pt x="12" y="66"/>
                  </a:lnTo>
                  <a:lnTo>
                    <a:pt x="30" y="84"/>
                  </a:lnTo>
                  <a:lnTo>
                    <a:pt x="48" y="96"/>
                  </a:lnTo>
                  <a:lnTo>
                    <a:pt x="48" y="96"/>
                  </a:lnTo>
                  <a:close/>
                  <a:moveTo>
                    <a:pt x="48" y="12"/>
                  </a:moveTo>
                  <a:lnTo>
                    <a:pt x="66" y="18"/>
                  </a:lnTo>
                  <a:lnTo>
                    <a:pt x="72" y="24"/>
                  </a:lnTo>
                  <a:lnTo>
                    <a:pt x="72" y="36"/>
                  </a:lnTo>
                  <a:lnTo>
                    <a:pt x="72" y="48"/>
                  </a:lnTo>
                  <a:lnTo>
                    <a:pt x="54" y="66"/>
                  </a:lnTo>
                  <a:lnTo>
                    <a:pt x="48" y="78"/>
                  </a:lnTo>
                  <a:lnTo>
                    <a:pt x="30" y="66"/>
                  </a:lnTo>
                  <a:lnTo>
                    <a:pt x="24"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06" name="Freeform 18"/>
            <p:cNvSpPr>
              <a:spLocks noEditPoints="1"/>
            </p:cNvSpPr>
            <p:nvPr userDrawn="1"/>
          </p:nvSpPr>
          <p:spPr bwMode="ltGray">
            <a:xfrm>
              <a:off x="3059" y="1768"/>
              <a:ext cx="90" cy="108"/>
            </a:xfrm>
            <a:custGeom>
              <a:avLst/>
              <a:gdLst>
                <a:gd name="T0" fmla="*/ 0 w 90"/>
                <a:gd name="T1" fmla="*/ 90 h 108"/>
                <a:gd name="T2" fmla="*/ 12 w 90"/>
                <a:gd name="T3" fmla="*/ 102 h 108"/>
                <a:gd name="T4" fmla="*/ 24 w 90"/>
                <a:gd name="T5" fmla="*/ 108 h 108"/>
                <a:gd name="T6" fmla="*/ 54 w 90"/>
                <a:gd name="T7" fmla="*/ 108 h 108"/>
                <a:gd name="T8" fmla="*/ 78 w 90"/>
                <a:gd name="T9" fmla="*/ 96 h 108"/>
                <a:gd name="T10" fmla="*/ 90 w 90"/>
                <a:gd name="T11" fmla="*/ 72 h 108"/>
                <a:gd name="T12" fmla="*/ 84 w 90"/>
                <a:gd name="T13" fmla="*/ 42 h 108"/>
                <a:gd name="T14" fmla="*/ 66 w 90"/>
                <a:gd name="T15" fmla="*/ 24 h 108"/>
                <a:gd name="T16" fmla="*/ 54 w 90"/>
                <a:gd name="T17" fmla="*/ 12 h 108"/>
                <a:gd name="T18" fmla="*/ 48 w 90"/>
                <a:gd name="T19" fmla="*/ 6 h 108"/>
                <a:gd name="T20" fmla="*/ 48 w 90"/>
                <a:gd name="T21" fmla="*/ 6 h 108"/>
                <a:gd name="T22" fmla="*/ 48 w 90"/>
                <a:gd name="T23" fmla="*/ 0 h 108"/>
                <a:gd name="T24" fmla="*/ 24 w 90"/>
                <a:gd name="T25" fmla="*/ 24 h 108"/>
                <a:gd name="T26" fmla="*/ 6 w 90"/>
                <a:gd name="T27" fmla="*/ 48 h 108"/>
                <a:gd name="T28" fmla="*/ 0 w 90"/>
                <a:gd name="T29" fmla="*/ 66 h 108"/>
                <a:gd name="T30" fmla="*/ 0 w 90"/>
                <a:gd name="T31" fmla="*/ 90 h 108"/>
                <a:gd name="T32" fmla="*/ 0 w 90"/>
                <a:gd name="T33" fmla="*/ 90 h 108"/>
                <a:gd name="T34" fmla="*/ 12 w 90"/>
                <a:gd name="T35" fmla="*/ 66 h 108"/>
                <a:gd name="T36" fmla="*/ 18 w 90"/>
                <a:gd name="T37" fmla="*/ 48 h 108"/>
                <a:gd name="T38" fmla="*/ 30 w 90"/>
                <a:gd name="T39" fmla="*/ 36 h 108"/>
                <a:gd name="T40" fmla="*/ 42 w 90"/>
                <a:gd name="T41" fmla="*/ 24 h 108"/>
                <a:gd name="T42" fmla="*/ 48 w 90"/>
                <a:gd name="T43" fmla="*/ 18 h 108"/>
                <a:gd name="T44" fmla="*/ 66 w 90"/>
                <a:gd name="T45" fmla="*/ 30 h 108"/>
                <a:gd name="T46" fmla="*/ 72 w 90"/>
                <a:gd name="T47" fmla="*/ 48 h 108"/>
                <a:gd name="T48" fmla="*/ 78 w 90"/>
                <a:gd name="T49" fmla="*/ 72 h 108"/>
                <a:gd name="T50" fmla="*/ 78 w 90"/>
                <a:gd name="T51" fmla="*/ 84 h 108"/>
                <a:gd name="T52" fmla="*/ 66 w 90"/>
                <a:gd name="T53" fmla="*/ 96 h 108"/>
                <a:gd name="T54" fmla="*/ 42 w 90"/>
                <a:gd name="T55" fmla="*/ 102 h 108"/>
                <a:gd name="T56" fmla="*/ 30 w 90"/>
                <a:gd name="T57" fmla="*/ 96 h 108"/>
                <a:gd name="T58" fmla="*/ 18 w 90"/>
                <a:gd name="T59" fmla="*/ 90 h 108"/>
                <a:gd name="T60" fmla="*/ 12 w 90"/>
                <a:gd name="T61" fmla="*/ 78 h 108"/>
                <a:gd name="T62" fmla="*/ 12 w 90"/>
                <a:gd name="T63" fmla="*/ 66 h 108"/>
                <a:gd name="T64" fmla="*/ 12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0" y="90"/>
                  </a:moveTo>
                  <a:lnTo>
                    <a:pt x="12" y="102"/>
                  </a:lnTo>
                  <a:lnTo>
                    <a:pt x="24" y="108"/>
                  </a:lnTo>
                  <a:lnTo>
                    <a:pt x="54" y="108"/>
                  </a:lnTo>
                  <a:lnTo>
                    <a:pt x="78" y="96"/>
                  </a:lnTo>
                  <a:lnTo>
                    <a:pt x="90" y="72"/>
                  </a:lnTo>
                  <a:lnTo>
                    <a:pt x="84" y="42"/>
                  </a:lnTo>
                  <a:lnTo>
                    <a:pt x="66" y="24"/>
                  </a:lnTo>
                  <a:lnTo>
                    <a:pt x="54" y="12"/>
                  </a:lnTo>
                  <a:lnTo>
                    <a:pt x="48" y="6"/>
                  </a:lnTo>
                  <a:lnTo>
                    <a:pt x="48" y="6"/>
                  </a:lnTo>
                  <a:lnTo>
                    <a:pt x="48" y="0"/>
                  </a:lnTo>
                  <a:lnTo>
                    <a:pt x="24" y="24"/>
                  </a:lnTo>
                  <a:lnTo>
                    <a:pt x="6" y="48"/>
                  </a:lnTo>
                  <a:lnTo>
                    <a:pt x="0" y="66"/>
                  </a:lnTo>
                  <a:lnTo>
                    <a:pt x="0" y="90"/>
                  </a:lnTo>
                  <a:lnTo>
                    <a:pt x="0" y="90"/>
                  </a:lnTo>
                  <a:close/>
                  <a:moveTo>
                    <a:pt x="12" y="66"/>
                  </a:moveTo>
                  <a:lnTo>
                    <a:pt x="18" y="48"/>
                  </a:lnTo>
                  <a:lnTo>
                    <a:pt x="30" y="36"/>
                  </a:lnTo>
                  <a:lnTo>
                    <a:pt x="42" y="24"/>
                  </a:lnTo>
                  <a:lnTo>
                    <a:pt x="48" y="18"/>
                  </a:lnTo>
                  <a:lnTo>
                    <a:pt x="66" y="30"/>
                  </a:lnTo>
                  <a:lnTo>
                    <a:pt x="72" y="48"/>
                  </a:lnTo>
                  <a:lnTo>
                    <a:pt x="78" y="72"/>
                  </a:lnTo>
                  <a:lnTo>
                    <a:pt x="78" y="84"/>
                  </a:lnTo>
                  <a:lnTo>
                    <a:pt x="66" y="96"/>
                  </a:lnTo>
                  <a:lnTo>
                    <a:pt x="42" y="102"/>
                  </a:lnTo>
                  <a:lnTo>
                    <a:pt x="30" y="96"/>
                  </a:lnTo>
                  <a:lnTo>
                    <a:pt x="18"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07" name="Freeform 19"/>
            <p:cNvSpPr>
              <a:spLocks/>
            </p:cNvSpPr>
            <p:nvPr userDrawn="1"/>
          </p:nvSpPr>
          <p:spPr bwMode="ltGray">
            <a:xfrm>
              <a:off x="5470" y="1205"/>
              <a:ext cx="102" cy="156"/>
            </a:xfrm>
            <a:custGeom>
              <a:avLst/>
              <a:gdLst>
                <a:gd name="T0" fmla="*/ 102 w 102"/>
                <a:gd name="T1" fmla="*/ 0 h 156"/>
                <a:gd name="T2" fmla="*/ 0 w 102"/>
                <a:gd name="T3" fmla="*/ 6 h 156"/>
                <a:gd name="T4" fmla="*/ 30 w 102"/>
                <a:gd name="T5" fmla="*/ 72 h 156"/>
                <a:gd name="T6" fmla="*/ 30 w 102"/>
                <a:gd name="T7" fmla="*/ 156 h 156"/>
                <a:gd name="T8" fmla="*/ 72 w 102"/>
                <a:gd name="T9" fmla="*/ 156 h 156"/>
                <a:gd name="T10" fmla="*/ 72 w 102"/>
                <a:gd name="T11" fmla="*/ 66 h 156"/>
                <a:gd name="T12" fmla="*/ 102 w 102"/>
                <a:gd name="T13" fmla="*/ 0 h 156"/>
                <a:gd name="T14" fmla="*/ 102 w 102"/>
                <a:gd name="T15" fmla="*/ 0 h 15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2" h="156">
                  <a:moveTo>
                    <a:pt x="102" y="0"/>
                  </a:moveTo>
                  <a:lnTo>
                    <a:pt x="0" y="6"/>
                  </a:lnTo>
                  <a:lnTo>
                    <a:pt x="30" y="72"/>
                  </a:lnTo>
                  <a:lnTo>
                    <a:pt x="30" y="156"/>
                  </a:lnTo>
                  <a:lnTo>
                    <a:pt x="72" y="156"/>
                  </a:lnTo>
                  <a:lnTo>
                    <a:pt x="72" y="66"/>
                  </a:lnTo>
                  <a:lnTo>
                    <a:pt x="102" y="0"/>
                  </a:lnTo>
                  <a:lnTo>
                    <a:pt x="102" y="0"/>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08" name="Freeform 20"/>
            <p:cNvSpPr>
              <a:spLocks noEditPoints="1"/>
            </p:cNvSpPr>
            <p:nvPr userDrawn="1"/>
          </p:nvSpPr>
          <p:spPr bwMode="ltGray">
            <a:xfrm>
              <a:off x="5476" y="1349"/>
              <a:ext cx="84" cy="96"/>
            </a:xfrm>
            <a:custGeom>
              <a:avLst/>
              <a:gdLst>
                <a:gd name="T0" fmla="*/ 42 w 84"/>
                <a:gd name="T1" fmla="*/ 96 h 96"/>
                <a:gd name="T2" fmla="*/ 66 w 84"/>
                <a:gd name="T3" fmla="*/ 78 h 96"/>
                <a:gd name="T4" fmla="*/ 84 w 84"/>
                <a:gd name="T5" fmla="*/ 54 h 96"/>
                <a:gd name="T6" fmla="*/ 84 w 84"/>
                <a:gd name="T7" fmla="*/ 30 h 96"/>
                <a:gd name="T8" fmla="*/ 66 w 84"/>
                <a:gd name="T9" fmla="*/ 6 h 96"/>
                <a:gd name="T10" fmla="*/ 42 w 84"/>
                <a:gd name="T11" fmla="*/ 0 h 96"/>
                <a:gd name="T12" fmla="*/ 24 w 84"/>
                <a:gd name="T13" fmla="*/ 6 h 96"/>
                <a:gd name="T14" fmla="*/ 12 w 84"/>
                <a:gd name="T15" fmla="*/ 18 h 96"/>
                <a:gd name="T16" fmla="*/ 6 w 84"/>
                <a:gd name="T17" fmla="*/ 30 h 96"/>
                <a:gd name="T18" fmla="*/ 0 w 84"/>
                <a:gd name="T19" fmla="*/ 42 h 96"/>
                <a:gd name="T20" fmla="*/ 12 w 84"/>
                <a:gd name="T21" fmla="*/ 66 h 96"/>
                <a:gd name="T22" fmla="*/ 30 w 84"/>
                <a:gd name="T23" fmla="*/ 84 h 96"/>
                <a:gd name="T24" fmla="*/ 42 w 84"/>
                <a:gd name="T25" fmla="*/ 96 h 96"/>
                <a:gd name="T26" fmla="*/ 42 w 84"/>
                <a:gd name="T27" fmla="*/ 96 h 96"/>
                <a:gd name="T28" fmla="*/ 48 w 84"/>
                <a:gd name="T29" fmla="*/ 12 h 96"/>
                <a:gd name="T30" fmla="*/ 66 w 84"/>
                <a:gd name="T31" fmla="*/ 18 h 96"/>
                <a:gd name="T32" fmla="*/ 72 w 84"/>
                <a:gd name="T33" fmla="*/ 30 h 96"/>
                <a:gd name="T34" fmla="*/ 72 w 84"/>
                <a:gd name="T35" fmla="*/ 42 h 96"/>
                <a:gd name="T36" fmla="*/ 66 w 84"/>
                <a:gd name="T37" fmla="*/ 54 h 96"/>
                <a:gd name="T38" fmla="*/ 54 w 84"/>
                <a:gd name="T39" fmla="*/ 72 h 96"/>
                <a:gd name="T40" fmla="*/ 42 w 84"/>
                <a:gd name="T41" fmla="*/ 84 h 96"/>
                <a:gd name="T42" fmla="*/ 42 w 84"/>
                <a:gd name="T43" fmla="*/ 84 h 96"/>
                <a:gd name="T44" fmla="*/ 30 w 84"/>
                <a:gd name="T45" fmla="*/ 72 h 96"/>
                <a:gd name="T46" fmla="*/ 18 w 84"/>
                <a:gd name="T47" fmla="*/ 54 h 96"/>
                <a:gd name="T48" fmla="*/ 18 w 84"/>
                <a:gd name="T49" fmla="*/ 30 h 96"/>
                <a:gd name="T50" fmla="*/ 30 w 84"/>
                <a:gd name="T51" fmla="*/ 18 h 96"/>
                <a:gd name="T52" fmla="*/ 48 w 84"/>
                <a:gd name="T53" fmla="*/ 12 h 96"/>
                <a:gd name="T54" fmla="*/ 48 w 84"/>
                <a:gd name="T55"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4" h="96">
                  <a:moveTo>
                    <a:pt x="42" y="96"/>
                  </a:moveTo>
                  <a:lnTo>
                    <a:pt x="66" y="78"/>
                  </a:lnTo>
                  <a:lnTo>
                    <a:pt x="84" y="54"/>
                  </a:lnTo>
                  <a:lnTo>
                    <a:pt x="84" y="30"/>
                  </a:lnTo>
                  <a:lnTo>
                    <a:pt x="66" y="6"/>
                  </a:lnTo>
                  <a:lnTo>
                    <a:pt x="42" y="0"/>
                  </a:lnTo>
                  <a:lnTo>
                    <a:pt x="24" y="6"/>
                  </a:lnTo>
                  <a:lnTo>
                    <a:pt x="12" y="18"/>
                  </a:lnTo>
                  <a:lnTo>
                    <a:pt x="6" y="30"/>
                  </a:lnTo>
                  <a:lnTo>
                    <a:pt x="0" y="42"/>
                  </a:lnTo>
                  <a:lnTo>
                    <a:pt x="12" y="66"/>
                  </a:lnTo>
                  <a:lnTo>
                    <a:pt x="30" y="84"/>
                  </a:lnTo>
                  <a:lnTo>
                    <a:pt x="42" y="96"/>
                  </a:lnTo>
                  <a:lnTo>
                    <a:pt x="42" y="96"/>
                  </a:lnTo>
                  <a:close/>
                  <a:moveTo>
                    <a:pt x="48" y="12"/>
                  </a:moveTo>
                  <a:lnTo>
                    <a:pt x="66" y="18"/>
                  </a:lnTo>
                  <a:lnTo>
                    <a:pt x="72" y="30"/>
                  </a:lnTo>
                  <a:lnTo>
                    <a:pt x="72" y="42"/>
                  </a:lnTo>
                  <a:lnTo>
                    <a:pt x="66" y="54"/>
                  </a:lnTo>
                  <a:lnTo>
                    <a:pt x="54" y="72"/>
                  </a:lnTo>
                  <a:lnTo>
                    <a:pt x="42" y="84"/>
                  </a:lnTo>
                  <a:lnTo>
                    <a:pt x="42" y="84"/>
                  </a:lnTo>
                  <a:lnTo>
                    <a:pt x="30" y="72"/>
                  </a:lnTo>
                  <a:lnTo>
                    <a:pt x="18" y="54"/>
                  </a:lnTo>
                  <a:lnTo>
                    <a:pt x="18" y="30"/>
                  </a:lnTo>
                  <a:lnTo>
                    <a:pt x="30" y="18"/>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09" name="Freeform 21"/>
            <p:cNvSpPr>
              <a:spLocks noEditPoints="1"/>
            </p:cNvSpPr>
            <p:nvPr userDrawn="1"/>
          </p:nvSpPr>
          <p:spPr bwMode="ltGray">
            <a:xfrm>
              <a:off x="5470" y="1433"/>
              <a:ext cx="90" cy="108"/>
            </a:xfrm>
            <a:custGeom>
              <a:avLst/>
              <a:gdLst>
                <a:gd name="T0" fmla="*/ 6 w 90"/>
                <a:gd name="T1" fmla="*/ 90 h 108"/>
                <a:gd name="T2" fmla="*/ 18 w 90"/>
                <a:gd name="T3" fmla="*/ 102 h 108"/>
                <a:gd name="T4" fmla="*/ 30 w 90"/>
                <a:gd name="T5" fmla="*/ 108 h 108"/>
                <a:gd name="T6" fmla="*/ 60 w 90"/>
                <a:gd name="T7" fmla="*/ 108 h 108"/>
                <a:gd name="T8" fmla="*/ 84 w 90"/>
                <a:gd name="T9" fmla="*/ 96 h 108"/>
                <a:gd name="T10" fmla="*/ 90 w 90"/>
                <a:gd name="T11" fmla="*/ 84 h 108"/>
                <a:gd name="T12" fmla="*/ 90 w 90"/>
                <a:gd name="T13" fmla="*/ 66 h 108"/>
                <a:gd name="T14" fmla="*/ 84 w 90"/>
                <a:gd name="T15" fmla="*/ 36 h 108"/>
                <a:gd name="T16" fmla="*/ 72 w 90"/>
                <a:gd name="T17" fmla="*/ 18 h 108"/>
                <a:gd name="T18" fmla="*/ 60 w 90"/>
                <a:gd name="T19" fmla="*/ 6 h 108"/>
                <a:gd name="T20" fmla="*/ 54 w 90"/>
                <a:gd name="T21" fmla="*/ 0 h 108"/>
                <a:gd name="T22" fmla="*/ 54 w 90"/>
                <a:gd name="T23" fmla="*/ 0 h 108"/>
                <a:gd name="T24" fmla="*/ 48 w 90"/>
                <a:gd name="T25" fmla="*/ 0 h 108"/>
                <a:gd name="T26" fmla="*/ 24 w 90"/>
                <a:gd name="T27" fmla="*/ 24 h 108"/>
                <a:gd name="T28" fmla="*/ 12 w 90"/>
                <a:gd name="T29" fmla="*/ 48 h 108"/>
                <a:gd name="T30" fmla="*/ 0 w 90"/>
                <a:gd name="T31" fmla="*/ 66 h 108"/>
                <a:gd name="T32" fmla="*/ 6 w 90"/>
                <a:gd name="T33" fmla="*/ 90 h 108"/>
                <a:gd name="T34" fmla="*/ 6 w 90"/>
                <a:gd name="T35" fmla="*/ 90 h 108"/>
                <a:gd name="T36" fmla="*/ 18 w 90"/>
                <a:gd name="T37" fmla="*/ 66 h 108"/>
                <a:gd name="T38" fmla="*/ 24 w 90"/>
                <a:gd name="T39" fmla="*/ 48 h 108"/>
                <a:gd name="T40" fmla="*/ 36 w 90"/>
                <a:gd name="T41" fmla="*/ 30 h 108"/>
                <a:gd name="T42" fmla="*/ 42 w 90"/>
                <a:gd name="T43" fmla="*/ 18 h 108"/>
                <a:gd name="T44" fmla="*/ 48 w 90"/>
                <a:gd name="T45" fmla="*/ 12 h 108"/>
                <a:gd name="T46" fmla="*/ 78 w 90"/>
                <a:gd name="T47" fmla="*/ 42 h 108"/>
                <a:gd name="T48" fmla="*/ 84 w 90"/>
                <a:gd name="T49" fmla="*/ 66 h 108"/>
                <a:gd name="T50" fmla="*/ 66 w 90"/>
                <a:gd name="T51" fmla="*/ 90 h 108"/>
                <a:gd name="T52" fmla="*/ 54 w 90"/>
                <a:gd name="T53" fmla="*/ 96 h 108"/>
                <a:gd name="T54" fmla="*/ 42 w 90"/>
                <a:gd name="T55" fmla="*/ 96 h 108"/>
                <a:gd name="T56" fmla="*/ 30 w 90"/>
                <a:gd name="T57" fmla="*/ 96 h 108"/>
                <a:gd name="T58" fmla="*/ 24 w 90"/>
                <a:gd name="T59" fmla="*/ 84 h 108"/>
                <a:gd name="T60" fmla="*/ 18 w 90"/>
                <a:gd name="T61" fmla="*/ 78 h 108"/>
                <a:gd name="T62" fmla="*/ 18 w 90"/>
                <a:gd name="T63" fmla="*/ 66 h 108"/>
                <a:gd name="T64" fmla="*/ 18 w 90"/>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90" h="108">
                  <a:moveTo>
                    <a:pt x="6" y="90"/>
                  </a:moveTo>
                  <a:lnTo>
                    <a:pt x="18" y="102"/>
                  </a:lnTo>
                  <a:lnTo>
                    <a:pt x="30" y="108"/>
                  </a:lnTo>
                  <a:lnTo>
                    <a:pt x="60" y="108"/>
                  </a:lnTo>
                  <a:lnTo>
                    <a:pt x="84" y="96"/>
                  </a:lnTo>
                  <a:lnTo>
                    <a:pt x="90" y="84"/>
                  </a:lnTo>
                  <a:lnTo>
                    <a:pt x="90" y="66"/>
                  </a:lnTo>
                  <a:lnTo>
                    <a:pt x="84" y="36"/>
                  </a:lnTo>
                  <a:lnTo>
                    <a:pt x="72" y="18"/>
                  </a:lnTo>
                  <a:lnTo>
                    <a:pt x="60" y="6"/>
                  </a:lnTo>
                  <a:lnTo>
                    <a:pt x="54" y="0"/>
                  </a:lnTo>
                  <a:lnTo>
                    <a:pt x="54" y="0"/>
                  </a:lnTo>
                  <a:lnTo>
                    <a:pt x="48" y="0"/>
                  </a:lnTo>
                  <a:lnTo>
                    <a:pt x="24" y="24"/>
                  </a:lnTo>
                  <a:lnTo>
                    <a:pt x="12" y="48"/>
                  </a:lnTo>
                  <a:lnTo>
                    <a:pt x="0" y="66"/>
                  </a:lnTo>
                  <a:lnTo>
                    <a:pt x="6" y="90"/>
                  </a:lnTo>
                  <a:lnTo>
                    <a:pt x="6" y="90"/>
                  </a:lnTo>
                  <a:close/>
                  <a:moveTo>
                    <a:pt x="18" y="66"/>
                  </a:moveTo>
                  <a:lnTo>
                    <a:pt x="24" y="48"/>
                  </a:lnTo>
                  <a:lnTo>
                    <a:pt x="36" y="30"/>
                  </a:lnTo>
                  <a:lnTo>
                    <a:pt x="42" y="18"/>
                  </a:lnTo>
                  <a:lnTo>
                    <a:pt x="48" y="12"/>
                  </a:lnTo>
                  <a:lnTo>
                    <a:pt x="78" y="42"/>
                  </a:lnTo>
                  <a:lnTo>
                    <a:pt x="84" y="66"/>
                  </a:lnTo>
                  <a:lnTo>
                    <a:pt x="66" y="90"/>
                  </a:lnTo>
                  <a:lnTo>
                    <a:pt x="54" y="96"/>
                  </a:lnTo>
                  <a:lnTo>
                    <a:pt x="42" y="96"/>
                  </a:lnTo>
                  <a:lnTo>
                    <a:pt x="30" y="96"/>
                  </a:lnTo>
                  <a:lnTo>
                    <a:pt x="24" y="84"/>
                  </a:lnTo>
                  <a:lnTo>
                    <a:pt x="18" y="78"/>
                  </a:lnTo>
                  <a:lnTo>
                    <a:pt x="18" y="66"/>
                  </a:lnTo>
                  <a:lnTo>
                    <a:pt x="18"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10" name="Freeform 22"/>
            <p:cNvSpPr>
              <a:spLocks noEditPoints="1"/>
            </p:cNvSpPr>
            <p:nvPr userDrawn="1"/>
          </p:nvSpPr>
          <p:spPr bwMode="ltGray">
            <a:xfrm>
              <a:off x="5428" y="3525"/>
              <a:ext cx="66" cy="96"/>
            </a:xfrm>
            <a:custGeom>
              <a:avLst/>
              <a:gdLst>
                <a:gd name="T0" fmla="*/ 30 w 66"/>
                <a:gd name="T1" fmla="*/ 96 h 96"/>
                <a:gd name="T2" fmla="*/ 54 w 66"/>
                <a:gd name="T3" fmla="*/ 72 h 96"/>
                <a:gd name="T4" fmla="*/ 66 w 66"/>
                <a:gd name="T5" fmla="*/ 48 h 96"/>
                <a:gd name="T6" fmla="*/ 66 w 66"/>
                <a:gd name="T7" fmla="*/ 24 h 96"/>
                <a:gd name="T8" fmla="*/ 54 w 66"/>
                <a:gd name="T9" fmla="*/ 6 h 96"/>
                <a:gd name="T10" fmla="*/ 30 w 66"/>
                <a:gd name="T11" fmla="*/ 0 h 96"/>
                <a:gd name="T12" fmla="*/ 18 w 66"/>
                <a:gd name="T13" fmla="*/ 0 h 96"/>
                <a:gd name="T14" fmla="*/ 6 w 66"/>
                <a:gd name="T15" fmla="*/ 12 h 96"/>
                <a:gd name="T16" fmla="*/ 0 w 66"/>
                <a:gd name="T17" fmla="*/ 36 h 96"/>
                <a:gd name="T18" fmla="*/ 6 w 66"/>
                <a:gd name="T19" fmla="*/ 60 h 96"/>
                <a:gd name="T20" fmla="*/ 18 w 66"/>
                <a:gd name="T21" fmla="*/ 84 h 96"/>
                <a:gd name="T22" fmla="*/ 30 w 66"/>
                <a:gd name="T23" fmla="*/ 96 h 96"/>
                <a:gd name="T24" fmla="*/ 30 w 66"/>
                <a:gd name="T25" fmla="*/ 96 h 96"/>
                <a:gd name="T26" fmla="*/ 30 w 66"/>
                <a:gd name="T27" fmla="*/ 12 h 96"/>
                <a:gd name="T28" fmla="*/ 48 w 66"/>
                <a:gd name="T29" fmla="*/ 18 h 96"/>
                <a:gd name="T30" fmla="*/ 54 w 66"/>
                <a:gd name="T31" fmla="*/ 24 h 96"/>
                <a:gd name="T32" fmla="*/ 54 w 66"/>
                <a:gd name="T33" fmla="*/ 36 h 96"/>
                <a:gd name="T34" fmla="*/ 48 w 66"/>
                <a:gd name="T35" fmla="*/ 48 h 96"/>
                <a:gd name="T36" fmla="*/ 36 w 66"/>
                <a:gd name="T37" fmla="*/ 66 h 96"/>
                <a:gd name="T38" fmla="*/ 30 w 66"/>
                <a:gd name="T39" fmla="*/ 78 h 96"/>
                <a:gd name="T40" fmla="*/ 18 w 66"/>
                <a:gd name="T41" fmla="*/ 66 h 96"/>
                <a:gd name="T42" fmla="*/ 12 w 66"/>
                <a:gd name="T43" fmla="*/ 48 h 96"/>
                <a:gd name="T44" fmla="*/ 6 w 66"/>
                <a:gd name="T45" fmla="*/ 30 h 96"/>
                <a:gd name="T46" fmla="*/ 18 w 66"/>
                <a:gd name="T47" fmla="*/ 12 h 96"/>
                <a:gd name="T48" fmla="*/ 30 w 66"/>
                <a:gd name="T49" fmla="*/ 12 h 96"/>
                <a:gd name="T50" fmla="*/ 30 w 66"/>
                <a:gd name="T51" fmla="*/ 1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6" h="96">
                  <a:moveTo>
                    <a:pt x="30" y="96"/>
                  </a:moveTo>
                  <a:lnTo>
                    <a:pt x="54" y="72"/>
                  </a:lnTo>
                  <a:lnTo>
                    <a:pt x="66" y="48"/>
                  </a:lnTo>
                  <a:lnTo>
                    <a:pt x="66" y="24"/>
                  </a:lnTo>
                  <a:lnTo>
                    <a:pt x="54" y="6"/>
                  </a:lnTo>
                  <a:lnTo>
                    <a:pt x="30" y="0"/>
                  </a:lnTo>
                  <a:lnTo>
                    <a:pt x="18" y="0"/>
                  </a:lnTo>
                  <a:lnTo>
                    <a:pt x="6" y="12"/>
                  </a:lnTo>
                  <a:lnTo>
                    <a:pt x="0" y="36"/>
                  </a:lnTo>
                  <a:lnTo>
                    <a:pt x="6" y="60"/>
                  </a:lnTo>
                  <a:lnTo>
                    <a:pt x="18" y="84"/>
                  </a:lnTo>
                  <a:lnTo>
                    <a:pt x="30" y="96"/>
                  </a:lnTo>
                  <a:lnTo>
                    <a:pt x="30" y="96"/>
                  </a:lnTo>
                  <a:close/>
                  <a:moveTo>
                    <a:pt x="30" y="12"/>
                  </a:moveTo>
                  <a:lnTo>
                    <a:pt x="48" y="18"/>
                  </a:lnTo>
                  <a:lnTo>
                    <a:pt x="54" y="24"/>
                  </a:lnTo>
                  <a:lnTo>
                    <a:pt x="54" y="36"/>
                  </a:lnTo>
                  <a:lnTo>
                    <a:pt x="48" y="48"/>
                  </a:lnTo>
                  <a:lnTo>
                    <a:pt x="36" y="66"/>
                  </a:lnTo>
                  <a:lnTo>
                    <a:pt x="30" y="78"/>
                  </a:lnTo>
                  <a:lnTo>
                    <a:pt x="18" y="66"/>
                  </a:lnTo>
                  <a:lnTo>
                    <a:pt x="12" y="48"/>
                  </a:lnTo>
                  <a:lnTo>
                    <a:pt x="6" y="30"/>
                  </a:lnTo>
                  <a:lnTo>
                    <a:pt x="18" y="12"/>
                  </a:lnTo>
                  <a:lnTo>
                    <a:pt x="30" y="12"/>
                  </a:lnTo>
                  <a:lnTo>
                    <a:pt x="30"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11" name="Freeform 23"/>
            <p:cNvSpPr>
              <a:spLocks/>
            </p:cNvSpPr>
            <p:nvPr userDrawn="1"/>
          </p:nvSpPr>
          <p:spPr bwMode="ltGray">
            <a:xfrm>
              <a:off x="3017" y="1127"/>
              <a:ext cx="2603" cy="444"/>
            </a:xfrm>
            <a:custGeom>
              <a:avLst/>
              <a:gdLst>
                <a:gd name="T0" fmla="*/ 2577 w 2594"/>
                <a:gd name="T1" fmla="*/ 0 h 444"/>
                <a:gd name="T2" fmla="*/ 2594 w 2594"/>
                <a:gd name="T3" fmla="*/ 72 h 444"/>
                <a:gd name="T4" fmla="*/ 6 w 2594"/>
                <a:gd name="T5" fmla="*/ 444 h 444"/>
                <a:gd name="T6" fmla="*/ 0 w 2594"/>
                <a:gd name="T7" fmla="*/ 396 h 444"/>
                <a:gd name="T8" fmla="*/ 1225 w 2594"/>
                <a:gd name="T9" fmla="*/ 96 h 444"/>
                <a:gd name="T10" fmla="*/ 1351 w 2594"/>
                <a:gd name="T11" fmla="*/ 78 h 444"/>
                <a:gd name="T12" fmla="*/ 2577 w 2594"/>
                <a:gd name="T13" fmla="*/ 0 h 444"/>
                <a:gd name="T14" fmla="*/ 2577 w 2594"/>
                <a:gd name="T15" fmla="*/ 0 h 4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94" h="444">
                  <a:moveTo>
                    <a:pt x="2577" y="0"/>
                  </a:moveTo>
                  <a:lnTo>
                    <a:pt x="2594" y="72"/>
                  </a:lnTo>
                  <a:lnTo>
                    <a:pt x="6" y="444"/>
                  </a:lnTo>
                  <a:lnTo>
                    <a:pt x="0" y="396"/>
                  </a:lnTo>
                  <a:lnTo>
                    <a:pt x="1225" y="96"/>
                  </a:lnTo>
                  <a:lnTo>
                    <a:pt x="1351" y="78"/>
                  </a:lnTo>
                  <a:lnTo>
                    <a:pt x="2577" y="0"/>
                  </a:lnTo>
                  <a:lnTo>
                    <a:pt x="2577"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12" name="Freeform 24"/>
            <p:cNvSpPr>
              <a:spLocks noEditPoints="1"/>
            </p:cNvSpPr>
            <p:nvPr userDrawn="1"/>
          </p:nvSpPr>
          <p:spPr bwMode="ltGray">
            <a:xfrm>
              <a:off x="2934" y="3773"/>
              <a:ext cx="84" cy="95"/>
            </a:xfrm>
            <a:custGeom>
              <a:avLst/>
              <a:gdLst>
                <a:gd name="T0" fmla="*/ 36 w 84"/>
                <a:gd name="T1" fmla="*/ 95 h 95"/>
                <a:gd name="T2" fmla="*/ 60 w 84"/>
                <a:gd name="T3" fmla="*/ 77 h 95"/>
                <a:gd name="T4" fmla="*/ 78 w 84"/>
                <a:gd name="T5" fmla="*/ 53 h 95"/>
                <a:gd name="T6" fmla="*/ 84 w 84"/>
                <a:gd name="T7" fmla="*/ 42 h 95"/>
                <a:gd name="T8" fmla="*/ 84 w 84"/>
                <a:gd name="T9" fmla="*/ 30 h 95"/>
                <a:gd name="T10" fmla="*/ 72 w 84"/>
                <a:gd name="T11" fmla="*/ 6 h 95"/>
                <a:gd name="T12" fmla="*/ 42 w 84"/>
                <a:gd name="T13" fmla="*/ 0 h 95"/>
                <a:gd name="T14" fmla="*/ 30 w 84"/>
                <a:gd name="T15" fmla="*/ 0 h 95"/>
                <a:gd name="T16" fmla="*/ 12 w 84"/>
                <a:gd name="T17" fmla="*/ 12 h 95"/>
                <a:gd name="T18" fmla="*/ 0 w 84"/>
                <a:gd name="T19" fmla="*/ 24 h 95"/>
                <a:gd name="T20" fmla="*/ 0 w 84"/>
                <a:gd name="T21" fmla="*/ 36 h 95"/>
                <a:gd name="T22" fmla="*/ 6 w 84"/>
                <a:gd name="T23" fmla="*/ 59 h 95"/>
                <a:gd name="T24" fmla="*/ 24 w 84"/>
                <a:gd name="T25" fmla="*/ 83 h 95"/>
                <a:gd name="T26" fmla="*/ 36 w 84"/>
                <a:gd name="T27" fmla="*/ 95 h 95"/>
                <a:gd name="T28" fmla="*/ 36 w 84"/>
                <a:gd name="T29" fmla="*/ 95 h 95"/>
                <a:gd name="T30" fmla="*/ 48 w 84"/>
                <a:gd name="T31" fmla="*/ 12 h 95"/>
                <a:gd name="T32" fmla="*/ 66 w 84"/>
                <a:gd name="T33" fmla="*/ 18 h 95"/>
                <a:gd name="T34" fmla="*/ 72 w 84"/>
                <a:gd name="T35" fmla="*/ 30 h 95"/>
                <a:gd name="T36" fmla="*/ 72 w 84"/>
                <a:gd name="T37" fmla="*/ 42 h 95"/>
                <a:gd name="T38" fmla="*/ 66 w 84"/>
                <a:gd name="T39" fmla="*/ 53 h 95"/>
                <a:gd name="T40" fmla="*/ 48 w 84"/>
                <a:gd name="T41" fmla="*/ 71 h 95"/>
                <a:gd name="T42" fmla="*/ 42 w 84"/>
                <a:gd name="T43" fmla="*/ 77 h 95"/>
                <a:gd name="T44" fmla="*/ 36 w 84"/>
                <a:gd name="T45" fmla="*/ 77 h 95"/>
                <a:gd name="T46" fmla="*/ 24 w 84"/>
                <a:gd name="T47" fmla="*/ 65 h 95"/>
                <a:gd name="T48" fmla="*/ 18 w 84"/>
                <a:gd name="T49" fmla="*/ 48 h 95"/>
                <a:gd name="T50" fmla="*/ 18 w 84"/>
                <a:gd name="T51" fmla="*/ 30 h 95"/>
                <a:gd name="T52" fmla="*/ 30 w 84"/>
                <a:gd name="T53" fmla="*/ 12 h 95"/>
                <a:gd name="T54" fmla="*/ 48 w 84"/>
                <a:gd name="T55" fmla="*/ 12 h 95"/>
                <a:gd name="T56" fmla="*/ 48 w 84"/>
                <a:gd name="T57"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4" h="95">
                  <a:moveTo>
                    <a:pt x="36" y="95"/>
                  </a:moveTo>
                  <a:lnTo>
                    <a:pt x="60" y="77"/>
                  </a:lnTo>
                  <a:lnTo>
                    <a:pt x="78" y="53"/>
                  </a:lnTo>
                  <a:lnTo>
                    <a:pt x="84" y="42"/>
                  </a:lnTo>
                  <a:lnTo>
                    <a:pt x="84" y="30"/>
                  </a:lnTo>
                  <a:lnTo>
                    <a:pt x="72" y="6"/>
                  </a:lnTo>
                  <a:lnTo>
                    <a:pt x="42" y="0"/>
                  </a:lnTo>
                  <a:lnTo>
                    <a:pt x="30" y="0"/>
                  </a:lnTo>
                  <a:lnTo>
                    <a:pt x="12" y="12"/>
                  </a:lnTo>
                  <a:lnTo>
                    <a:pt x="0" y="24"/>
                  </a:lnTo>
                  <a:lnTo>
                    <a:pt x="0" y="36"/>
                  </a:lnTo>
                  <a:lnTo>
                    <a:pt x="6" y="59"/>
                  </a:lnTo>
                  <a:lnTo>
                    <a:pt x="24" y="83"/>
                  </a:lnTo>
                  <a:lnTo>
                    <a:pt x="36" y="95"/>
                  </a:lnTo>
                  <a:lnTo>
                    <a:pt x="36" y="95"/>
                  </a:lnTo>
                  <a:close/>
                  <a:moveTo>
                    <a:pt x="48" y="12"/>
                  </a:moveTo>
                  <a:lnTo>
                    <a:pt x="66" y="18"/>
                  </a:lnTo>
                  <a:lnTo>
                    <a:pt x="72" y="30"/>
                  </a:lnTo>
                  <a:lnTo>
                    <a:pt x="72" y="42"/>
                  </a:lnTo>
                  <a:lnTo>
                    <a:pt x="66" y="53"/>
                  </a:lnTo>
                  <a:lnTo>
                    <a:pt x="48" y="71"/>
                  </a:lnTo>
                  <a:lnTo>
                    <a:pt x="42" y="77"/>
                  </a:lnTo>
                  <a:lnTo>
                    <a:pt x="36" y="77"/>
                  </a:lnTo>
                  <a:lnTo>
                    <a:pt x="24" y="65"/>
                  </a:lnTo>
                  <a:lnTo>
                    <a:pt x="18" y="48"/>
                  </a:lnTo>
                  <a:lnTo>
                    <a:pt x="18" y="30"/>
                  </a:lnTo>
                  <a:lnTo>
                    <a:pt x="30" y="12"/>
                  </a:lnTo>
                  <a:lnTo>
                    <a:pt x="48" y="12"/>
                  </a:lnTo>
                  <a:lnTo>
                    <a:pt x="48" y="1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13" name="Freeform 25"/>
            <p:cNvSpPr>
              <a:spLocks noEditPoints="1"/>
            </p:cNvSpPr>
            <p:nvPr userDrawn="1"/>
          </p:nvSpPr>
          <p:spPr bwMode="ltGray">
            <a:xfrm>
              <a:off x="3779" y="3872"/>
              <a:ext cx="90" cy="108"/>
            </a:xfrm>
            <a:custGeom>
              <a:avLst/>
              <a:gdLst>
                <a:gd name="T0" fmla="*/ 12 w 90"/>
                <a:gd name="T1" fmla="*/ 96 h 108"/>
                <a:gd name="T2" fmla="*/ 24 w 90"/>
                <a:gd name="T3" fmla="*/ 108 h 108"/>
                <a:gd name="T4" fmla="*/ 42 w 90"/>
                <a:gd name="T5" fmla="*/ 108 h 108"/>
                <a:gd name="T6" fmla="*/ 66 w 90"/>
                <a:gd name="T7" fmla="*/ 102 h 108"/>
                <a:gd name="T8" fmla="*/ 84 w 90"/>
                <a:gd name="T9" fmla="*/ 78 h 108"/>
                <a:gd name="T10" fmla="*/ 90 w 90"/>
                <a:gd name="T11" fmla="*/ 66 h 108"/>
                <a:gd name="T12" fmla="*/ 84 w 90"/>
                <a:gd name="T13" fmla="*/ 48 h 108"/>
                <a:gd name="T14" fmla="*/ 66 w 90"/>
                <a:gd name="T15" fmla="*/ 24 h 108"/>
                <a:gd name="T16" fmla="*/ 48 w 90"/>
                <a:gd name="T17" fmla="*/ 12 h 108"/>
                <a:gd name="T18" fmla="*/ 36 w 90"/>
                <a:gd name="T19" fmla="*/ 0 h 108"/>
                <a:gd name="T20" fmla="*/ 30 w 90"/>
                <a:gd name="T21" fmla="*/ 0 h 108"/>
                <a:gd name="T22" fmla="*/ 30 w 90"/>
                <a:gd name="T23" fmla="*/ 0 h 108"/>
                <a:gd name="T24" fmla="*/ 24 w 90"/>
                <a:gd name="T25" fmla="*/ 0 h 108"/>
                <a:gd name="T26" fmla="*/ 12 w 90"/>
                <a:gd name="T27" fmla="*/ 30 h 108"/>
                <a:gd name="T28" fmla="*/ 0 w 90"/>
                <a:gd name="T29" fmla="*/ 54 h 108"/>
                <a:gd name="T30" fmla="*/ 0 w 90"/>
                <a:gd name="T31" fmla="*/ 78 h 108"/>
                <a:gd name="T32" fmla="*/ 12 w 90"/>
                <a:gd name="T33" fmla="*/ 96 h 108"/>
                <a:gd name="T34" fmla="*/ 12 w 90"/>
                <a:gd name="T35" fmla="*/ 96 h 108"/>
                <a:gd name="T36" fmla="*/ 12 w 90"/>
                <a:gd name="T37" fmla="*/ 72 h 108"/>
                <a:gd name="T38" fmla="*/ 18 w 90"/>
                <a:gd name="T39" fmla="*/ 54 h 108"/>
                <a:gd name="T40" fmla="*/ 24 w 90"/>
                <a:gd name="T41" fmla="*/ 36 h 108"/>
                <a:gd name="T42" fmla="*/ 30 w 90"/>
                <a:gd name="T43" fmla="*/ 18 h 108"/>
                <a:gd name="T44" fmla="*/ 30 w 90"/>
                <a:gd name="T45" fmla="*/ 12 h 108"/>
                <a:gd name="T46" fmla="*/ 48 w 90"/>
                <a:gd name="T47" fmla="*/ 24 h 108"/>
                <a:gd name="T48" fmla="*/ 66 w 90"/>
                <a:gd name="T49" fmla="*/ 36 h 108"/>
                <a:gd name="T50" fmla="*/ 78 w 90"/>
                <a:gd name="T51" fmla="*/ 54 h 108"/>
                <a:gd name="T52" fmla="*/ 78 w 90"/>
                <a:gd name="T53" fmla="*/ 72 h 108"/>
                <a:gd name="T54" fmla="*/ 72 w 90"/>
                <a:gd name="T55" fmla="*/ 84 h 108"/>
                <a:gd name="T56" fmla="*/ 48 w 90"/>
                <a:gd name="T57" fmla="*/ 96 h 108"/>
                <a:gd name="T58" fmla="*/ 36 w 90"/>
                <a:gd name="T59" fmla="*/ 96 h 108"/>
                <a:gd name="T60" fmla="*/ 24 w 90"/>
                <a:gd name="T61" fmla="*/ 90 h 108"/>
                <a:gd name="T62" fmla="*/ 18 w 90"/>
                <a:gd name="T63" fmla="*/ 84 h 108"/>
                <a:gd name="T64" fmla="*/ 12 w 90"/>
                <a:gd name="T65" fmla="*/ 72 h 108"/>
                <a:gd name="T66" fmla="*/ 12 w 90"/>
                <a:gd name="T67" fmla="*/ 72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0" h="108">
                  <a:moveTo>
                    <a:pt x="12" y="96"/>
                  </a:moveTo>
                  <a:lnTo>
                    <a:pt x="24" y="108"/>
                  </a:lnTo>
                  <a:lnTo>
                    <a:pt x="42" y="108"/>
                  </a:lnTo>
                  <a:lnTo>
                    <a:pt x="66" y="102"/>
                  </a:lnTo>
                  <a:lnTo>
                    <a:pt x="84" y="78"/>
                  </a:lnTo>
                  <a:lnTo>
                    <a:pt x="90" y="66"/>
                  </a:lnTo>
                  <a:lnTo>
                    <a:pt x="84" y="48"/>
                  </a:lnTo>
                  <a:lnTo>
                    <a:pt x="66" y="24"/>
                  </a:lnTo>
                  <a:lnTo>
                    <a:pt x="48" y="12"/>
                  </a:lnTo>
                  <a:lnTo>
                    <a:pt x="36" y="0"/>
                  </a:lnTo>
                  <a:lnTo>
                    <a:pt x="30" y="0"/>
                  </a:lnTo>
                  <a:lnTo>
                    <a:pt x="30" y="0"/>
                  </a:lnTo>
                  <a:lnTo>
                    <a:pt x="24" y="0"/>
                  </a:lnTo>
                  <a:lnTo>
                    <a:pt x="12" y="30"/>
                  </a:lnTo>
                  <a:lnTo>
                    <a:pt x="0" y="54"/>
                  </a:lnTo>
                  <a:lnTo>
                    <a:pt x="0" y="78"/>
                  </a:lnTo>
                  <a:lnTo>
                    <a:pt x="12" y="96"/>
                  </a:lnTo>
                  <a:lnTo>
                    <a:pt x="12" y="96"/>
                  </a:lnTo>
                  <a:close/>
                  <a:moveTo>
                    <a:pt x="12" y="72"/>
                  </a:moveTo>
                  <a:lnTo>
                    <a:pt x="18" y="54"/>
                  </a:lnTo>
                  <a:lnTo>
                    <a:pt x="24" y="36"/>
                  </a:lnTo>
                  <a:lnTo>
                    <a:pt x="30" y="18"/>
                  </a:lnTo>
                  <a:lnTo>
                    <a:pt x="30" y="12"/>
                  </a:lnTo>
                  <a:lnTo>
                    <a:pt x="48" y="24"/>
                  </a:lnTo>
                  <a:lnTo>
                    <a:pt x="66" y="36"/>
                  </a:lnTo>
                  <a:lnTo>
                    <a:pt x="78" y="54"/>
                  </a:lnTo>
                  <a:lnTo>
                    <a:pt x="78" y="72"/>
                  </a:lnTo>
                  <a:lnTo>
                    <a:pt x="72" y="84"/>
                  </a:lnTo>
                  <a:lnTo>
                    <a:pt x="48" y="96"/>
                  </a:lnTo>
                  <a:lnTo>
                    <a:pt x="36" y="96"/>
                  </a:lnTo>
                  <a:lnTo>
                    <a:pt x="24" y="90"/>
                  </a:lnTo>
                  <a:lnTo>
                    <a:pt x="18" y="84"/>
                  </a:lnTo>
                  <a:lnTo>
                    <a:pt x="12" y="72"/>
                  </a:lnTo>
                  <a:lnTo>
                    <a:pt x="12" y="72"/>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14" name="Freeform 26"/>
            <p:cNvSpPr>
              <a:spLocks noEditPoints="1"/>
            </p:cNvSpPr>
            <p:nvPr userDrawn="1"/>
          </p:nvSpPr>
          <p:spPr bwMode="ltGray">
            <a:xfrm>
              <a:off x="2400" y="3872"/>
              <a:ext cx="72" cy="90"/>
            </a:xfrm>
            <a:custGeom>
              <a:avLst/>
              <a:gdLst>
                <a:gd name="T0" fmla="*/ 71 w 71"/>
                <a:gd name="T1" fmla="*/ 90 h 90"/>
                <a:gd name="T2" fmla="*/ 71 w 71"/>
                <a:gd name="T3" fmla="*/ 60 h 90"/>
                <a:gd name="T4" fmla="*/ 71 w 71"/>
                <a:gd name="T5" fmla="*/ 36 h 90"/>
                <a:gd name="T6" fmla="*/ 60 w 71"/>
                <a:gd name="T7" fmla="*/ 12 h 90"/>
                <a:gd name="T8" fmla="*/ 36 w 71"/>
                <a:gd name="T9" fmla="*/ 0 h 90"/>
                <a:gd name="T10" fmla="*/ 12 w 71"/>
                <a:gd name="T11" fmla="*/ 12 h 90"/>
                <a:gd name="T12" fmla="*/ 0 w 71"/>
                <a:gd name="T13" fmla="*/ 36 h 90"/>
                <a:gd name="T14" fmla="*/ 6 w 71"/>
                <a:gd name="T15" fmla="*/ 60 h 90"/>
                <a:gd name="T16" fmla="*/ 30 w 71"/>
                <a:gd name="T17" fmla="*/ 78 h 90"/>
                <a:gd name="T18" fmla="*/ 54 w 71"/>
                <a:gd name="T19" fmla="*/ 90 h 90"/>
                <a:gd name="T20" fmla="*/ 71 w 71"/>
                <a:gd name="T21" fmla="*/ 90 h 90"/>
                <a:gd name="T22" fmla="*/ 71 w 71"/>
                <a:gd name="T23" fmla="*/ 90 h 90"/>
                <a:gd name="T24" fmla="*/ 24 w 71"/>
                <a:gd name="T25" fmla="*/ 18 h 90"/>
                <a:gd name="T26" fmla="*/ 42 w 71"/>
                <a:gd name="T27" fmla="*/ 18 h 90"/>
                <a:gd name="T28" fmla="*/ 54 w 71"/>
                <a:gd name="T29" fmla="*/ 18 h 90"/>
                <a:gd name="T30" fmla="*/ 60 w 71"/>
                <a:gd name="T31" fmla="*/ 42 h 90"/>
                <a:gd name="T32" fmla="*/ 60 w 71"/>
                <a:gd name="T33" fmla="*/ 66 h 90"/>
                <a:gd name="T34" fmla="*/ 60 w 71"/>
                <a:gd name="T35" fmla="*/ 72 h 90"/>
                <a:gd name="T36" fmla="*/ 60 w 71"/>
                <a:gd name="T37" fmla="*/ 78 h 90"/>
                <a:gd name="T38" fmla="*/ 42 w 71"/>
                <a:gd name="T39" fmla="*/ 72 h 90"/>
                <a:gd name="T40" fmla="*/ 24 w 71"/>
                <a:gd name="T41" fmla="*/ 66 h 90"/>
                <a:gd name="T42" fmla="*/ 12 w 71"/>
                <a:gd name="T43" fmla="*/ 48 h 90"/>
                <a:gd name="T44" fmla="*/ 12 w 71"/>
                <a:gd name="T45" fmla="*/ 30 h 90"/>
                <a:gd name="T46" fmla="*/ 24 w 71"/>
                <a:gd name="T47" fmla="*/ 18 h 90"/>
                <a:gd name="T48" fmla="*/ 24 w 71"/>
                <a:gd name="T49" fmla="*/ 18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1" h="90">
                  <a:moveTo>
                    <a:pt x="71" y="90"/>
                  </a:moveTo>
                  <a:lnTo>
                    <a:pt x="71" y="60"/>
                  </a:lnTo>
                  <a:lnTo>
                    <a:pt x="71" y="36"/>
                  </a:lnTo>
                  <a:lnTo>
                    <a:pt x="60" y="12"/>
                  </a:lnTo>
                  <a:lnTo>
                    <a:pt x="36" y="0"/>
                  </a:lnTo>
                  <a:lnTo>
                    <a:pt x="12" y="12"/>
                  </a:lnTo>
                  <a:lnTo>
                    <a:pt x="0" y="36"/>
                  </a:lnTo>
                  <a:lnTo>
                    <a:pt x="6" y="60"/>
                  </a:lnTo>
                  <a:lnTo>
                    <a:pt x="30" y="78"/>
                  </a:lnTo>
                  <a:lnTo>
                    <a:pt x="54" y="90"/>
                  </a:lnTo>
                  <a:lnTo>
                    <a:pt x="71" y="90"/>
                  </a:lnTo>
                  <a:lnTo>
                    <a:pt x="71" y="90"/>
                  </a:lnTo>
                  <a:close/>
                  <a:moveTo>
                    <a:pt x="24" y="18"/>
                  </a:moveTo>
                  <a:lnTo>
                    <a:pt x="42" y="18"/>
                  </a:lnTo>
                  <a:lnTo>
                    <a:pt x="54" y="18"/>
                  </a:lnTo>
                  <a:lnTo>
                    <a:pt x="60" y="42"/>
                  </a:lnTo>
                  <a:lnTo>
                    <a:pt x="60" y="66"/>
                  </a:lnTo>
                  <a:lnTo>
                    <a:pt x="60" y="72"/>
                  </a:lnTo>
                  <a:lnTo>
                    <a:pt x="60" y="78"/>
                  </a:lnTo>
                  <a:lnTo>
                    <a:pt x="42" y="72"/>
                  </a:lnTo>
                  <a:lnTo>
                    <a:pt x="24" y="66"/>
                  </a:lnTo>
                  <a:lnTo>
                    <a:pt x="12" y="48"/>
                  </a:lnTo>
                  <a:lnTo>
                    <a:pt x="12" y="30"/>
                  </a:lnTo>
                  <a:lnTo>
                    <a:pt x="24" y="18"/>
                  </a:lnTo>
                  <a:lnTo>
                    <a:pt x="24"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15" name="Oval 27"/>
            <p:cNvSpPr>
              <a:spLocks noChangeArrowheads="1"/>
            </p:cNvSpPr>
            <p:nvPr userDrawn="1"/>
          </p:nvSpPr>
          <p:spPr bwMode="ltGray">
            <a:xfrm>
              <a:off x="2444" y="3838"/>
              <a:ext cx="1380" cy="389"/>
            </a:xfrm>
            <a:prstGeom prst="ellipse">
              <a:avLst/>
            </a:prstGeom>
            <a:gradFill rotWithShape="0">
              <a:gsLst>
                <a:gs pos="0">
                  <a:schemeClr val="bg2">
                    <a:gamma/>
                    <a:tint val="81961"/>
                    <a:invGamma/>
                  </a:schemeClr>
                </a:gs>
                <a:gs pos="100000">
                  <a:schemeClr val="bg2"/>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7916" name="Oval 28"/>
            <p:cNvSpPr>
              <a:spLocks noChangeArrowheads="1"/>
            </p:cNvSpPr>
            <p:nvPr userDrawn="1"/>
          </p:nvSpPr>
          <p:spPr bwMode="ltGray">
            <a:xfrm>
              <a:off x="2394" y="3834"/>
              <a:ext cx="1502" cy="288"/>
            </a:xfrm>
            <a:prstGeom prst="ellipse">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7917" name="Oval 29"/>
            <p:cNvSpPr>
              <a:spLocks noChangeArrowheads="1"/>
            </p:cNvSpPr>
            <p:nvPr userDrawn="1"/>
          </p:nvSpPr>
          <p:spPr bwMode="ltGray">
            <a:xfrm>
              <a:off x="2441" y="3860"/>
              <a:ext cx="1425" cy="220"/>
            </a:xfrm>
            <a:prstGeom prst="ellipse">
              <a:avLst/>
            </a:prstGeom>
            <a:gradFill rotWithShape="0">
              <a:gsLst>
                <a:gs pos="0">
                  <a:schemeClr val="bg2"/>
                </a:gs>
                <a:gs pos="100000">
                  <a:schemeClr val="bg2">
                    <a:gamma/>
                    <a:tint val="81961"/>
                    <a:invGamma/>
                  </a:schemeClr>
                </a:gs>
              </a:gsLst>
              <a:lin ang="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7918" name="Freeform 30"/>
            <p:cNvSpPr>
              <a:spLocks noEditPoints="1"/>
            </p:cNvSpPr>
            <p:nvPr userDrawn="1"/>
          </p:nvSpPr>
          <p:spPr bwMode="ltGray">
            <a:xfrm>
              <a:off x="3743" y="3788"/>
              <a:ext cx="90" cy="96"/>
            </a:xfrm>
            <a:custGeom>
              <a:avLst/>
              <a:gdLst>
                <a:gd name="T0" fmla="*/ 66 w 90"/>
                <a:gd name="T1" fmla="*/ 96 h 96"/>
                <a:gd name="T2" fmla="*/ 78 w 90"/>
                <a:gd name="T3" fmla="*/ 66 h 96"/>
                <a:gd name="T4" fmla="*/ 90 w 90"/>
                <a:gd name="T5" fmla="*/ 42 h 96"/>
                <a:gd name="T6" fmla="*/ 78 w 90"/>
                <a:gd name="T7" fmla="*/ 18 h 96"/>
                <a:gd name="T8" fmla="*/ 60 w 90"/>
                <a:gd name="T9" fmla="*/ 0 h 96"/>
                <a:gd name="T10" fmla="*/ 30 w 90"/>
                <a:gd name="T11" fmla="*/ 6 h 96"/>
                <a:gd name="T12" fmla="*/ 18 w 90"/>
                <a:gd name="T13" fmla="*/ 18 h 96"/>
                <a:gd name="T14" fmla="*/ 6 w 90"/>
                <a:gd name="T15" fmla="*/ 30 h 96"/>
                <a:gd name="T16" fmla="*/ 0 w 90"/>
                <a:gd name="T17" fmla="*/ 42 h 96"/>
                <a:gd name="T18" fmla="*/ 6 w 90"/>
                <a:gd name="T19" fmla="*/ 60 h 96"/>
                <a:gd name="T20" fmla="*/ 24 w 90"/>
                <a:gd name="T21" fmla="*/ 78 h 96"/>
                <a:gd name="T22" fmla="*/ 48 w 90"/>
                <a:gd name="T23" fmla="*/ 90 h 96"/>
                <a:gd name="T24" fmla="*/ 66 w 90"/>
                <a:gd name="T25" fmla="*/ 96 h 96"/>
                <a:gd name="T26" fmla="*/ 66 w 90"/>
                <a:gd name="T27" fmla="*/ 96 h 96"/>
                <a:gd name="T28" fmla="*/ 42 w 90"/>
                <a:gd name="T29" fmla="*/ 18 h 96"/>
                <a:gd name="T30" fmla="*/ 60 w 90"/>
                <a:gd name="T31" fmla="*/ 18 h 96"/>
                <a:gd name="T32" fmla="*/ 72 w 90"/>
                <a:gd name="T33" fmla="*/ 24 h 96"/>
                <a:gd name="T34" fmla="*/ 72 w 90"/>
                <a:gd name="T35" fmla="*/ 36 h 96"/>
                <a:gd name="T36" fmla="*/ 72 w 90"/>
                <a:gd name="T37" fmla="*/ 48 h 96"/>
                <a:gd name="T38" fmla="*/ 66 w 90"/>
                <a:gd name="T39" fmla="*/ 72 h 96"/>
                <a:gd name="T40" fmla="*/ 60 w 90"/>
                <a:gd name="T41" fmla="*/ 78 h 96"/>
                <a:gd name="T42" fmla="*/ 60 w 90"/>
                <a:gd name="T43" fmla="*/ 84 h 96"/>
                <a:gd name="T44" fmla="*/ 42 w 90"/>
                <a:gd name="T45" fmla="*/ 72 h 96"/>
                <a:gd name="T46" fmla="*/ 30 w 90"/>
                <a:gd name="T47" fmla="*/ 66 h 96"/>
                <a:gd name="T48" fmla="*/ 18 w 90"/>
                <a:gd name="T49" fmla="*/ 42 h 96"/>
                <a:gd name="T50" fmla="*/ 24 w 90"/>
                <a:gd name="T51" fmla="*/ 30 h 96"/>
                <a:gd name="T52" fmla="*/ 42 w 90"/>
                <a:gd name="T53" fmla="*/ 18 h 96"/>
                <a:gd name="T54" fmla="*/ 42 w 90"/>
                <a:gd name="T55" fmla="*/ 18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0" h="96">
                  <a:moveTo>
                    <a:pt x="66" y="96"/>
                  </a:moveTo>
                  <a:lnTo>
                    <a:pt x="78" y="66"/>
                  </a:lnTo>
                  <a:lnTo>
                    <a:pt x="90" y="42"/>
                  </a:lnTo>
                  <a:lnTo>
                    <a:pt x="78" y="18"/>
                  </a:lnTo>
                  <a:lnTo>
                    <a:pt x="60" y="0"/>
                  </a:lnTo>
                  <a:lnTo>
                    <a:pt x="30" y="6"/>
                  </a:lnTo>
                  <a:lnTo>
                    <a:pt x="18" y="18"/>
                  </a:lnTo>
                  <a:lnTo>
                    <a:pt x="6" y="30"/>
                  </a:lnTo>
                  <a:lnTo>
                    <a:pt x="0" y="42"/>
                  </a:lnTo>
                  <a:lnTo>
                    <a:pt x="6" y="60"/>
                  </a:lnTo>
                  <a:lnTo>
                    <a:pt x="24" y="78"/>
                  </a:lnTo>
                  <a:lnTo>
                    <a:pt x="48" y="90"/>
                  </a:lnTo>
                  <a:lnTo>
                    <a:pt x="66" y="96"/>
                  </a:lnTo>
                  <a:lnTo>
                    <a:pt x="66" y="96"/>
                  </a:lnTo>
                  <a:close/>
                  <a:moveTo>
                    <a:pt x="42" y="18"/>
                  </a:moveTo>
                  <a:lnTo>
                    <a:pt x="60" y="18"/>
                  </a:lnTo>
                  <a:lnTo>
                    <a:pt x="72" y="24"/>
                  </a:lnTo>
                  <a:lnTo>
                    <a:pt x="72" y="36"/>
                  </a:lnTo>
                  <a:lnTo>
                    <a:pt x="72" y="48"/>
                  </a:lnTo>
                  <a:lnTo>
                    <a:pt x="66" y="72"/>
                  </a:lnTo>
                  <a:lnTo>
                    <a:pt x="60" y="78"/>
                  </a:lnTo>
                  <a:lnTo>
                    <a:pt x="60" y="84"/>
                  </a:lnTo>
                  <a:lnTo>
                    <a:pt x="42" y="72"/>
                  </a:lnTo>
                  <a:lnTo>
                    <a:pt x="30" y="66"/>
                  </a:lnTo>
                  <a:lnTo>
                    <a:pt x="18" y="42"/>
                  </a:lnTo>
                  <a:lnTo>
                    <a:pt x="24" y="30"/>
                  </a:lnTo>
                  <a:lnTo>
                    <a:pt x="42" y="18"/>
                  </a:lnTo>
                  <a:lnTo>
                    <a:pt x="42" y="18"/>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19" name="Freeform 31"/>
            <p:cNvSpPr>
              <a:spLocks noEditPoints="1"/>
            </p:cNvSpPr>
            <p:nvPr userDrawn="1"/>
          </p:nvSpPr>
          <p:spPr bwMode="ltGray">
            <a:xfrm>
              <a:off x="5422" y="3603"/>
              <a:ext cx="72" cy="108"/>
            </a:xfrm>
            <a:custGeom>
              <a:avLst/>
              <a:gdLst>
                <a:gd name="T0" fmla="*/ 0 w 72"/>
                <a:gd name="T1" fmla="*/ 90 h 108"/>
                <a:gd name="T2" fmla="*/ 12 w 72"/>
                <a:gd name="T3" fmla="*/ 102 h 108"/>
                <a:gd name="T4" fmla="*/ 24 w 72"/>
                <a:gd name="T5" fmla="*/ 108 h 108"/>
                <a:gd name="T6" fmla="*/ 48 w 72"/>
                <a:gd name="T7" fmla="*/ 108 h 108"/>
                <a:gd name="T8" fmla="*/ 66 w 72"/>
                <a:gd name="T9" fmla="*/ 96 h 108"/>
                <a:gd name="T10" fmla="*/ 72 w 72"/>
                <a:gd name="T11" fmla="*/ 66 h 108"/>
                <a:gd name="T12" fmla="*/ 66 w 72"/>
                <a:gd name="T13" fmla="*/ 42 h 108"/>
                <a:gd name="T14" fmla="*/ 60 w 72"/>
                <a:gd name="T15" fmla="*/ 18 h 108"/>
                <a:gd name="T16" fmla="*/ 48 w 72"/>
                <a:gd name="T17" fmla="*/ 6 h 108"/>
                <a:gd name="T18" fmla="*/ 42 w 72"/>
                <a:gd name="T19" fmla="*/ 0 h 108"/>
                <a:gd name="T20" fmla="*/ 42 w 72"/>
                <a:gd name="T21" fmla="*/ 0 h 108"/>
                <a:gd name="T22" fmla="*/ 36 w 72"/>
                <a:gd name="T23" fmla="*/ 0 h 108"/>
                <a:gd name="T24" fmla="*/ 18 w 72"/>
                <a:gd name="T25" fmla="*/ 24 h 108"/>
                <a:gd name="T26" fmla="*/ 6 w 72"/>
                <a:gd name="T27" fmla="*/ 48 h 108"/>
                <a:gd name="T28" fmla="*/ 0 w 72"/>
                <a:gd name="T29" fmla="*/ 66 h 108"/>
                <a:gd name="T30" fmla="*/ 0 w 72"/>
                <a:gd name="T31" fmla="*/ 90 h 108"/>
                <a:gd name="T32" fmla="*/ 0 w 72"/>
                <a:gd name="T33" fmla="*/ 90 h 108"/>
                <a:gd name="T34" fmla="*/ 12 w 72"/>
                <a:gd name="T35" fmla="*/ 66 h 108"/>
                <a:gd name="T36" fmla="*/ 18 w 72"/>
                <a:gd name="T37" fmla="*/ 48 h 108"/>
                <a:gd name="T38" fmla="*/ 24 w 72"/>
                <a:gd name="T39" fmla="*/ 36 h 108"/>
                <a:gd name="T40" fmla="*/ 30 w 72"/>
                <a:gd name="T41" fmla="*/ 24 h 108"/>
                <a:gd name="T42" fmla="*/ 36 w 72"/>
                <a:gd name="T43" fmla="*/ 18 h 108"/>
                <a:gd name="T44" fmla="*/ 54 w 72"/>
                <a:gd name="T45" fmla="*/ 30 h 108"/>
                <a:gd name="T46" fmla="*/ 60 w 72"/>
                <a:gd name="T47" fmla="*/ 48 h 108"/>
                <a:gd name="T48" fmla="*/ 66 w 72"/>
                <a:gd name="T49" fmla="*/ 72 h 108"/>
                <a:gd name="T50" fmla="*/ 66 w 72"/>
                <a:gd name="T51" fmla="*/ 84 h 108"/>
                <a:gd name="T52" fmla="*/ 54 w 72"/>
                <a:gd name="T53" fmla="*/ 96 h 108"/>
                <a:gd name="T54" fmla="*/ 30 w 72"/>
                <a:gd name="T55" fmla="*/ 102 h 108"/>
                <a:gd name="T56" fmla="*/ 24 w 72"/>
                <a:gd name="T57" fmla="*/ 96 h 108"/>
                <a:gd name="T58" fmla="*/ 12 w 72"/>
                <a:gd name="T59" fmla="*/ 90 h 108"/>
                <a:gd name="T60" fmla="*/ 12 w 72"/>
                <a:gd name="T61" fmla="*/ 78 h 108"/>
                <a:gd name="T62" fmla="*/ 12 w 72"/>
                <a:gd name="T63" fmla="*/ 66 h 108"/>
                <a:gd name="T64" fmla="*/ 12 w 72"/>
                <a:gd name="T65" fmla="*/ 66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2" h="108">
                  <a:moveTo>
                    <a:pt x="0" y="90"/>
                  </a:moveTo>
                  <a:lnTo>
                    <a:pt x="12" y="102"/>
                  </a:lnTo>
                  <a:lnTo>
                    <a:pt x="24" y="108"/>
                  </a:lnTo>
                  <a:lnTo>
                    <a:pt x="48" y="108"/>
                  </a:lnTo>
                  <a:lnTo>
                    <a:pt x="66" y="96"/>
                  </a:lnTo>
                  <a:lnTo>
                    <a:pt x="72" y="66"/>
                  </a:lnTo>
                  <a:lnTo>
                    <a:pt x="66" y="42"/>
                  </a:lnTo>
                  <a:lnTo>
                    <a:pt x="60" y="18"/>
                  </a:lnTo>
                  <a:lnTo>
                    <a:pt x="48" y="6"/>
                  </a:lnTo>
                  <a:lnTo>
                    <a:pt x="42" y="0"/>
                  </a:lnTo>
                  <a:lnTo>
                    <a:pt x="42" y="0"/>
                  </a:lnTo>
                  <a:lnTo>
                    <a:pt x="36" y="0"/>
                  </a:lnTo>
                  <a:lnTo>
                    <a:pt x="18" y="24"/>
                  </a:lnTo>
                  <a:lnTo>
                    <a:pt x="6" y="48"/>
                  </a:lnTo>
                  <a:lnTo>
                    <a:pt x="0" y="66"/>
                  </a:lnTo>
                  <a:lnTo>
                    <a:pt x="0" y="90"/>
                  </a:lnTo>
                  <a:lnTo>
                    <a:pt x="0" y="90"/>
                  </a:lnTo>
                  <a:close/>
                  <a:moveTo>
                    <a:pt x="12" y="66"/>
                  </a:moveTo>
                  <a:lnTo>
                    <a:pt x="18" y="48"/>
                  </a:lnTo>
                  <a:lnTo>
                    <a:pt x="24" y="36"/>
                  </a:lnTo>
                  <a:lnTo>
                    <a:pt x="30" y="24"/>
                  </a:lnTo>
                  <a:lnTo>
                    <a:pt x="36" y="18"/>
                  </a:lnTo>
                  <a:lnTo>
                    <a:pt x="54" y="30"/>
                  </a:lnTo>
                  <a:lnTo>
                    <a:pt x="60" y="48"/>
                  </a:lnTo>
                  <a:lnTo>
                    <a:pt x="66" y="72"/>
                  </a:lnTo>
                  <a:lnTo>
                    <a:pt x="66" y="84"/>
                  </a:lnTo>
                  <a:lnTo>
                    <a:pt x="54" y="96"/>
                  </a:lnTo>
                  <a:lnTo>
                    <a:pt x="30" y="102"/>
                  </a:lnTo>
                  <a:lnTo>
                    <a:pt x="24" y="96"/>
                  </a:lnTo>
                  <a:lnTo>
                    <a:pt x="12" y="90"/>
                  </a:lnTo>
                  <a:lnTo>
                    <a:pt x="12" y="78"/>
                  </a:lnTo>
                  <a:lnTo>
                    <a:pt x="12" y="66"/>
                  </a:lnTo>
                  <a:lnTo>
                    <a:pt x="12" y="66"/>
                  </a:lnTo>
                  <a:close/>
                </a:path>
              </a:pathLst>
            </a:custGeom>
            <a:gradFill rotWithShape="0">
              <a:gsLst>
                <a:gs pos="0">
                  <a:schemeClr val="bg2"/>
                </a:gs>
                <a:gs pos="100000">
                  <a:schemeClr val="bg2">
                    <a:gamma/>
                    <a:tint val="81961"/>
                    <a:invGamma/>
                  </a:schemeClr>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20" name="Rectangle 32"/>
            <p:cNvSpPr>
              <a:spLocks noChangeArrowheads="1"/>
            </p:cNvSpPr>
            <p:nvPr userDrawn="1"/>
          </p:nvSpPr>
          <p:spPr bwMode="ltGray">
            <a:xfrm>
              <a:off x="4238" y="1773"/>
              <a:ext cx="173" cy="2539"/>
            </a:xfrm>
            <a:prstGeom prst="rect">
              <a:avLst/>
            </a:prstGeom>
            <a:gradFill rotWithShape="0">
              <a:gsLst>
                <a:gs pos="0">
                  <a:schemeClr val="bg2">
                    <a:gamma/>
                    <a:tint val="81961"/>
                    <a:invGamma/>
                  </a:schemeClr>
                </a:gs>
                <a:gs pos="100000">
                  <a:schemeClr val="bg2"/>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7921" name="Rectangle 33"/>
            <p:cNvSpPr>
              <a:spLocks noChangeArrowheads="1"/>
            </p:cNvSpPr>
            <p:nvPr userDrawn="1"/>
          </p:nvSpPr>
          <p:spPr bwMode="ltGray">
            <a:xfrm>
              <a:off x="4288" y="1545"/>
              <a:ext cx="76" cy="240"/>
            </a:xfrm>
            <a:prstGeom prst="rect">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7922" name="AutoShape 34"/>
            <p:cNvSpPr>
              <a:spLocks noChangeArrowheads="1"/>
            </p:cNvSpPr>
            <p:nvPr userDrawn="1"/>
          </p:nvSpPr>
          <p:spPr bwMode="ltGray">
            <a:xfrm>
              <a:off x="4220" y="1743"/>
              <a:ext cx="205" cy="52"/>
            </a:xfrm>
            <a:prstGeom prst="roundRect">
              <a:avLst>
                <a:gd name="adj" fmla="val 16667"/>
              </a:avLst>
            </a:prstGeom>
            <a:gradFill rotWithShape="0">
              <a:gsLst>
                <a:gs pos="0">
                  <a:schemeClr val="bg2"/>
                </a:gs>
                <a:gs pos="100000">
                  <a:schemeClr val="bg2">
                    <a:gamma/>
                    <a:tint val="81961"/>
                    <a:invGamma/>
                  </a:schemeClr>
                </a:gs>
              </a:gsLst>
              <a:lin ang="54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fontAlgn="base">
                <a:spcBef>
                  <a:spcPct val="0"/>
                </a:spcBef>
                <a:spcAft>
                  <a:spcPct val="0"/>
                </a:spcAft>
              </a:pPr>
              <a:endParaRPr lang="uk-UA">
                <a:solidFill>
                  <a:srgbClr val="FFFFFF"/>
                </a:solidFill>
              </a:endParaRPr>
            </a:p>
          </p:txBody>
        </p:sp>
        <p:sp>
          <p:nvSpPr>
            <p:cNvPr id="37923" name="Freeform 35"/>
            <p:cNvSpPr>
              <a:spLocks/>
            </p:cNvSpPr>
            <p:nvPr userDrawn="1"/>
          </p:nvSpPr>
          <p:spPr bwMode="ltGray">
            <a:xfrm>
              <a:off x="4306" y="1529"/>
              <a:ext cx="252" cy="1576"/>
            </a:xfrm>
            <a:custGeom>
              <a:avLst/>
              <a:gdLst>
                <a:gd name="T0" fmla="*/ 252 w 252"/>
                <a:gd name="T1" fmla="*/ 1576 h 1576"/>
                <a:gd name="T2" fmla="*/ 12 w 252"/>
                <a:gd name="T3" fmla="*/ 84 h 1576"/>
                <a:gd name="T4" fmla="*/ 12 w 252"/>
                <a:gd name="T5" fmla="*/ 60 h 1576"/>
                <a:gd name="T6" fmla="*/ 0 w 252"/>
                <a:gd name="T7" fmla="*/ 12 h 1576"/>
                <a:gd name="T8" fmla="*/ 72 w 252"/>
                <a:gd name="T9" fmla="*/ 0 h 1576"/>
                <a:gd name="T10" fmla="*/ 72 w 252"/>
                <a:gd name="T11" fmla="*/ 0 h 1576"/>
                <a:gd name="T12" fmla="*/ 78 w 252"/>
                <a:gd name="T13" fmla="*/ 48 h 1576"/>
                <a:gd name="T14" fmla="*/ 88 w 252"/>
                <a:gd name="T15" fmla="*/ 66 h 15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2" h="1576">
                  <a:moveTo>
                    <a:pt x="252" y="1576"/>
                  </a:moveTo>
                  <a:lnTo>
                    <a:pt x="12" y="84"/>
                  </a:lnTo>
                  <a:lnTo>
                    <a:pt x="12" y="60"/>
                  </a:lnTo>
                  <a:lnTo>
                    <a:pt x="0" y="12"/>
                  </a:lnTo>
                  <a:lnTo>
                    <a:pt x="72" y="0"/>
                  </a:lnTo>
                  <a:lnTo>
                    <a:pt x="72" y="0"/>
                  </a:lnTo>
                  <a:lnTo>
                    <a:pt x="78" y="48"/>
                  </a:lnTo>
                  <a:lnTo>
                    <a:pt x="88" y="66"/>
                  </a:lnTo>
                </a:path>
              </a:pathLst>
            </a:custGeom>
            <a:gradFill rotWithShape="0">
              <a:gsLst>
                <a:gs pos="0">
                  <a:schemeClr val="bg2">
                    <a:gamma/>
                    <a:tint val="81961"/>
                    <a:invGamma/>
                  </a:schemeClr>
                </a:gs>
                <a:gs pos="100000">
                  <a:schemeClr val="bg2"/>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sp>
          <p:nvSpPr>
            <p:cNvPr id="37924" name="Freeform 36"/>
            <p:cNvSpPr>
              <a:spLocks/>
            </p:cNvSpPr>
            <p:nvPr userDrawn="1"/>
          </p:nvSpPr>
          <p:spPr bwMode="ltGray">
            <a:xfrm>
              <a:off x="4169" y="1421"/>
              <a:ext cx="317" cy="138"/>
            </a:xfrm>
            <a:custGeom>
              <a:avLst/>
              <a:gdLst>
                <a:gd name="T0" fmla="*/ 161 w 316"/>
                <a:gd name="T1" fmla="*/ 0 h 138"/>
                <a:gd name="T2" fmla="*/ 227 w 316"/>
                <a:gd name="T3" fmla="*/ 6 h 138"/>
                <a:gd name="T4" fmla="*/ 275 w 316"/>
                <a:gd name="T5" fmla="*/ 36 h 138"/>
                <a:gd name="T6" fmla="*/ 304 w 316"/>
                <a:gd name="T7" fmla="*/ 78 h 138"/>
                <a:gd name="T8" fmla="*/ 316 w 316"/>
                <a:gd name="T9" fmla="*/ 138 h 138"/>
                <a:gd name="T10" fmla="*/ 0 w 316"/>
                <a:gd name="T11" fmla="*/ 138 h 138"/>
                <a:gd name="T12" fmla="*/ 11 w 316"/>
                <a:gd name="T13" fmla="*/ 78 h 138"/>
                <a:gd name="T14" fmla="*/ 47 w 316"/>
                <a:gd name="T15" fmla="*/ 36 h 138"/>
                <a:gd name="T16" fmla="*/ 95 w 316"/>
                <a:gd name="T17" fmla="*/ 6 h 138"/>
                <a:gd name="T18" fmla="*/ 161 w 316"/>
                <a:gd name="T19" fmla="*/ 0 h 138"/>
                <a:gd name="T20" fmla="*/ 161 w 316"/>
                <a:gd name="T2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 h="138">
                  <a:moveTo>
                    <a:pt x="161" y="0"/>
                  </a:moveTo>
                  <a:lnTo>
                    <a:pt x="227" y="6"/>
                  </a:lnTo>
                  <a:lnTo>
                    <a:pt x="275" y="36"/>
                  </a:lnTo>
                  <a:lnTo>
                    <a:pt x="304" y="78"/>
                  </a:lnTo>
                  <a:lnTo>
                    <a:pt x="316" y="138"/>
                  </a:lnTo>
                  <a:lnTo>
                    <a:pt x="0" y="138"/>
                  </a:lnTo>
                  <a:lnTo>
                    <a:pt x="11" y="78"/>
                  </a:lnTo>
                  <a:lnTo>
                    <a:pt x="47" y="36"/>
                  </a:lnTo>
                  <a:lnTo>
                    <a:pt x="95" y="6"/>
                  </a:lnTo>
                  <a:lnTo>
                    <a:pt x="161" y="0"/>
                  </a:lnTo>
                  <a:lnTo>
                    <a:pt x="161" y="0"/>
                  </a:lnTo>
                  <a:close/>
                </a:path>
              </a:pathLst>
            </a:custGeom>
            <a:gradFill rotWithShape="0">
              <a:gsLst>
                <a:gs pos="0">
                  <a:schemeClr val="bg2">
                    <a:gamma/>
                    <a:tint val="81961"/>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uk-UA">
                <a:solidFill>
                  <a:srgbClr val="FFFFFF"/>
                </a:solidFill>
              </a:endParaRPr>
            </a:p>
          </p:txBody>
        </p:sp>
      </p:grpSp>
      <p:sp>
        <p:nvSpPr>
          <p:cNvPr id="37925" name="Rectangle 37"/>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uk-UA" altLang="uk-UA" smtClean="0"/>
              <a:t>Образец заголовка</a:t>
            </a:r>
          </a:p>
        </p:txBody>
      </p:sp>
      <p:sp>
        <p:nvSpPr>
          <p:cNvPr id="37926" name="Rectangle 38"/>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uk-UA" altLang="uk-UA" smtClean="0"/>
              <a:t>Образец текста</a:t>
            </a:r>
          </a:p>
          <a:p>
            <a:pPr lvl="1"/>
            <a:r>
              <a:rPr lang="uk-UA" altLang="uk-UA" smtClean="0"/>
              <a:t>Второй уровень</a:t>
            </a:r>
          </a:p>
          <a:p>
            <a:pPr lvl="2"/>
            <a:r>
              <a:rPr lang="uk-UA" altLang="uk-UA" smtClean="0"/>
              <a:t>Третий уровень</a:t>
            </a:r>
          </a:p>
          <a:p>
            <a:pPr lvl="3"/>
            <a:r>
              <a:rPr lang="uk-UA" altLang="uk-UA" smtClean="0"/>
              <a:t>Четвертый уровень</a:t>
            </a:r>
          </a:p>
          <a:p>
            <a:pPr lvl="4"/>
            <a:r>
              <a:rPr lang="uk-UA" altLang="uk-UA" smtClean="0"/>
              <a:t>Пятый уровень</a:t>
            </a:r>
          </a:p>
        </p:txBody>
      </p:sp>
      <p:sp>
        <p:nvSpPr>
          <p:cNvPr id="37927" name="Rectangle 39"/>
          <p:cNvSpPr>
            <a:spLocks noGrp="1" noChangeArrowheads="1"/>
          </p:cNvSpPr>
          <p:nvPr>
            <p:ph type="dt" sz="half" idx="2"/>
          </p:nvPr>
        </p:nvSpPr>
        <p:spPr bwMode="auto">
          <a:xfrm>
            <a:off x="457200" y="6278563"/>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fontAlgn="base">
              <a:spcBef>
                <a:spcPct val="0"/>
              </a:spcBef>
              <a:spcAft>
                <a:spcPct val="0"/>
              </a:spcAft>
            </a:pPr>
            <a:endParaRPr lang="uk-UA" altLang="uk-UA">
              <a:solidFill>
                <a:srgbClr val="FFFFFF"/>
              </a:solidFill>
            </a:endParaRPr>
          </a:p>
        </p:txBody>
      </p:sp>
      <p:sp>
        <p:nvSpPr>
          <p:cNvPr id="37928" name="Rectangle 40"/>
          <p:cNvSpPr>
            <a:spLocks noGrp="1" noChangeArrowheads="1"/>
          </p:cNvSpPr>
          <p:nvPr>
            <p:ph type="ftr" sz="quarter" idx="3"/>
          </p:nvPr>
        </p:nvSpPr>
        <p:spPr bwMode="auto">
          <a:xfrm>
            <a:off x="3124200" y="6278563"/>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pPr fontAlgn="base">
              <a:spcBef>
                <a:spcPct val="0"/>
              </a:spcBef>
              <a:spcAft>
                <a:spcPct val="0"/>
              </a:spcAft>
            </a:pPr>
            <a:endParaRPr lang="uk-UA" altLang="uk-UA">
              <a:solidFill>
                <a:srgbClr val="FFFFFF"/>
              </a:solidFill>
            </a:endParaRPr>
          </a:p>
        </p:txBody>
      </p:sp>
      <p:sp>
        <p:nvSpPr>
          <p:cNvPr id="37929" name="Rectangle 41"/>
          <p:cNvSpPr>
            <a:spLocks noGrp="1" noChangeArrowheads="1"/>
          </p:cNvSpPr>
          <p:nvPr>
            <p:ph type="sldNum" sz="quarter" idx="4"/>
          </p:nvPr>
        </p:nvSpPr>
        <p:spPr bwMode="auto">
          <a:xfrm>
            <a:off x="6553200" y="6278563"/>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fontAlgn="base">
              <a:spcBef>
                <a:spcPct val="0"/>
              </a:spcBef>
              <a:spcAft>
                <a:spcPct val="0"/>
              </a:spcAft>
            </a:pPr>
            <a:fld id="{99667AD9-91B0-4E8B-ADB0-AF626A15278D}" type="slidenum">
              <a:rPr lang="uk-UA" altLang="uk-UA">
                <a:solidFill>
                  <a:srgbClr val="FFFFFF"/>
                </a:solidFill>
              </a:rPr>
              <a:pPr fontAlgn="base">
                <a:spcBef>
                  <a:spcPct val="0"/>
                </a:spcBef>
                <a:spcAft>
                  <a:spcPct val="0"/>
                </a:spcAft>
              </a:pPr>
              <a:t>‹#›</a:t>
            </a:fld>
            <a:endParaRPr lang="uk-UA" altLang="uk-UA">
              <a:solidFill>
                <a:srgbClr val="FFFFFF"/>
              </a:solidFill>
            </a:endParaRPr>
          </a:p>
        </p:txBody>
      </p:sp>
    </p:spTree>
    <p:extLst>
      <p:ext uri="{BB962C8B-B14F-4D97-AF65-F5344CB8AC3E}">
        <p14:creationId xmlns:p14="http://schemas.microsoft.com/office/powerpoint/2010/main" val="566712622"/>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tx1"/>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ru-RU" altLang="uk-UA">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ru-RU" altLang="uk-UA">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A7366729-F260-4DD6-BC31-2FDB3D76A83D}" type="slidenum">
              <a:rPr lang="ru-RU" altLang="uk-UA">
                <a:solidFill>
                  <a:srgbClr val="000000"/>
                </a:solidFill>
              </a:rPr>
              <a:pPr fontAlgn="base">
                <a:spcBef>
                  <a:spcPct val="0"/>
                </a:spcBef>
                <a:spcAft>
                  <a:spcPct val="0"/>
                </a:spcAft>
              </a:pPr>
              <a:t>‹#›</a:t>
            </a:fld>
            <a:endParaRPr lang="ru-RU" altLang="uk-UA">
              <a:solidFill>
                <a:srgbClr val="000000"/>
              </a:solidFill>
            </a:endParaRPr>
          </a:p>
        </p:txBody>
      </p:sp>
    </p:spTree>
    <p:extLst>
      <p:ext uri="{BB962C8B-B14F-4D97-AF65-F5344CB8AC3E}">
        <p14:creationId xmlns:p14="http://schemas.microsoft.com/office/powerpoint/2010/main" val="234960924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ru-RU" altLang="uk-UA">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ru-RU" altLang="uk-UA">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A7366729-F260-4DD6-BC31-2FDB3D76A83D}" type="slidenum">
              <a:rPr lang="ru-RU" altLang="uk-UA">
                <a:solidFill>
                  <a:srgbClr val="000000"/>
                </a:solidFill>
              </a:rPr>
              <a:pPr fontAlgn="base">
                <a:spcBef>
                  <a:spcPct val="0"/>
                </a:spcBef>
                <a:spcAft>
                  <a:spcPct val="0"/>
                </a:spcAft>
              </a:pPr>
              <a:t>‹#›</a:t>
            </a:fld>
            <a:endParaRPr lang="ru-RU" altLang="uk-UA">
              <a:solidFill>
                <a:srgbClr val="000000"/>
              </a:solidFill>
            </a:endParaRPr>
          </a:p>
        </p:txBody>
      </p:sp>
    </p:spTree>
    <p:extLst>
      <p:ext uri="{BB962C8B-B14F-4D97-AF65-F5344CB8AC3E}">
        <p14:creationId xmlns:p14="http://schemas.microsoft.com/office/powerpoint/2010/main" val="329163475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ru-RU" altLang="uk-UA">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ru-RU" altLang="uk-UA">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A7366729-F260-4DD6-BC31-2FDB3D76A83D}" type="slidenum">
              <a:rPr lang="ru-RU" altLang="uk-UA">
                <a:solidFill>
                  <a:srgbClr val="000000"/>
                </a:solidFill>
              </a:rPr>
              <a:pPr fontAlgn="base">
                <a:spcBef>
                  <a:spcPct val="0"/>
                </a:spcBef>
                <a:spcAft>
                  <a:spcPct val="0"/>
                </a:spcAft>
              </a:pPr>
              <a:t>‹#›</a:t>
            </a:fld>
            <a:endParaRPr lang="ru-RU" altLang="uk-UA">
              <a:solidFill>
                <a:srgbClr val="000000"/>
              </a:solidFill>
            </a:endParaRPr>
          </a:p>
        </p:txBody>
      </p:sp>
    </p:spTree>
    <p:extLst>
      <p:ext uri="{BB962C8B-B14F-4D97-AF65-F5344CB8AC3E}">
        <p14:creationId xmlns:p14="http://schemas.microsoft.com/office/powerpoint/2010/main" val="45338301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ru-RU" altLang="uk-UA">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ru-RU" altLang="uk-UA">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A7366729-F260-4DD6-BC31-2FDB3D76A83D}" type="slidenum">
              <a:rPr lang="ru-RU" altLang="uk-UA">
                <a:solidFill>
                  <a:srgbClr val="000000"/>
                </a:solidFill>
              </a:rPr>
              <a:pPr fontAlgn="base">
                <a:spcBef>
                  <a:spcPct val="0"/>
                </a:spcBef>
                <a:spcAft>
                  <a:spcPct val="0"/>
                </a:spcAft>
              </a:pPr>
              <a:t>‹#›</a:t>
            </a:fld>
            <a:endParaRPr lang="ru-RU" altLang="uk-UA">
              <a:solidFill>
                <a:srgbClr val="000000"/>
              </a:solidFill>
            </a:endParaRPr>
          </a:p>
        </p:txBody>
      </p:sp>
    </p:spTree>
    <p:extLst>
      <p:ext uri="{BB962C8B-B14F-4D97-AF65-F5344CB8AC3E}">
        <p14:creationId xmlns:p14="http://schemas.microsoft.com/office/powerpoint/2010/main" val="287958725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ru-RU" altLang="uk-UA">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ru-RU" altLang="uk-UA">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F352D078-35DF-455E-A631-DB1607766D91}" type="slidenum">
              <a:rPr lang="ru-RU" altLang="uk-UA">
                <a:solidFill>
                  <a:srgbClr val="000000"/>
                </a:solidFill>
              </a:rPr>
              <a:pPr fontAlgn="base">
                <a:spcBef>
                  <a:spcPct val="0"/>
                </a:spcBef>
                <a:spcAft>
                  <a:spcPct val="0"/>
                </a:spcAft>
              </a:pPr>
              <a:t>‹#›</a:t>
            </a:fld>
            <a:endParaRPr lang="ru-RU" altLang="uk-UA">
              <a:solidFill>
                <a:srgbClr val="000000"/>
              </a:solidFill>
            </a:endParaRPr>
          </a:p>
        </p:txBody>
      </p:sp>
    </p:spTree>
    <p:extLst>
      <p:ext uri="{BB962C8B-B14F-4D97-AF65-F5344CB8AC3E}">
        <p14:creationId xmlns:p14="http://schemas.microsoft.com/office/powerpoint/2010/main" val="928350531"/>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ru-RU" altLang="uk-UA">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ru-RU" altLang="uk-UA">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300AF3DE-215A-45C6-B778-F38F467B9651}" type="slidenum">
              <a:rPr lang="ru-RU" altLang="uk-UA">
                <a:solidFill>
                  <a:srgbClr val="000000"/>
                </a:solidFill>
              </a:rPr>
              <a:pPr fontAlgn="base">
                <a:spcBef>
                  <a:spcPct val="0"/>
                </a:spcBef>
                <a:spcAft>
                  <a:spcPct val="0"/>
                </a:spcAft>
              </a:pPr>
              <a:t>‹#›</a:t>
            </a:fld>
            <a:endParaRPr lang="ru-RU" altLang="uk-UA">
              <a:solidFill>
                <a:srgbClr val="000000"/>
              </a:solidFill>
            </a:endParaRPr>
          </a:p>
        </p:txBody>
      </p:sp>
    </p:spTree>
    <p:extLst>
      <p:ext uri="{BB962C8B-B14F-4D97-AF65-F5344CB8AC3E}">
        <p14:creationId xmlns:p14="http://schemas.microsoft.com/office/powerpoint/2010/main" val="2064278053"/>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uk-UA"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uk-UA" smtClean="0"/>
              <a:t>Образец текста</a:t>
            </a:r>
          </a:p>
          <a:p>
            <a:pPr lvl="1"/>
            <a:r>
              <a:rPr lang="ru-RU" altLang="uk-UA" smtClean="0"/>
              <a:t>Второй уровень</a:t>
            </a:r>
          </a:p>
          <a:p>
            <a:pPr lvl="2"/>
            <a:r>
              <a:rPr lang="ru-RU" altLang="uk-UA" smtClean="0"/>
              <a:t>Третий уровень</a:t>
            </a:r>
          </a:p>
          <a:p>
            <a:pPr lvl="3"/>
            <a:r>
              <a:rPr lang="ru-RU" altLang="uk-UA" smtClean="0"/>
              <a:t>Четвертый уровень</a:t>
            </a:r>
          </a:p>
          <a:p>
            <a:pPr lvl="4"/>
            <a:r>
              <a:rPr lang="ru-RU" altLang="uk-UA"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ru-RU" altLang="uk-UA">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ru-RU" altLang="uk-UA">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F352D078-35DF-455E-A631-DB1607766D91}" type="slidenum">
              <a:rPr lang="ru-RU" altLang="uk-UA">
                <a:solidFill>
                  <a:srgbClr val="000000"/>
                </a:solidFill>
              </a:rPr>
              <a:pPr fontAlgn="base">
                <a:spcBef>
                  <a:spcPct val="0"/>
                </a:spcBef>
                <a:spcAft>
                  <a:spcPct val="0"/>
                </a:spcAft>
              </a:pPr>
              <a:t>‹#›</a:t>
            </a:fld>
            <a:endParaRPr lang="ru-RU" altLang="uk-UA">
              <a:solidFill>
                <a:srgbClr val="000000"/>
              </a:solidFill>
            </a:endParaRPr>
          </a:p>
        </p:txBody>
      </p:sp>
    </p:spTree>
    <p:extLst>
      <p:ext uri="{BB962C8B-B14F-4D97-AF65-F5344CB8AC3E}">
        <p14:creationId xmlns:p14="http://schemas.microsoft.com/office/powerpoint/2010/main" val="418316135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uk-UA" altLang="uk-UA" dirty="0"/>
              <a:t>Документація в цивільному процесі</a:t>
            </a:r>
          </a:p>
        </p:txBody>
      </p:sp>
      <p:sp>
        <p:nvSpPr>
          <p:cNvPr id="3075" name="Rectangle 3"/>
          <p:cNvSpPr>
            <a:spLocks noGrp="1" noChangeArrowheads="1"/>
          </p:cNvSpPr>
          <p:nvPr>
            <p:ph type="subTitle" idx="1"/>
          </p:nvPr>
        </p:nvSpPr>
        <p:spPr/>
        <p:txBody>
          <a:bodyPr/>
          <a:lstStyle/>
          <a:p>
            <a:r>
              <a:rPr lang="uk-UA" altLang="uk-UA"/>
              <a:t>Презентація курсу</a:t>
            </a:r>
          </a:p>
        </p:txBody>
      </p:sp>
    </p:spTree>
    <p:extLst>
      <p:ext uri="{BB962C8B-B14F-4D97-AF65-F5344CB8AC3E}">
        <p14:creationId xmlns:p14="http://schemas.microsoft.com/office/powerpoint/2010/main" val="25632914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3" name="Rectangle 13"/>
          <p:cNvSpPr>
            <a:spLocks noGrp="1" noChangeArrowheads="1"/>
          </p:cNvSpPr>
          <p:nvPr>
            <p:ph type="title"/>
          </p:nvPr>
        </p:nvSpPr>
        <p:spPr/>
        <p:txBody>
          <a:bodyPr/>
          <a:lstStyle/>
          <a:p>
            <a:r>
              <a:rPr lang="uk-UA" altLang="uk-UA"/>
              <a:t>Вступна частина</a:t>
            </a:r>
            <a:endParaRPr lang="ru-RU" altLang="uk-UA"/>
          </a:p>
        </p:txBody>
      </p:sp>
      <p:sp>
        <p:nvSpPr>
          <p:cNvPr id="5134" name="Rectangle 14"/>
          <p:cNvSpPr>
            <a:spLocks noGrp="1" noChangeArrowheads="1"/>
          </p:cNvSpPr>
          <p:nvPr>
            <p:ph type="body" idx="1"/>
          </p:nvPr>
        </p:nvSpPr>
        <p:spPr/>
        <p:txBody>
          <a:bodyPr/>
          <a:lstStyle/>
          <a:p>
            <a:pPr>
              <a:lnSpc>
                <a:spcPct val="80000"/>
              </a:lnSpc>
            </a:pPr>
            <a:r>
              <a:rPr lang="uk-UA" altLang="uk-UA" sz="2400" dirty="0"/>
              <a:t>Процесуальним засобом порушення судової діяльності у справах позовного провадження є позовна заява. Після слів «позовна заява», як правило додають характерні ознаки спору, що передбачається вирішувати у суді. Наприклад, </a:t>
            </a:r>
            <a:r>
              <a:rPr lang="uk-UA" altLang="uk-UA" sz="2400" b="1" dirty="0"/>
              <a:t>ПОЗОВНА ЗАЯВА про захист прав споживача</a:t>
            </a:r>
            <a:r>
              <a:rPr lang="uk-UA" altLang="uk-UA" sz="2400" dirty="0"/>
              <a:t>.</a:t>
            </a:r>
          </a:p>
          <a:p>
            <a:pPr>
              <a:lnSpc>
                <a:spcPct val="80000"/>
              </a:lnSpc>
            </a:pPr>
            <a:r>
              <a:rPr lang="uk-UA" altLang="uk-UA" sz="2400" dirty="0"/>
              <a:t>Заяви про видачу судового наказу оформлюються аналогічно: </a:t>
            </a:r>
            <a:r>
              <a:rPr lang="uk-UA" altLang="uk-UA" sz="2400" b="1" dirty="0"/>
              <a:t>ЗАЯВА про видачу судового наказу.</a:t>
            </a:r>
          </a:p>
          <a:p>
            <a:pPr>
              <a:lnSpc>
                <a:spcPct val="80000"/>
              </a:lnSpc>
            </a:pPr>
            <a:r>
              <a:rPr lang="uk-UA" altLang="uk-UA" sz="2400" dirty="0"/>
              <a:t>Звернення до окремого провадження оформлюється більш конкретно, оскільки потребується уточнити, який юридичний факт просить встановити заявник:</a:t>
            </a:r>
          </a:p>
          <a:p>
            <a:pPr>
              <a:lnSpc>
                <a:spcPct val="80000"/>
              </a:lnSpc>
              <a:buFontTx/>
              <a:buNone/>
            </a:pPr>
            <a:r>
              <a:rPr lang="uk-UA" altLang="uk-UA" sz="2400" b="1" dirty="0"/>
              <a:t>ЗАЯВА про встановлення факту родинних відносин між фізичними особами</a:t>
            </a:r>
            <a:r>
              <a:rPr lang="uk-UA" altLang="uk-UA" sz="2400" dirty="0"/>
              <a:t>.</a:t>
            </a:r>
            <a:endParaRPr lang="ru-RU" altLang="uk-UA" sz="2400" dirty="0"/>
          </a:p>
        </p:txBody>
      </p:sp>
    </p:spTree>
    <p:extLst>
      <p:ext uri="{BB962C8B-B14F-4D97-AF65-F5344CB8AC3E}">
        <p14:creationId xmlns:p14="http://schemas.microsoft.com/office/powerpoint/2010/main" val="3452155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uk-UA" altLang="uk-UA"/>
              <a:t>Описова частина</a:t>
            </a:r>
            <a:endParaRPr lang="ru-RU" altLang="uk-UA"/>
          </a:p>
        </p:txBody>
      </p:sp>
      <p:sp>
        <p:nvSpPr>
          <p:cNvPr id="12291" name="Rectangle 3"/>
          <p:cNvSpPr>
            <a:spLocks noGrp="1" noChangeArrowheads="1"/>
          </p:cNvSpPr>
          <p:nvPr>
            <p:ph type="body" idx="1"/>
          </p:nvPr>
        </p:nvSpPr>
        <p:spPr/>
        <p:txBody>
          <a:bodyPr/>
          <a:lstStyle/>
          <a:p>
            <a:pPr>
              <a:lnSpc>
                <a:spcPct val="90000"/>
              </a:lnSpc>
            </a:pPr>
            <a:r>
              <a:rPr lang="uk-UA" altLang="uk-UA" sz="2800"/>
              <a:t>згруповані усі юридичні факти, які складають фактичну основу справи</a:t>
            </a:r>
            <a:r>
              <a:rPr lang="ru-RU" altLang="uk-UA" sz="2800"/>
              <a:t> ;</a:t>
            </a:r>
          </a:p>
          <a:p>
            <a:pPr>
              <a:lnSpc>
                <a:spcPct val="90000"/>
              </a:lnSpc>
            </a:pPr>
            <a:r>
              <a:rPr lang="uk-UA" altLang="uk-UA" sz="2800"/>
              <a:t>усі юридичні факти мають бути викладені за критерієм послідовності та переконливості</a:t>
            </a:r>
            <a:r>
              <a:rPr lang="ru-RU" altLang="uk-UA" sz="2800"/>
              <a:t> ;</a:t>
            </a:r>
          </a:p>
          <a:p>
            <a:pPr>
              <a:lnSpc>
                <a:spcPct val="90000"/>
              </a:lnSpc>
            </a:pPr>
            <a:r>
              <a:rPr lang="uk-UA" altLang="uk-UA" sz="2800"/>
              <a:t>серед фактів, які підлягають доказуванню, слід визначити факти абсолютні, тобто очевидні, та ті факти, які підлягають доведенню, тобто ті, які можуть бути спростовані у ході доказової діяльності, залежно від предмета спору.</a:t>
            </a:r>
            <a:r>
              <a:rPr lang="ru-RU" altLang="uk-UA" sz="2800"/>
              <a:t> </a:t>
            </a:r>
          </a:p>
        </p:txBody>
      </p:sp>
    </p:spTree>
    <p:extLst>
      <p:ext uri="{BB962C8B-B14F-4D97-AF65-F5344CB8AC3E}">
        <p14:creationId xmlns:p14="http://schemas.microsoft.com/office/powerpoint/2010/main" val="1147025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uk-UA" altLang="uk-UA"/>
              <a:t>Мотивувальна частина</a:t>
            </a:r>
            <a:endParaRPr lang="ru-RU" altLang="uk-UA"/>
          </a:p>
        </p:txBody>
      </p:sp>
      <p:sp>
        <p:nvSpPr>
          <p:cNvPr id="13315" name="Rectangle 3"/>
          <p:cNvSpPr>
            <a:spLocks noGrp="1" noChangeArrowheads="1"/>
          </p:cNvSpPr>
          <p:nvPr>
            <p:ph type="body" idx="1"/>
          </p:nvPr>
        </p:nvSpPr>
        <p:spPr/>
        <p:txBody>
          <a:bodyPr/>
          <a:lstStyle/>
          <a:p>
            <a:pPr>
              <a:lnSpc>
                <a:spcPct val="80000"/>
              </a:lnSpc>
            </a:pPr>
            <a:r>
              <a:rPr lang="uk-UA" altLang="uk-UA" sz="2800"/>
              <a:t>Обов'язок кожної із сторін довести ті обставини, на які вона посилається як на підставу своїх вимог та заперечень, тобто підстави позову або заперечень проти позову. Ними є юридичні факти матеріально-правового характеру, що визначаються нормами матеріального права, які регулюють спірні правовідносини, їх виникнення, зміну, припинення, а також доказові факти, що тісно пов'язані з фактами матеріально-правового характеру, на підставі яких можна зробити висновок про їх наявність чи відсутність.</a:t>
            </a:r>
            <a:r>
              <a:rPr lang="ru-RU" altLang="uk-UA" sz="2800"/>
              <a:t> </a:t>
            </a:r>
          </a:p>
        </p:txBody>
      </p:sp>
    </p:spTree>
    <p:extLst>
      <p:ext uri="{BB962C8B-B14F-4D97-AF65-F5344CB8AC3E}">
        <p14:creationId xmlns:p14="http://schemas.microsoft.com/office/powerpoint/2010/main" val="1343266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uk-UA" altLang="uk-UA"/>
              <a:t>Прохальна частина</a:t>
            </a:r>
            <a:endParaRPr lang="ru-RU" altLang="uk-UA"/>
          </a:p>
        </p:txBody>
      </p:sp>
      <p:sp>
        <p:nvSpPr>
          <p:cNvPr id="14339" name="Rectangle 3"/>
          <p:cNvSpPr>
            <a:spLocks noGrp="1" noChangeArrowheads="1"/>
          </p:cNvSpPr>
          <p:nvPr>
            <p:ph type="body" idx="1"/>
          </p:nvPr>
        </p:nvSpPr>
        <p:spPr/>
        <p:txBody>
          <a:bodyPr/>
          <a:lstStyle/>
          <a:p>
            <a:pPr>
              <a:lnSpc>
                <a:spcPct val="90000"/>
              </a:lnSpc>
            </a:pPr>
            <a:r>
              <a:rPr lang="uk-UA" altLang="uk-UA"/>
              <a:t>наводяться прохання до суду матеріального і процесуального характеру</a:t>
            </a:r>
            <a:r>
              <a:rPr lang="ru-RU" altLang="uk-UA"/>
              <a:t> .</a:t>
            </a:r>
          </a:p>
          <a:p>
            <a:pPr>
              <a:lnSpc>
                <a:spcPct val="90000"/>
              </a:lnSpc>
            </a:pPr>
            <a:endParaRPr lang="uk-UA" altLang="uk-UA"/>
          </a:p>
          <a:p>
            <a:pPr>
              <a:lnSpc>
                <a:spcPct val="90000"/>
              </a:lnSpc>
              <a:buFontTx/>
              <a:buNone/>
            </a:pPr>
            <a:r>
              <a:rPr lang="uk-UA" altLang="uk-UA"/>
              <a:t>Після прохальної частини зазначаються додатки, які додаються до заяви, ставиться підпис особи, яка подала заяву, і дата подання, а не складання документа</a:t>
            </a:r>
            <a:r>
              <a:rPr lang="ru-RU" altLang="uk-UA"/>
              <a:t> </a:t>
            </a:r>
          </a:p>
        </p:txBody>
      </p:sp>
    </p:spTree>
    <p:extLst>
      <p:ext uri="{BB962C8B-B14F-4D97-AF65-F5344CB8AC3E}">
        <p14:creationId xmlns:p14="http://schemas.microsoft.com/office/powerpoint/2010/main" val="25859278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uk-UA" altLang="uk-UA" sz="2800" dirty="0" smtClean="0"/>
              <a:t>Характерною рисою </a:t>
            </a:r>
            <a:r>
              <a:rPr lang="uk-UA" altLang="uk-UA" sz="2800" dirty="0"/>
              <a:t>діяльності суддів є необхідність складати значну кількість ухвал, а у подальшому і рішень</a:t>
            </a:r>
            <a:r>
              <a:rPr lang="ru-RU" altLang="uk-UA" sz="4000" dirty="0"/>
              <a:t> </a:t>
            </a:r>
          </a:p>
        </p:txBody>
      </p:sp>
      <p:sp>
        <p:nvSpPr>
          <p:cNvPr id="6147" name="Rectangle 3"/>
          <p:cNvSpPr>
            <a:spLocks noGrp="1" noChangeArrowheads="1"/>
          </p:cNvSpPr>
          <p:nvPr>
            <p:ph type="body" idx="1"/>
          </p:nvPr>
        </p:nvSpPr>
        <p:spPr/>
        <p:txBody>
          <a:bodyPr/>
          <a:lstStyle/>
          <a:p>
            <a:pPr>
              <a:buFontTx/>
              <a:buNone/>
            </a:pPr>
            <a:r>
              <a:rPr lang="uk-UA" altLang="uk-UA" dirty="0" smtClean="0"/>
              <a:t>Документи, що готуються судами, </a:t>
            </a:r>
            <a:r>
              <a:rPr lang="uk-UA" altLang="uk-UA" dirty="0"/>
              <a:t>складається з відповідних частин:</a:t>
            </a:r>
          </a:p>
          <a:p>
            <a:r>
              <a:rPr lang="uk-UA" altLang="uk-UA" dirty="0"/>
              <a:t>1) вступної;</a:t>
            </a:r>
          </a:p>
          <a:p>
            <a:r>
              <a:rPr lang="uk-UA" altLang="uk-UA" dirty="0"/>
              <a:t>2) описової;</a:t>
            </a:r>
          </a:p>
          <a:p>
            <a:r>
              <a:rPr lang="uk-UA" altLang="uk-UA" dirty="0"/>
              <a:t>3) мотивувальної;</a:t>
            </a:r>
          </a:p>
          <a:p>
            <a:r>
              <a:rPr lang="uk-UA" altLang="uk-UA" dirty="0"/>
              <a:t>4) резолютивної.</a:t>
            </a:r>
            <a:endParaRPr lang="ru-RU" altLang="uk-UA" dirty="0"/>
          </a:p>
        </p:txBody>
      </p:sp>
    </p:spTree>
    <p:extLst>
      <p:ext uri="{BB962C8B-B14F-4D97-AF65-F5344CB8AC3E}">
        <p14:creationId xmlns:p14="http://schemas.microsoft.com/office/powerpoint/2010/main" val="1068289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2217737"/>
          </a:xfrm>
        </p:spPr>
        <p:txBody>
          <a:bodyPr/>
          <a:lstStyle/>
          <a:p>
            <a:r>
              <a:rPr lang="uk-UA" altLang="uk-UA" sz="2000" b="1" i="1" dirty="0" smtClean="0"/>
              <a:t>Судові рішення повинні бути законними та </a:t>
            </a:r>
            <a:r>
              <a:rPr lang="uk-UA" altLang="uk-UA" sz="2000" b="1" i="1" dirty="0" err="1" smtClean="0"/>
              <a:t>обгрунтованими</a:t>
            </a:r>
            <a:r>
              <a:rPr lang="uk-UA" altLang="uk-UA" sz="2000" b="1" i="1" dirty="0" smtClean="0"/>
              <a:t>.</a:t>
            </a:r>
            <a:r>
              <a:rPr lang="ru-RU" altLang="uk-UA" sz="2000" dirty="0" smtClean="0"/>
              <a:t> </a:t>
            </a:r>
            <a:r>
              <a:rPr lang="ru-RU" altLang="uk-UA" sz="2000" dirty="0"/>
              <a:t/>
            </a:r>
            <a:br>
              <a:rPr lang="ru-RU" altLang="uk-UA" sz="2000" dirty="0"/>
            </a:br>
            <a:r>
              <a:rPr lang="ru-RU" altLang="uk-UA" sz="2000" dirty="0"/>
              <a:t/>
            </a:r>
            <a:br>
              <a:rPr lang="ru-RU" altLang="uk-UA" sz="2000" dirty="0"/>
            </a:br>
            <a:r>
              <a:rPr lang="uk-UA" altLang="uk-UA" sz="2000" dirty="0"/>
              <a:t>Законність та обґрунтованість - це дві </a:t>
            </a:r>
            <a:r>
              <a:rPr lang="uk-UA" altLang="uk-UA" sz="2000" dirty="0" err="1"/>
              <a:t>взаємооб'єднані</a:t>
            </a:r>
            <a:r>
              <a:rPr lang="uk-UA" altLang="uk-UA" sz="2000" dirty="0"/>
              <a:t> риси судового рішення.</a:t>
            </a:r>
            <a:r>
              <a:rPr lang="uk-UA" altLang="uk-UA" sz="4000" dirty="0"/>
              <a:t> </a:t>
            </a:r>
            <a:endParaRPr lang="ru-RU" altLang="uk-UA" sz="4000" dirty="0"/>
          </a:p>
        </p:txBody>
      </p:sp>
      <p:sp>
        <p:nvSpPr>
          <p:cNvPr id="9220" name="Rectangle 4"/>
          <p:cNvSpPr>
            <a:spLocks noGrp="1" noChangeArrowheads="1"/>
          </p:cNvSpPr>
          <p:nvPr>
            <p:ph type="body" sz="half" idx="1"/>
          </p:nvPr>
        </p:nvSpPr>
        <p:spPr>
          <a:xfrm>
            <a:off x="457200" y="2852738"/>
            <a:ext cx="4038600" cy="3273425"/>
          </a:xfrm>
        </p:spPr>
        <p:txBody>
          <a:bodyPr/>
          <a:lstStyle/>
          <a:p>
            <a:pPr>
              <a:lnSpc>
                <a:spcPct val="80000"/>
              </a:lnSpc>
            </a:pPr>
            <a:r>
              <a:rPr lang="uk-UA" altLang="uk-UA" sz="2000"/>
              <a:t>Законним є рішення, яким суд, виконавши всі вимоги цивільного судочинства, вирішив справу згідно із законом. Суд повинен вирішувати цивільні справи відповідно до Конституції України, законів України та міжнародних договорів, згода на обов'язковість яких надана Верховною Радою України.</a:t>
            </a:r>
            <a:r>
              <a:rPr lang="ru-RU" altLang="uk-UA" sz="2000"/>
              <a:t> </a:t>
            </a:r>
          </a:p>
        </p:txBody>
      </p:sp>
      <p:sp>
        <p:nvSpPr>
          <p:cNvPr id="9221" name="Rectangle 5"/>
          <p:cNvSpPr>
            <a:spLocks noGrp="1" noChangeArrowheads="1"/>
          </p:cNvSpPr>
          <p:nvPr>
            <p:ph type="body" sz="half" idx="2"/>
          </p:nvPr>
        </p:nvSpPr>
        <p:spPr>
          <a:xfrm>
            <a:off x="4648200" y="2781300"/>
            <a:ext cx="4038600" cy="3344863"/>
          </a:xfrm>
        </p:spPr>
        <p:txBody>
          <a:bodyPr/>
          <a:lstStyle/>
          <a:p>
            <a:pPr>
              <a:lnSpc>
                <a:spcPct val="80000"/>
              </a:lnSpc>
            </a:pPr>
            <a:r>
              <a:rPr lang="uk-UA" altLang="uk-UA" sz="2000"/>
              <a:t>Обґрунтованим є рішення, ухвалене на основі повно і всебічно з'ясованих обставин, на які сторони посилаються як на підставу своїх вимог і заперечень, підтверджених тими доказами, які були досліджені в судовому засіданні. </a:t>
            </a:r>
            <a:endParaRPr lang="ru-RU" altLang="uk-UA" sz="2000"/>
          </a:p>
        </p:txBody>
      </p:sp>
    </p:spTree>
    <p:extLst>
      <p:ext uri="{BB962C8B-B14F-4D97-AF65-F5344CB8AC3E}">
        <p14:creationId xmlns:p14="http://schemas.microsoft.com/office/powerpoint/2010/main" val="14405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uk-UA" altLang="uk-UA" sz="3200" b="1" dirty="0" smtClean="0">
                <a:solidFill>
                  <a:srgbClr val="0000FF"/>
                </a:solidFill>
                <a:latin typeface="Times New Roman" pitchFamily="18" charset="0"/>
              </a:rPr>
              <a:t> </a:t>
            </a:r>
            <a:r>
              <a:rPr lang="uk-UA" altLang="uk-UA" sz="3200" b="1" dirty="0">
                <a:solidFill>
                  <a:srgbClr val="0000FF"/>
                </a:solidFill>
                <a:latin typeface="Times New Roman" pitchFamily="18" charset="0"/>
              </a:rPr>
              <a:t>Суть, види та значення процесуальних актів у цивільних справах</a:t>
            </a:r>
            <a:r>
              <a:rPr lang="ru-RU" altLang="uk-UA" sz="4000" dirty="0"/>
              <a:t> </a:t>
            </a:r>
          </a:p>
        </p:txBody>
      </p:sp>
      <p:sp>
        <p:nvSpPr>
          <p:cNvPr id="11267" name="Rectangle 3"/>
          <p:cNvSpPr>
            <a:spLocks noGrp="1" noChangeArrowheads="1"/>
          </p:cNvSpPr>
          <p:nvPr>
            <p:ph type="body" idx="1"/>
          </p:nvPr>
        </p:nvSpPr>
        <p:spPr/>
        <p:txBody>
          <a:bodyPr/>
          <a:lstStyle/>
          <a:p>
            <a:r>
              <a:rPr lang="uk-UA" altLang="uk-UA" dirty="0"/>
              <a:t>Усі </a:t>
            </a:r>
            <a:r>
              <a:rPr lang="uk-UA" altLang="uk-UA" b="1" dirty="0"/>
              <a:t>процесуальні документи</a:t>
            </a:r>
            <a:r>
              <a:rPr lang="uk-UA" altLang="uk-UA" dirty="0"/>
              <a:t> можна розділити умовно на </a:t>
            </a:r>
            <a:r>
              <a:rPr lang="uk-UA" altLang="uk-UA" b="1" dirty="0"/>
              <a:t>дві </a:t>
            </a:r>
            <a:r>
              <a:rPr lang="uk-UA" altLang="uk-UA" dirty="0"/>
              <a:t>групи:</a:t>
            </a:r>
          </a:p>
          <a:p>
            <a:r>
              <a:rPr lang="uk-UA" altLang="uk-UA" dirty="0"/>
              <a:t>1) процесуальні документи, які складаються особами, що звертаються до суду (документи-звернення);</a:t>
            </a:r>
          </a:p>
          <a:p>
            <a:r>
              <a:rPr lang="uk-UA" altLang="uk-UA" dirty="0"/>
              <a:t>2) та документи суду.</a:t>
            </a:r>
            <a:endParaRPr lang="ru-RU" altLang="uk-UA" dirty="0"/>
          </a:p>
        </p:txBody>
      </p:sp>
    </p:spTree>
    <p:extLst>
      <p:ext uri="{BB962C8B-B14F-4D97-AF65-F5344CB8AC3E}">
        <p14:creationId xmlns:p14="http://schemas.microsoft.com/office/powerpoint/2010/main" val="1651652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p:txBody>
          <a:bodyPr/>
          <a:lstStyle/>
          <a:p>
            <a:r>
              <a:rPr lang="uk-UA" altLang="uk-UA" sz="3600" b="1">
                <a:solidFill>
                  <a:srgbClr val="0000FF"/>
                </a:solidFill>
                <a:latin typeface="Times New Roman" pitchFamily="18" charset="0"/>
              </a:rPr>
              <a:t>Групи процесуальних документів</a:t>
            </a:r>
            <a:endParaRPr lang="ru-RU" altLang="uk-UA" sz="3600" b="1">
              <a:solidFill>
                <a:srgbClr val="0000FF"/>
              </a:solidFill>
              <a:latin typeface="Times New Roman" pitchFamily="18" charset="0"/>
            </a:endParaRPr>
          </a:p>
        </p:txBody>
      </p:sp>
      <p:sp>
        <p:nvSpPr>
          <p:cNvPr id="12293" name="Rectangle 5"/>
          <p:cNvSpPr>
            <a:spLocks noGrp="1" noChangeArrowheads="1"/>
          </p:cNvSpPr>
          <p:nvPr>
            <p:ph type="body" sz="half" idx="1"/>
          </p:nvPr>
        </p:nvSpPr>
        <p:spPr/>
        <p:txBody>
          <a:bodyPr/>
          <a:lstStyle/>
          <a:p>
            <a:pPr>
              <a:lnSpc>
                <a:spcPct val="80000"/>
              </a:lnSpc>
            </a:pPr>
            <a:r>
              <a:rPr lang="uk-UA" altLang="uk-UA" sz="1800">
                <a:solidFill>
                  <a:schemeClr val="hlink"/>
                </a:solidFill>
                <a:latin typeface="Times New Roman" pitchFamily="18" charset="0"/>
              </a:rPr>
              <a:t>Документи-звернення:</a:t>
            </a:r>
            <a:r>
              <a:rPr lang="uk-UA" altLang="uk-UA" sz="1800">
                <a:latin typeface="Times New Roman" pitchFamily="18" charset="0"/>
              </a:rPr>
              <a:t> позовні заяви, заяви окремого провадження, заяви про видачу судового наказу, апеляційні та касаційні скарги, різні заяви, клопотання, а саме: про забезпечення доказів, позову тощо. Всі документи цієї групи у своїй резолютивній частині передбачають звернення до суду з проханням вирішити ті чи інші питання тих правовідносин, які, на думку позивача, порушені, невизнані чи оспорюються. Дані документи повинні бути оплачені судовим збором (державним митом), крім випадків, коли особи звільняються від їх сплати. При цьому документи звернень не підлягають оскарженню в апеляційному чи касаційному порядку.</a:t>
            </a:r>
            <a:r>
              <a:rPr lang="ru-RU" altLang="uk-UA" sz="1800">
                <a:latin typeface="Times New Roman" pitchFamily="18" charset="0"/>
              </a:rPr>
              <a:t> </a:t>
            </a:r>
          </a:p>
        </p:txBody>
      </p:sp>
      <p:sp>
        <p:nvSpPr>
          <p:cNvPr id="12294" name="Rectangle 6"/>
          <p:cNvSpPr>
            <a:spLocks noGrp="1" noChangeArrowheads="1"/>
          </p:cNvSpPr>
          <p:nvPr>
            <p:ph type="body" sz="half" idx="2"/>
          </p:nvPr>
        </p:nvSpPr>
        <p:spPr/>
        <p:txBody>
          <a:bodyPr/>
          <a:lstStyle/>
          <a:p>
            <a:pPr>
              <a:lnSpc>
                <a:spcPct val="80000"/>
              </a:lnSpc>
            </a:pPr>
            <a:r>
              <a:rPr lang="uk-UA" altLang="uk-UA" sz="2000">
                <a:solidFill>
                  <a:schemeClr val="hlink"/>
                </a:solidFill>
                <a:latin typeface="Times New Roman" pitchFamily="18" charset="0"/>
              </a:rPr>
              <a:t>Процесуальні документи суду</a:t>
            </a:r>
            <a:r>
              <a:rPr lang="uk-UA" altLang="uk-UA" sz="2000">
                <a:latin typeface="Times New Roman" pitchFamily="18" charset="0"/>
              </a:rPr>
              <a:t>, а такими є рішення та ухвали суду, повинні бути складені лише суддею. Дані документи не оплачуються судовим збором, вони є похідними від документів звернень. Особливістю документів суду - рішень чи ухвал, судового наказу на відміну від документів-звернень є їх обов'язковий характер для всіх осіб, установ, організацій, підприємств незалежно від їх форми власності (ст. 14 ЦПК). При цьому рішення та ухвали судів першої та другої інстанцій підлягають оскарженню. </a:t>
            </a:r>
            <a:endParaRPr lang="ru-RU" altLang="uk-UA" sz="2000">
              <a:latin typeface="Times New Roman" pitchFamily="18" charset="0"/>
            </a:endParaRPr>
          </a:p>
        </p:txBody>
      </p:sp>
    </p:spTree>
    <p:extLst>
      <p:ext uri="{BB962C8B-B14F-4D97-AF65-F5344CB8AC3E}">
        <p14:creationId xmlns:p14="http://schemas.microsoft.com/office/powerpoint/2010/main" val="2442234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uk-UA" altLang="uk-UA" sz="4000">
                <a:solidFill>
                  <a:srgbClr val="0000FF"/>
                </a:solidFill>
                <a:latin typeface="Times New Roman" pitchFamily="18" charset="0"/>
              </a:rPr>
              <a:t>Загальні риси процесуальних документів</a:t>
            </a:r>
            <a:endParaRPr lang="ru-RU" altLang="uk-UA" sz="4000">
              <a:solidFill>
                <a:srgbClr val="0000FF"/>
              </a:solidFill>
              <a:latin typeface="Times New Roman" pitchFamily="18" charset="0"/>
            </a:endParaRPr>
          </a:p>
        </p:txBody>
      </p:sp>
      <p:sp>
        <p:nvSpPr>
          <p:cNvPr id="14339" name="Rectangle 3"/>
          <p:cNvSpPr>
            <a:spLocks noGrp="1" noChangeArrowheads="1"/>
          </p:cNvSpPr>
          <p:nvPr>
            <p:ph type="body" idx="1"/>
          </p:nvPr>
        </p:nvSpPr>
        <p:spPr/>
        <p:txBody>
          <a:bodyPr/>
          <a:lstStyle/>
          <a:p>
            <a:pPr marL="609600" indent="-609600">
              <a:buFontTx/>
              <a:buAutoNum type="arabicPeriod"/>
            </a:pPr>
            <a:r>
              <a:rPr lang="uk-UA" altLang="uk-UA"/>
              <a:t>До них пред'являється спеціальна форма викладення, тоді як зміст їх викладення (описова частина) відбувається у довільній формі.</a:t>
            </a:r>
          </a:p>
          <a:p>
            <a:pPr marL="609600" indent="-609600">
              <a:buFontTx/>
              <a:buAutoNum type="arabicPeriod"/>
            </a:pPr>
            <a:r>
              <a:rPr lang="uk-UA" altLang="uk-UA"/>
              <a:t>Вони мають єдину цілеспрямованість і вирішують питання щодо одних і тих самих осіб.</a:t>
            </a:r>
          </a:p>
          <a:p>
            <a:pPr marL="609600" indent="-609600"/>
            <a:endParaRPr lang="ru-RU" altLang="uk-UA"/>
          </a:p>
        </p:txBody>
      </p:sp>
    </p:spTree>
    <p:extLst>
      <p:ext uri="{BB962C8B-B14F-4D97-AF65-F5344CB8AC3E}">
        <p14:creationId xmlns:p14="http://schemas.microsoft.com/office/powerpoint/2010/main" val="15174454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274638"/>
            <a:ext cx="8229600" cy="1570037"/>
          </a:xfrm>
        </p:spPr>
        <p:txBody>
          <a:bodyPr/>
          <a:lstStyle/>
          <a:p>
            <a:r>
              <a:rPr lang="uk-UA" altLang="uk-UA" sz="3200" b="1" dirty="0" smtClean="0">
                <a:solidFill>
                  <a:srgbClr val="0000FF"/>
                </a:solidFill>
                <a:latin typeface="Times New Roman" pitchFamily="18" charset="0"/>
              </a:rPr>
              <a:t>Цивільна </a:t>
            </a:r>
            <a:r>
              <a:rPr lang="uk-UA" altLang="uk-UA" sz="3200" b="1" dirty="0">
                <a:solidFill>
                  <a:srgbClr val="0000FF"/>
                </a:solidFill>
                <a:latin typeface="Times New Roman" pitchFamily="18" charset="0"/>
              </a:rPr>
              <a:t>процесуальна форма, її вплив на процесуальні акти у цивільних справах та значення</a:t>
            </a:r>
            <a:r>
              <a:rPr lang="ru-RU" altLang="uk-UA" sz="4000" dirty="0"/>
              <a:t> </a:t>
            </a:r>
          </a:p>
        </p:txBody>
      </p:sp>
      <p:sp>
        <p:nvSpPr>
          <p:cNvPr id="39939" name="Rectangle 3"/>
          <p:cNvSpPr>
            <a:spLocks noGrp="1" noChangeArrowheads="1"/>
          </p:cNvSpPr>
          <p:nvPr>
            <p:ph type="body" idx="1"/>
          </p:nvPr>
        </p:nvSpPr>
        <p:spPr>
          <a:xfrm>
            <a:off x="457200" y="2060575"/>
            <a:ext cx="8229600" cy="4065588"/>
          </a:xfrm>
        </p:spPr>
        <p:txBody>
          <a:bodyPr/>
          <a:lstStyle/>
          <a:p>
            <a:pPr>
              <a:buFontTx/>
              <a:buNone/>
            </a:pPr>
            <a:r>
              <a:rPr lang="uk-UA" altLang="uk-UA"/>
              <a:t>Під цивільною процесуальною формою розуміються умови, послідовність вчинення певних процесуальних дій, прийняття процесуальних актів та здійснення провадження у цивільних справах у цілому.</a:t>
            </a:r>
            <a:r>
              <a:rPr lang="ru-RU" altLang="uk-UA"/>
              <a:t> </a:t>
            </a:r>
          </a:p>
        </p:txBody>
      </p:sp>
    </p:spTree>
    <p:extLst>
      <p:ext uri="{BB962C8B-B14F-4D97-AF65-F5344CB8AC3E}">
        <p14:creationId xmlns:p14="http://schemas.microsoft.com/office/powerpoint/2010/main" val="21871532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uk-UA" altLang="uk-UA" sz="3200" b="1" dirty="0" smtClean="0">
                <a:solidFill>
                  <a:srgbClr val="0000FF"/>
                </a:solidFill>
                <a:latin typeface="Times New Roman" pitchFamily="18" charset="0"/>
              </a:rPr>
              <a:t>Цивільна </a:t>
            </a:r>
            <a:r>
              <a:rPr lang="uk-UA" altLang="uk-UA" sz="3200" b="1" dirty="0">
                <a:solidFill>
                  <a:srgbClr val="0000FF"/>
                </a:solidFill>
                <a:latin typeface="Times New Roman" pitchFamily="18" charset="0"/>
              </a:rPr>
              <a:t>процесуальна форма, її вплив на процесуальні акти у цивільних справах та значення</a:t>
            </a:r>
            <a:endParaRPr lang="ru-RU" altLang="uk-UA" sz="3200" b="1" dirty="0">
              <a:solidFill>
                <a:srgbClr val="0000FF"/>
              </a:solidFill>
              <a:latin typeface="Times New Roman" pitchFamily="18" charset="0"/>
            </a:endParaRPr>
          </a:p>
        </p:txBody>
      </p:sp>
      <p:sp>
        <p:nvSpPr>
          <p:cNvPr id="40963" name="Rectangle 3"/>
          <p:cNvSpPr>
            <a:spLocks noGrp="1" noChangeArrowheads="1"/>
          </p:cNvSpPr>
          <p:nvPr>
            <p:ph type="body" idx="1"/>
          </p:nvPr>
        </p:nvSpPr>
        <p:spPr>
          <a:xfrm>
            <a:off x="457200" y="1844675"/>
            <a:ext cx="8229600" cy="4281488"/>
          </a:xfrm>
        </p:spPr>
        <p:txBody>
          <a:bodyPr/>
          <a:lstStyle/>
          <a:p>
            <a:pPr>
              <a:buFontTx/>
              <a:buNone/>
            </a:pPr>
            <a:r>
              <a:rPr lang="uk-UA" altLang="uk-UA"/>
              <a:t>Принцип раціональної цивільної процесуальної форми має безпосередній вплив на процесуальні акти у цивільних справах, а саме: на їх форму, зміст, порядок ухвалення та постановлення, порядок проголошення.</a:t>
            </a:r>
            <a:r>
              <a:rPr lang="ru-RU" altLang="uk-UA"/>
              <a:t> </a:t>
            </a:r>
          </a:p>
        </p:txBody>
      </p:sp>
    </p:spTree>
    <p:extLst>
      <p:ext uri="{BB962C8B-B14F-4D97-AF65-F5344CB8AC3E}">
        <p14:creationId xmlns:p14="http://schemas.microsoft.com/office/powerpoint/2010/main" val="21074320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40962"/>
                                        </p:tgtEl>
                                        <p:attrNameLst>
                                          <p:attrName>style.visibility</p:attrName>
                                        </p:attrNameLst>
                                      </p:cBhvr>
                                      <p:to>
                                        <p:strVal val="visible"/>
                                      </p:to>
                                    </p:set>
                                    <p:animEffect transition="in" filter="fade">
                                      <p:cBhvr>
                                        <p:cTn id="7" dur="600">
                                          <p:stCondLst>
                                            <p:cond delay="0"/>
                                          </p:stCondLst>
                                        </p:cTn>
                                        <p:tgtEl>
                                          <p:spTgt spid="40962"/>
                                        </p:tgtEl>
                                      </p:cBhvr>
                                    </p:animEffect>
                                    <p:anim calcmode="lin" valueType="num">
                                      <p:cBhvr>
                                        <p:cTn id="8" dur="600" fill="hold">
                                          <p:stCondLst>
                                            <p:cond delay="0"/>
                                          </p:stCondLst>
                                        </p:cTn>
                                        <p:tgtEl>
                                          <p:spTgt spid="40962"/>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40962"/>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40962"/>
                                        </p:tgtEl>
                                        <p:attrNameLst>
                                          <p:attrName>ppt_w</p:attrName>
                                        </p:attrNameLst>
                                      </p:cBhvr>
                                      <p:tavLst>
                                        <p:tav tm="0">
                                          <p:val>
                                            <p:fltVal val="0"/>
                                          </p:val>
                                        </p:tav>
                                        <p:tav tm="100000">
                                          <p:val>
                                            <p:strVal val="#ppt_w"/>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40963">
                                            <p:txEl>
                                              <p:pRg st="0" end="0"/>
                                            </p:txEl>
                                          </p:spTgt>
                                        </p:tgtEl>
                                        <p:attrNameLst>
                                          <p:attrName>style.visibility</p:attrName>
                                        </p:attrNameLst>
                                      </p:cBhvr>
                                      <p:to>
                                        <p:strVal val="visible"/>
                                      </p:to>
                                    </p:set>
                                    <p:animEffect transition="in" filter="slide(fromBottom)">
                                      <p:cBhvr>
                                        <p:cTn id="15" dur="500">
                                          <p:stCondLst>
                                            <p:cond delay="0"/>
                                          </p:stCondLst>
                                        </p:cTn>
                                        <p:tgtEl>
                                          <p:spTgt spid="409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6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4638"/>
            <a:ext cx="8229600" cy="2362200"/>
          </a:xfrm>
        </p:spPr>
        <p:txBody>
          <a:bodyPr/>
          <a:lstStyle/>
          <a:p>
            <a:r>
              <a:rPr lang="uk-UA" altLang="uk-UA" sz="4000">
                <a:solidFill>
                  <a:schemeClr val="hlink"/>
                </a:solidFill>
                <a:latin typeface="Times New Roman" pitchFamily="18" charset="0"/>
              </a:rPr>
              <a:t>Процесуальними документами (актами), що складаються особами, які звертаються до суду,</a:t>
            </a:r>
            <a:endParaRPr lang="ru-RU" altLang="uk-UA" sz="4000">
              <a:solidFill>
                <a:schemeClr val="hlink"/>
              </a:solidFill>
              <a:latin typeface="Times New Roman" pitchFamily="18" charset="0"/>
            </a:endParaRPr>
          </a:p>
        </p:txBody>
      </p:sp>
      <p:sp>
        <p:nvSpPr>
          <p:cNvPr id="15363" name="Rectangle 3"/>
          <p:cNvSpPr>
            <a:spLocks noGrp="1" noChangeArrowheads="1"/>
          </p:cNvSpPr>
          <p:nvPr>
            <p:ph type="body" idx="1"/>
          </p:nvPr>
        </p:nvSpPr>
        <p:spPr>
          <a:xfrm>
            <a:off x="457200" y="2997200"/>
            <a:ext cx="8229600" cy="3128963"/>
          </a:xfrm>
        </p:spPr>
        <p:txBody>
          <a:bodyPr/>
          <a:lstStyle/>
          <a:p>
            <a:pPr>
              <a:buFontTx/>
              <a:buNone/>
            </a:pPr>
            <a:r>
              <a:rPr lang="uk-UA" altLang="uk-UA"/>
              <a:t>є письмові, викладені в спеціальній формі з передбаченими законом необхідними реквізитами документи, в яких виражено волю особи у формі прохань до суду.</a:t>
            </a:r>
            <a:r>
              <a:rPr lang="ru-RU" altLang="uk-UA"/>
              <a:t> </a:t>
            </a:r>
          </a:p>
        </p:txBody>
      </p:sp>
    </p:spTree>
    <p:extLst>
      <p:ext uri="{BB962C8B-B14F-4D97-AF65-F5344CB8AC3E}">
        <p14:creationId xmlns:p14="http://schemas.microsoft.com/office/powerpoint/2010/main" val="23355573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4638"/>
            <a:ext cx="8229600" cy="1858962"/>
          </a:xfrm>
        </p:spPr>
        <p:txBody>
          <a:bodyPr/>
          <a:lstStyle/>
          <a:p>
            <a:r>
              <a:rPr lang="uk-UA" altLang="uk-UA">
                <a:solidFill>
                  <a:schemeClr val="hlink"/>
                </a:solidFill>
                <a:latin typeface="Times New Roman" pitchFamily="18" charset="0"/>
              </a:rPr>
              <a:t>Процесуальними документами суду</a:t>
            </a:r>
            <a:endParaRPr lang="ru-RU" altLang="uk-UA">
              <a:solidFill>
                <a:schemeClr val="hlink"/>
              </a:solidFill>
              <a:latin typeface="Times New Roman" pitchFamily="18" charset="0"/>
            </a:endParaRPr>
          </a:p>
        </p:txBody>
      </p:sp>
      <p:sp>
        <p:nvSpPr>
          <p:cNvPr id="16387" name="Rectangle 3"/>
          <p:cNvSpPr>
            <a:spLocks noGrp="1" noChangeArrowheads="1"/>
          </p:cNvSpPr>
          <p:nvPr>
            <p:ph type="body" idx="1"/>
          </p:nvPr>
        </p:nvSpPr>
        <p:spPr>
          <a:xfrm>
            <a:off x="457200" y="2708275"/>
            <a:ext cx="8229600" cy="3417888"/>
          </a:xfrm>
        </p:spPr>
        <p:txBody>
          <a:bodyPr/>
          <a:lstStyle/>
          <a:p>
            <a:pPr>
              <a:buFontTx/>
              <a:buNone/>
            </a:pPr>
            <a:r>
              <a:rPr lang="uk-UA" altLang="uk-UA"/>
              <a:t>є письмові, викладені у передбаченій законом формі документи, які ухвалюються на підставі документів-звернень, і є обов'язковими для всіх фізичних та юридичних осіб.</a:t>
            </a:r>
            <a:r>
              <a:rPr lang="ru-RU" altLang="uk-UA"/>
              <a:t> </a:t>
            </a:r>
          </a:p>
        </p:txBody>
      </p:sp>
    </p:spTree>
    <p:extLst>
      <p:ext uri="{BB962C8B-B14F-4D97-AF65-F5344CB8AC3E}">
        <p14:creationId xmlns:p14="http://schemas.microsoft.com/office/powerpoint/2010/main" val="3225215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ru-RU" altLang="uk-UA" sz="2000" b="1"/>
              <a:t>Будь-який документ, що подається до суду від осіб, які беруть участь у справі, складається з чотирьох частин</a:t>
            </a:r>
          </a:p>
        </p:txBody>
      </p:sp>
      <p:sp>
        <p:nvSpPr>
          <p:cNvPr id="4099" name="Rectangle 3"/>
          <p:cNvSpPr>
            <a:spLocks noGrp="1" noChangeArrowheads="1"/>
          </p:cNvSpPr>
          <p:nvPr>
            <p:ph type="body" idx="1"/>
          </p:nvPr>
        </p:nvSpPr>
        <p:spPr/>
        <p:txBody>
          <a:bodyPr/>
          <a:lstStyle/>
          <a:p>
            <a:r>
              <a:rPr lang="uk-UA" altLang="uk-UA"/>
              <a:t>1) вступна;</a:t>
            </a:r>
          </a:p>
          <a:p>
            <a:r>
              <a:rPr lang="uk-UA" altLang="uk-UA"/>
              <a:t>2) описова;</a:t>
            </a:r>
          </a:p>
          <a:p>
            <a:r>
              <a:rPr lang="uk-UA" altLang="uk-UA"/>
              <a:t>3) мотивувальна; </a:t>
            </a:r>
          </a:p>
          <a:p>
            <a:r>
              <a:rPr lang="uk-UA" altLang="uk-UA"/>
              <a:t>4) прохальна.</a:t>
            </a:r>
            <a:endParaRPr lang="ru-RU" altLang="uk-UA"/>
          </a:p>
        </p:txBody>
      </p:sp>
    </p:spTree>
    <p:extLst>
      <p:ext uri="{BB962C8B-B14F-4D97-AF65-F5344CB8AC3E}">
        <p14:creationId xmlns:p14="http://schemas.microsoft.com/office/powerpoint/2010/main" val="98365174"/>
      </p:ext>
    </p:extLst>
  </p:cSld>
  <p:clrMapOvr>
    <a:masterClrMapping/>
  </p:clrMapOvr>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8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9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0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1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2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3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Равновесие">
  <a:themeElements>
    <a:clrScheme name="Равновесие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fontScheme name="Равновесие">
      <a:majorFont>
        <a:latin typeface="Arial"/>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Равновесие 1">
        <a:dk1>
          <a:srgbClr val="663300"/>
        </a:dk1>
        <a:lt1>
          <a:srgbClr val="FFFFFF"/>
        </a:lt1>
        <a:dk2>
          <a:srgbClr val="996600"/>
        </a:dk2>
        <a:lt2>
          <a:srgbClr val="DBBD71"/>
        </a:lt2>
        <a:accent1>
          <a:srgbClr val="F8A500"/>
        </a:accent1>
        <a:accent2>
          <a:srgbClr val="808000"/>
        </a:accent2>
        <a:accent3>
          <a:srgbClr val="CAB8AA"/>
        </a:accent3>
        <a:accent4>
          <a:srgbClr val="DADADA"/>
        </a:accent4>
        <a:accent5>
          <a:srgbClr val="FBCFAA"/>
        </a:accent5>
        <a:accent6>
          <a:srgbClr val="737300"/>
        </a:accent6>
        <a:hlink>
          <a:srgbClr val="FFCC66"/>
        </a:hlink>
        <a:folHlink>
          <a:srgbClr val="CCA500"/>
        </a:folHlink>
      </a:clrScheme>
      <a:clrMap bg1="dk2" tx1="lt1" bg2="dk1" tx2="lt2" accent1="accent1" accent2="accent2" accent3="accent3" accent4="accent4" accent5="accent5" accent6="accent6" hlink="hlink" folHlink="folHlink"/>
    </a:extraClrScheme>
    <a:extraClrScheme>
      <a:clrScheme name="Равновесие 2">
        <a:dk1>
          <a:srgbClr val="660000"/>
        </a:dk1>
        <a:lt1>
          <a:srgbClr val="FFFFFF"/>
        </a:lt1>
        <a:dk2>
          <a:srgbClr val="800000"/>
        </a:dk2>
        <a:lt2>
          <a:srgbClr val="FFFFCC"/>
        </a:lt2>
        <a:accent1>
          <a:srgbClr val="CC6600"/>
        </a:accent1>
        <a:accent2>
          <a:srgbClr val="BE7960"/>
        </a:accent2>
        <a:accent3>
          <a:srgbClr val="C0AAAA"/>
        </a:accent3>
        <a:accent4>
          <a:srgbClr val="DADADA"/>
        </a:accent4>
        <a:accent5>
          <a:srgbClr val="E2B8AA"/>
        </a:accent5>
        <a:accent6>
          <a:srgbClr val="AC6D56"/>
        </a:accent6>
        <a:hlink>
          <a:srgbClr val="FFFF99"/>
        </a:hlink>
        <a:folHlink>
          <a:srgbClr val="E5B325"/>
        </a:folHlink>
      </a:clrScheme>
      <a:clrMap bg1="dk2" tx1="lt1" bg2="dk1" tx2="lt2" accent1="accent1" accent2="accent2" accent3="accent3" accent4="accent4" accent5="accent5" accent6="accent6" hlink="hlink" folHlink="folHlink"/>
    </a:extraClrScheme>
    <a:extraClrScheme>
      <a:clrScheme name="Равновесие 3">
        <a:dk1>
          <a:srgbClr val="003300"/>
        </a:dk1>
        <a:lt1>
          <a:srgbClr val="FFFFFF"/>
        </a:lt1>
        <a:dk2>
          <a:srgbClr val="4D6A2A"/>
        </a:dk2>
        <a:lt2>
          <a:srgbClr val="CCFF99"/>
        </a:lt2>
        <a:accent1>
          <a:srgbClr val="2EB62E"/>
        </a:accent1>
        <a:accent2>
          <a:srgbClr val="527C3A"/>
        </a:accent2>
        <a:accent3>
          <a:srgbClr val="B2B9AC"/>
        </a:accent3>
        <a:accent4>
          <a:srgbClr val="DADADA"/>
        </a:accent4>
        <a:accent5>
          <a:srgbClr val="ADD7AD"/>
        </a:accent5>
        <a:accent6>
          <a:srgbClr val="497034"/>
        </a:accent6>
        <a:hlink>
          <a:srgbClr val="DDD800"/>
        </a:hlink>
        <a:folHlink>
          <a:srgbClr val="009999"/>
        </a:folHlink>
      </a:clrScheme>
      <a:clrMap bg1="dk2" tx1="lt1" bg2="dk1" tx2="lt2" accent1="accent1" accent2="accent2" accent3="accent3" accent4="accent4" accent5="accent5" accent6="accent6" hlink="hlink" folHlink="folHlink"/>
    </a:extraClrScheme>
    <a:extraClrScheme>
      <a:clrScheme name="Равновесие 4">
        <a:dk1>
          <a:srgbClr val="005A58"/>
        </a:dk1>
        <a:lt1>
          <a:srgbClr val="FFFFFF"/>
        </a:lt1>
        <a:dk2>
          <a:srgbClr val="00716E"/>
        </a:dk2>
        <a:lt2>
          <a:srgbClr val="FFFF99"/>
        </a:lt2>
        <a:accent1>
          <a:srgbClr val="2DB3B0"/>
        </a:accent1>
        <a:accent2>
          <a:srgbClr val="6D6FC7"/>
        </a:accent2>
        <a:accent3>
          <a:srgbClr val="AABBBA"/>
        </a:accent3>
        <a:accent4>
          <a:srgbClr val="DADADA"/>
        </a:accent4>
        <a:accent5>
          <a:srgbClr val="ADD6D4"/>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Равновесие 5">
        <a:dk1>
          <a:srgbClr val="003366"/>
        </a:dk1>
        <a:lt1>
          <a:srgbClr val="FFFFFF"/>
        </a:lt1>
        <a:dk2>
          <a:srgbClr val="2B5481"/>
        </a:dk2>
        <a:lt2>
          <a:srgbClr val="E5FFFF"/>
        </a:lt2>
        <a:accent1>
          <a:srgbClr val="336699"/>
        </a:accent1>
        <a:accent2>
          <a:srgbClr val="00B000"/>
        </a:accent2>
        <a:accent3>
          <a:srgbClr val="ACB3C1"/>
        </a:accent3>
        <a:accent4>
          <a:srgbClr val="DADADA"/>
        </a:accent4>
        <a:accent5>
          <a:srgbClr val="ADB8CA"/>
        </a:accent5>
        <a:accent6>
          <a:srgbClr val="009F00"/>
        </a:accent6>
        <a:hlink>
          <a:srgbClr val="00CCFF"/>
        </a:hlink>
        <a:folHlink>
          <a:srgbClr val="B5FFFB"/>
        </a:folHlink>
      </a:clrScheme>
      <a:clrMap bg1="dk2" tx1="lt1" bg2="dk1" tx2="lt2" accent1="accent1" accent2="accent2" accent3="accent3" accent4="accent4" accent5="accent5" accent6="accent6" hlink="hlink" folHlink="folHlink"/>
    </a:extraClrScheme>
    <a:extraClrScheme>
      <a:clrScheme name="Равновесие 6">
        <a:dk1>
          <a:srgbClr val="2F2D25"/>
        </a:dk1>
        <a:lt1>
          <a:srgbClr val="FFFFFF"/>
        </a:lt1>
        <a:dk2>
          <a:srgbClr val="656151"/>
        </a:dk2>
        <a:lt2>
          <a:srgbClr val="FFFFCC"/>
        </a:lt2>
        <a:accent1>
          <a:srgbClr val="818173"/>
        </a:accent1>
        <a:accent2>
          <a:srgbClr val="809EA8"/>
        </a:accent2>
        <a:accent3>
          <a:srgbClr val="B8B7B3"/>
        </a:accent3>
        <a:accent4>
          <a:srgbClr val="DADADA"/>
        </a:accent4>
        <a:accent5>
          <a:srgbClr val="C1C1BC"/>
        </a:accent5>
        <a:accent6>
          <a:srgbClr val="738F98"/>
        </a:accent6>
        <a:hlink>
          <a:srgbClr val="E2C86A"/>
        </a:hlink>
        <a:folHlink>
          <a:srgbClr val="B7B6A3"/>
        </a:folHlink>
      </a:clrScheme>
      <a:clrMap bg1="dk2" tx1="lt1" bg2="dk1" tx2="lt2" accent1="accent1" accent2="accent2" accent3="accent3" accent4="accent4" accent5="accent5" accent6="accent6" hlink="hlink" folHlink="folHlink"/>
    </a:extraClrScheme>
    <a:extraClrScheme>
      <a:clrScheme name="Равновесие 7">
        <a:dk1>
          <a:srgbClr val="B4AF80"/>
        </a:dk1>
        <a:lt1>
          <a:srgbClr val="FFFFFF"/>
        </a:lt1>
        <a:dk2>
          <a:srgbClr val="C8C6A2"/>
        </a:dk2>
        <a:lt2>
          <a:srgbClr val="827F4C"/>
        </a:lt2>
        <a:accent1>
          <a:srgbClr val="7C784E"/>
        </a:accent1>
        <a:accent2>
          <a:srgbClr val="A2A4AC"/>
        </a:accent2>
        <a:accent3>
          <a:srgbClr val="E0DFCE"/>
        </a:accent3>
        <a:accent4>
          <a:srgbClr val="DADADA"/>
        </a:accent4>
        <a:accent5>
          <a:srgbClr val="BFBEB2"/>
        </a:accent5>
        <a:accent6>
          <a:srgbClr val="92949B"/>
        </a:accent6>
        <a:hlink>
          <a:srgbClr val="33CCCC"/>
        </a:hlink>
        <a:folHlink>
          <a:srgbClr val="009999"/>
        </a:folHlink>
      </a:clrScheme>
      <a:clrMap bg1="dk2" tx1="lt1" bg2="dk1" tx2="lt2" accent1="accent1" accent2="accent2" accent3="accent3" accent4="accent4" accent5="accent5" accent6="accent6" hlink="hlink" folHlink="folHlink"/>
    </a:extraClrScheme>
    <a:extraClrScheme>
      <a:clrScheme name="Равновесие 8">
        <a:dk1>
          <a:srgbClr val="000000"/>
        </a:dk1>
        <a:lt1>
          <a:srgbClr val="DDDDDD"/>
        </a:lt1>
        <a:dk2>
          <a:srgbClr val="000000"/>
        </a:dk2>
        <a:lt2>
          <a:srgbClr val="B8B7D1"/>
        </a:lt2>
        <a:accent1>
          <a:srgbClr val="F1F0F4"/>
        </a:accent1>
        <a:accent2>
          <a:srgbClr val="C1BCFC"/>
        </a:accent2>
        <a:accent3>
          <a:srgbClr val="EBEBEB"/>
        </a:accent3>
        <a:accent4>
          <a:srgbClr val="000000"/>
        </a:accent4>
        <a:accent5>
          <a:srgbClr val="F7F6F8"/>
        </a:accent5>
        <a:accent6>
          <a:srgbClr val="AFAAE4"/>
        </a:accent6>
        <a:hlink>
          <a:srgbClr val="5454C6"/>
        </a:hlink>
        <a:folHlink>
          <a:srgbClr val="6A6F86"/>
        </a:folHlink>
      </a:clrScheme>
      <a:clrMap bg1="lt1" tx1="dk1" bg2="lt2" tx2="dk2" accent1="accent1" accent2="accent2" accent3="accent3" accent4="accent4" accent5="accent5" accent6="accent6" hlink="hlink" folHlink="folHlink"/>
    </a:extraClrScheme>
    <a:extraClrScheme>
      <a:clrScheme name="Равновесие 9">
        <a:dk1>
          <a:srgbClr val="000000"/>
        </a:dk1>
        <a:lt1>
          <a:srgbClr val="FFFFFF"/>
        </a:lt1>
        <a:dk2>
          <a:srgbClr val="00A29E"/>
        </a:dk2>
        <a:lt2>
          <a:srgbClr val="CBCBCB"/>
        </a:lt2>
        <a:accent1>
          <a:srgbClr val="E5E5FF"/>
        </a:accent1>
        <a:accent2>
          <a:srgbClr val="79CD6B"/>
        </a:accent2>
        <a:accent3>
          <a:srgbClr val="FFFFFF"/>
        </a:accent3>
        <a:accent4>
          <a:srgbClr val="000000"/>
        </a:accent4>
        <a:accent5>
          <a:srgbClr val="F0F0FF"/>
        </a:accent5>
        <a:accent6>
          <a:srgbClr val="6DBA60"/>
        </a:accent6>
        <a:hlink>
          <a:srgbClr val="4477DE"/>
        </a:hlink>
        <a:folHlink>
          <a:srgbClr val="65498F"/>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5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6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7_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22</TotalTime>
  <Words>866</Words>
  <Application>Microsoft Office PowerPoint</Application>
  <PresentationFormat>Экран (4:3)</PresentationFormat>
  <Paragraphs>49</Paragraphs>
  <Slides>15</Slides>
  <Notes>0</Notes>
  <HiddenSlides>0</HiddenSlides>
  <MMClips>0</MMClips>
  <ScaleCrop>false</ScaleCrop>
  <HeadingPairs>
    <vt:vector size="4" baseType="variant">
      <vt:variant>
        <vt:lpstr>Тема</vt:lpstr>
      </vt:variant>
      <vt:variant>
        <vt:i4>15</vt:i4>
      </vt:variant>
      <vt:variant>
        <vt:lpstr>Заголовки слайдов</vt:lpstr>
      </vt:variant>
      <vt:variant>
        <vt:i4>15</vt:i4>
      </vt:variant>
    </vt:vector>
  </HeadingPairs>
  <TitlesOfParts>
    <vt:vector size="30" baseType="lpstr">
      <vt:lpstr>Оформление по умолчанию</vt:lpstr>
      <vt:lpstr>Равновесие</vt:lpstr>
      <vt:lpstr>1_Оформление по умолчанию</vt:lpstr>
      <vt:lpstr>2_Оформление по умолчанию</vt:lpstr>
      <vt:lpstr>3_Оформление по умолчанию</vt:lpstr>
      <vt:lpstr>4_Оформление по умолчанию</vt:lpstr>
      <vt:lpstr>5_Оформление по умолчанию</vt:lpstr>
      <vt:lpstr>6_Оформление по умолчанию</vt:lpstr>
      <vt:lpstr>7_Оформление по умолчанию</vt:lpstr>
      <vt:lpstr>8_Оформление по умолчанию</vt:lpstr>
      <vt:lpstr>9_Оформление по умолчанию</vt:lpstr>
      <vt:lpstr>10_Оформление по умолчанию</vt:lpstr>
      <vt:lpstr>11_Оформление по умолчанию</vt:lpstr>
      <vt:lpstr>12_Оформление по умолчанию</vt:lpstr>
      <vt:lpstr>13_Оформление по умолчанию</vt:lpstr>
      <vt:lpstr>Документація в цивільному процесі</vt:lpstr>
      <vt:lpstr> Суть, види та значення процесуальних актів у цивільних справах </vt:lpstr>
      <vt:lpstr>Групи процесуальних документів</vt:lpstr>
      <vt:lpstr>Загальні риси процесуальних документів</vt:lpstr>
      <vt:lpstr>Цивільна процесуальна форма, її вплив на процесуальні акти у цивільних справах та значення </vt:lpstr>
      <vt:lpstr>Цивільна процесуальна форма, її вплив на процесуальні акти у цивільних справах та значення</vt:lpstr>
      <vt:lpstr>Процесуальними документами (актами), що складаються особами, які звертаються до суду,</vt:lpstr>
      <vt:lpstr>Процесуальними документами суду</vt:lpstr>
      <vt:lpstr>Будь-який документ, що подається до суду від осіб, які беруть участь у справі, складається з чотирьох частин</vt:lpstr>
      <vt:lpstr>Вступна частина</vt:lpstr>
      <vt:lpstr>Описова частина</vt:lpstr>
      <vt:lpstr>Мотивувальна частина</vt:lpstr>
      <vt:lpstr>Прохальна частина</vt:lpstr>
      <vt:lpstr>Характерною рисою діяльності суддів є необхідність складати значну кількість ухвал, а у подальшому і рішень </vt:lpstr>
      <vt:lpstr>Судові рішення повинні бути законними та обгрунтованими.   Законність та обґрунтованість - це дві взаємооб'єднані риси судового рішення.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Документація в цивільному процесі</dc:title>
  <dc:creator>Admin</dc:creator>
  <cp:lastModifiedBy>Admin</cp:lastModifiedBy>
  <cp:revision>3</cp:revision>
  <dcterms:created xsi:type="dcterms:W3CDTF">2014-03-14T07:23:35Z</dcterms:created>
  <dcterms:modified xsi:type="dcterms:W3CDTF">2014-03-14T07:45:40Z</dcterms:modified>
</cp:coreProperties>
</file>