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66" r:id="rId3"/>
    <p:sldId id="269" r:id="rId4"/>
    <p:sldId id="270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DA55D9-42DD-4564-8906-473832E8672A}" v="16" dt="2022-10-29T14:34:36.9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. T." userId="153c89370fdd1022" providerId="LiveId" clId="{3ADA55D9-42DD-4564-8906-473832E8672A}"/>
    <pc:docChg chg="undo custSel addSld delSld modSld">
      <pc:chgData name="E. T." userId="153c89370fdd1022" providerId="LiveId" clId="{3ADA55D9-42DD-4564-8906-473832E8672A}" dt="2022-10-29T14:34:43.216" v="1556" actId="1076"/>
      <pc:docMkLst>
        <pc:docMk/>
      </pc:docMkLst>
      <pc:sldChg chg="modSp mod setBg">
        <pc:chgData name="E. T." userId="153c89370fdd1022" providerId="LiveId" clId="{3ADA55D9-42DD-4564-8906-473832E8672A}" dt="2022-10-29T14:23:40.417" v="838" actId="26606"/>
        <pc:sldMkLst>
          <pc:docMk/>
          <pc:sldMk cId="1035059092" sldId="256"/>
        </pc:sldMkLst>
        <pc:spChg chg="mod">
          <ac:chgData name="E. T." userId="153c89370fdd1022" providerId="LiveId" clId="{3ADA55D9-42DD-4564-8906-473832E8672A}" dt="2022-10-29T14:23:40.417" v="838" actId="26606"/>
          <ac:spMkLst>
            <pc:docMk/>
            <pc:sldMk cId="1035059092" sldId="256"/>
            <ac:spMk id="2" creationId="{00000000-0000-0000-0000-000000000000}"/>
          </ac:spMkLst>
        </pc:spChg>
        <pc:picChg chg="mod">
          <ac:chgData name="E. T." userId="153c89370fdd1022" providerId="LiveId" clId="{3ADA55D9-42DD-4564-8906-473832E8672A}" dt="2022-10-29T14:23:40.417" v="838" actId="26606"/>
          <ac:picMkLst>
            <pc:docMk/>
            <pc:sldMk cId="1035059092" sldId="256"/>
            <ac:picMk id="4" creationId="{125B4AA4-3831-47FC-9FB9-E010DCCC8E0E}"/>
          </ac:picMkLst>
        </pc:picChg>
      </pc:sldChg>
      <pc:sldChg chg="del">
        <pc:chgData name="E. T." userId="153c89370fdd1022" providerId="LiveId" clId="{3ADA55D9-42DD-4564-8906-473832E8672A}" dt="2022-10-29T14:09:21.238" v="49" actId="47"/>
        <pc:sldMkLst>
          <pc:docMk/>
          <pc:sldMk cId="1797724872" sldId="257"/>
        </pc:sldMkLst>
      </pc:sldChg>
      <pc:sldChg chg="del">
        <pc:chgData name="E. T." userId="153c89370fdd1022" providerId="LiveId" clId="{3ADA55D9-42DD-4564-8906-473832E8672A}" dt="2022-10-29T14:17:45.175" v="793" actId="47"/>
        <pc:sldMkLst>
          <pc:docMk/>
          <pc:sldMk cId="1161401911" sldId="258"/>
        </pc:sldMkLst>
      </pc:sldChg>
      <pc:sldChg chg="del">
        <pc:chgData name="E. T." userId="153c89370fdd1022" providerId="LiveId" clId="{3ADA55D9-42DD-4564-8906-473832E8672A}" dt="2022-10-29T14:17:29.086" v="791" actId="47"/>
        <pc:sldMkLst>
          <pc:docMk/>
          <pc:sldMk cId="63909055" sldId="259"/>
        </pc:sldMkLst>
      </pc:sldChg>
      <pc:sldChg chg="del">
        <pc:chgData name="E. T." userId="153c89370fdd1022" providerId="LiveId" clId="{3ADA55D9-42DD-4564-8906-473832E8672A}" dt="2022-10-29T14:09:33.436" v="50" actId="47"/>
        <pc:sldMkLst>
          <pc:docMk/>
          <pc:sldMk cId="3662403419" sldId="260"/>
        </pc:sldMkLst>
      </pc:sldChg>
      <pc:sldChg chg="del">
        <pc:chgData name="E. T." userId="153c89370fdd1022" providerId="LiveId" clId="{3ADA55D9-42DD-4564-8906-473832E8672A}" dt="2022-10-29T14:22:53.795" v="807" actId="47"/>
        <pc:sldMkLst>
          <pc:docMk/>
          <pc:sldMk cId="1112039433" sldId="261"/>
        </pc:sldMkLst>
      </pc:sldChg>
      <pc:sldChg chg="del">
        <pc:chgData name="E. T." userId="153c89370fdd1022" providerId="LiveId" clId="{3ADA55D9-42DD-4564-8906-473832E8672A}" dt="2022-10-29T14:17:32.047" v="792" actId="47"/>
        <pc:sldMkLst>
          <pc:docMk/>
          <pc:sldMk cId="3719304085" sldId="265"/>
        </pc:sldMkLst>
      </pc:sldChg>
      <pc:sldChg chg="addSp delSp modSp new mod setBg">
        <pc:chgData name="E. T." userId="153c89370fdd1022" providerId="LiveId" clId="{3ADA55D9-42DD-4564-8906-473832E8672A}" dt="2022-10-29T14:23:53.800" v="843" actId="1076"/>
        <pc:sldMkLst>
          <pc:docMk/>
          <pc:sldMk cId="2177615807" sldId="266"/>
        </pc:sldMkLst>
        <pc:spChg chg="mod">
          <ac:chgData name="E. T." userId="153c89370fdd1022" providerId="LiveId" clId="{3ADA55D9-42DD-4564-8906-473832E8672A}" dt="2022-10-29T14:22:06.499" v="804" actId="26606"/>
          <ac:spMkLst>
            <pc:docMk/>
            <pc:sldMk cId="2177615807" sldId="266"/>
            <ac:spMk id="2" creationId="{32B9E23A-132E-8B9E-8247-36040FF4BF99}"/>
          </ac:spMkLst>
        </pc:spChg>
        <pc:spChg chg="mod">
          <ac:chgData name="E. T." userId="153c89370fdd1022" providerId="LiveId" clId="{3ADA55D9-42DD-4564-8906-473832E8672A}" dt="2022-10-29T14:22:06.499" v="804" actId="26606"/>
          <ac:spMkLst>
            <pc:docMk/>
            <pc:sldMk cId="2177615807" sldId="266"/>
            <ac:spMk id="3" creationId="{A01B239F-B7A4-E293-1B18-1EC36361488E}"/>
          </ac:spMkLst>
        </pc:spChg>
        <pc:spChg chg="add">
          <ac:chgData name="E. T." userId="153c89370fdd1022" providerId="LiveId" clId="{3ADA55D9-42DD-4564-8906-473832E8672A}" dt="2022-10-29T14:22:06.499" v="804" actId="26606"/>
          <ac:spMkLst>
            <pc:docMk/>
            <pc:sldMk cId="2177615807" sldId="266"/>
            <ac:spMk id="3083" creationId="{3F088236-D655-4F88-B238-E16762358025}"/>
          </ac:spMkLst>
        </pc:spChg>
        <pc:spChg chg="add">
          <ac:chgData name="E. T." userId="153c89370fdd1022" providerId="LiveId" clId="{3ADA55D9-42DD-4564-8906-473832E8672A}" dt="2022-10-29T14:22:06.499" v="804" actId="26606"/>
          <ac:spMkLst>
            <pc:docMk/>
            <pc:sldMk cId="2177615807" sldId="266"/>
            <ac:spMk id="3085" creationId="{3DAC0C92-199E-475C-9390-119A9B027276}"/>
          </ac:spMkLst>
        </pc:spChg>
        <pc:spChg chg="add">
          <ac:chgData name="E. T." userId="153c89370fdd1022" providerId="LiveId" clId="{3ADA55D9-42DD-4564-8906-473832E8672A}" dt="2022-10-29T14:22:06.499" v="804" actId="26606"/>
          <ac:spMkLst>
            <pc:docMk/>
            <pc:sldMk cId="2177615807" sldId="266"/>
            <ac:spMk id="3087" creationId="{C4CFB339-0ED8-4FE2-9EF1-6D1375B8499B}"/>
          </ac:spMkLst>
        </pc:spChg>
        <pc:spChg chg="add">
          <ac:chgData name="E. T." userId="153c89370fdd1022" providerId="LiveId" clId="{3ADA55D9-42DD-4564-8906-473832E8672A}" dt="2022-10-29T14:22:06.499" v="804" actId="26606"/>
          <ac:spMkLst>
            <pc:docMk/>
            <pc:sldMk cId="2177615807" sldId="266"/>
            <ac:spMk id="3089" creationId="{31896C80-2069-4431-9C19-83B913734490}"/>
          </ac:spMkLst>
        </pc:spChg>
        <pc:spChg chg="add">
          <ac:chgData name="E. T." userId="153c89370fdd1022" providerId="LiveId" clId="{3ADA55D9-42DD-4564-8906-473832E8672A}" dt="2022-10-29T14:22:06.499" v="804" actId="26606"/>
          <ac:spMkLst>
            <pc:docMk/>
            <pc:sldMk cId="2177615807" sldId="266"/>
            <ac:spMk id="3091" creationId="{BF120A21-0841-4823-B0C4-28AEBCEF9B78}"/>
          </ac:spMkLst>
        </pc:spChg>
        <pc:spChg chg="add">
          <ac:chgData name="E. T." userId="153c89370fdd1022" providerId="LiveId" clId="{3ADA55D9-42DD-4564-8906-473832E8672A}" dt="2022-10-29T14:22:06.499" v="804" actId="26606"/>
          <ac:spMkLst>
            <pc:docMk/>
            <pc:sldMk cId="2177615807" sldId="266"/>
            <ac:spMk id="3093" creationId="{DBB05BAE-BBD3-4289-899F-A6851503C6B0}"/>
          </ac:spMkLst>
        </pc:spChg>
        <pc:spChg chg="add">
          <ac:chgData name="E. T." userId="153c89370fdd1022" providerId="LiveId" clId="{3ADA55D9-42DD-4564-8906-473832E8672A}" dt="2022-10-29T14:22:06.499" v="804" actId="26606"/>
          <ac:spMkLst>
            <pc:docMk/>
            <pc:sldMk cId="2177615807" sldId="266"/>
            <ac:spMk id="3095" creationId="{9874D11C-36F5-4BBE-A490-019A54E953B0}"/>
          </ac:spMkLst>
        </pc:spChg>
        <pc:picChg chg="add del mod">
          <ac:chgData name="E. T." userId="153c89370fdd1022" providerId="LiveId" clId="{3ADA55D9-42DD-4564-8906-473832E8672A}" dt="2022-10-29T14:20:58.158" v="802" actId="478"/>
          <ac:picMkLst>
            <pc:docMk/>
            <pc:sldMk cId="2177615807" sldId="266"/>
            <ac:picMk id="4" creationId="{AD1D1542-9236-E9ED-178B-6736ECC4E262}"/>
          </ac:picMkLst>
        </pc:picChg>
        <pc:picChg chg="add mod">
          <ac:chgData name="E. T." userId="153c89370fdd1022" providerId="LiveId" clId="{3ADA55D9-42DD-4564-8906-473832E8672A}" dt="2022-10-29T14:23:53.800" v="843" actId="1076"/>
          <ac:picMkLst>
            <pc:docMk/>
            <pc:sldMk cId="2177615807" sldId="266"/>
            <ac:picMk id="6" creationId="{3EB7A790-A600-8ED2-AC63-CBDE6315E762}"/>
          </ac:picMkLst>
        </pc:picChg>
        <pc:picChg chg="add mod ord">
          <ac:chgData name="E. T." userId="153c89370fdd1022" providerId="LiveId" clId="{3ADA55D9-42DD-4564-8906-473832E8672A}" dt="2022-10-29T14:22:06.499" v="804" actId="26606"/>
          <ac:picMkLst>
            <pc:docMk/>
            <pc:sldMk cId="2177615807" sldId="266"/>
            <ac:picMk id="3074" creationId="{C5440CFB-39C7-1132-9F9A-7E131A787AE5}"/>
          </ac:picMkLst>
        </pc:picChg>
        <pc:cxnChg chg="add">
          <ac:chgData name="E. T." userId="153c89370fdd1022" providerId="LiveId" clId="{3ADA55D9-42DD-4564-8906-473832E8672A}" dt="2022-10-29T14:22:06.499" v="804" actId="26606"/>
          <ac:cxnSpMkLst>
            <pc:docMk/>
            <pc:sldMk cId="2177615807" sldId="266"/>
            <ac:cxnSpMk id="3079" creationId="{64FA5DFF-7FE6-4855-84E6-DFA78EE978BD}"/>
          </ac:cxnSpMkLst>
        </pc:cxnChg>
        <pc:cxnChg chg="add">
          <ac:chgData name="E. T." userId="153c89370fdd1022" providerId="LiveId" clId="{3ADA55D9-42DD-4564-8906-473832E8672A}" dt="2022-10-29T14:22:06.499" v="804" actId="26606"/>
          <ac:cxnSpMkLst>
            <pc:docMk/>
            <pc:sldMk cId="2177615807" sldId="266"/>
            <ac:cxnSpMk id="3081" creationId="{2AFD8CBA-54A3-4363-991B-B9C631BBFA74}"/>
          </ac:cxnSpMkLst>
        </pc:cxnChg>
      </pc:sldChg>
      <pc:sldChg chg="addSp delSp modSp new mod setBg">
        <pc:chgData name="E. T." userId="153c89370fdd1022" providerId="LiveId" clId="{3ADA55D9-42DD-4564-8906-473832E8672A}" dt="2022-10-29T14:23:56.664" v="844"/>
        <pc:sldMkLst>
          <pc:docMk/>
          <pc:sldMk cId="4174641794" sldId="267"/>
        </pc:sldMkLst>
        <pc:spChg chg="mod">
          <ac:chgData name="E. T." userId="153c89370fdd1022" providerId="LiveId" clId="{3ADA55D9-42DD-4564-8906-473832E8672A}" dt="2022-10-29T14:20:52.897" v="801" actId="26606"/>
          <ac:spMkLst>
            <pc:docMk/>
            <pc:sldMk cId="4174641794" sldId="267"/>
            <ac:spMk id="2" creationId="{30C743F5-1A47-823F-5C03-9D48EE546BA0}"/>
          </ac:spMkLst>
        </pc:spChg>
        <pc:spChg chg="mod">
          <ac:chgData name="E. T." userId="153c89370fdd1022" providerId="LiveId" clId="{3ADA55D9-42DD-4564-8906-473832E8672A}" dt="2022-10-29T14:20:52.897" v="801" actId="26606"/>
          <ac:spMkLst>
            <pc:docMk/>
            <pc:sldMk cId="4174641794" sldId="267"/>
            <ac:spMk id="3" creationId="{348C2A69-DF12-78C2-B0E6-E85430D404C1}"/>
          </ac:spMkLst>
        </pc:spChg>
        <pc:spChg chg="add">
          <ac:chgData name="E. T." userId="153c89370fdd1022" providerId="LiveId" clId="{3ADA55D9-42DD-4564-8906-473832E8672A}" dt="2022-10-29T14:20:52.897" v="801" actId="26606"/>
          <ac:spMkLst>
            <pc:docMk/>
            <pc:sldMk cId="4174641794" sldId="267"/>
            <ac:spMk id="2061" creationId="{3F088236-D655-4F88-B238-E16762358025}"/>
          </ac:spMkLst>
        </pc:spChg>
        <pc:spChg chg="add">
          <ac:chgData name="E. T." userId="153c89370fdd1022" providerId="LiveId" clId="{3ADA55D9-42DD-4564-8906-473832E8672A}" dt="2022-10-29T14:20:52.897" v="801" actId="26606"/>
          <ac:spMkLst>
            <pc:docMk/>
            <pc:sldMk cId="4174641794" sldId="267"/>
            <ac:spMk id="2063" creationId="{3DAC0C92-199E-475C-9390-119A9B027276}"/>
          </ac:spMkLst>
        </pc:spChg>
        <pc:spChg chg="add">
          <ac:chgData name="E. T." userId="153c89370fdd1022" providerId="LiveId" clId="{3ADA55D9-42DD-4564-8906-473832E8672A}" dt="2022-10-29T14:20:52.897" v="801" actId="26606"/>
          <ac:spMkLst>
            <pc:docMk/>
            <pc:sldMk cId="4174641794" sldId="267"/>
            <ac:spMk id="2065" creationId="{C4CFB339-0ED8-4FE2-9EF1-6D1375B8499B}"/>
          </ac:spMkLst>
        </pc:spChg>
        <pc:spChg chg="add">
          <ac:chgData name="E. T." userId="153c89370fdd1022" providerId="LiveId" clId="{3ADA55D9-42DD-4564-8906-473832E8672A}" dt="2022-10-29T14:20:52.897" v="801" actId="26606"/>
          <ac:spMkLst>
            <pc:docMk/>
            <pc:sldMk cId="4174641794" sldId="267"/>
            <ac:spMk id="2067" creationId="{31896C80-2069-4431-9C19-83B913734490}"/>
          </ac:spMkLst>
        </pc:spChg>
        <pc:spChg chg="add">
          <ac:chgData name="E. T." userId="153c89370fdd1022" providerId="LiveId" clId="{3ADA55D9-42DD-4564-8906-473832E8672A}" dt="2022-10-29T14:20:52.897" v="801" actId="26606"/>
          <ac:spMkLst>
            <pc:docMk/>
            <pc:sldMk cId="4174641794" sldId="267"/>
            <ac:spMk id="2069" creationId="{BF120A21-0841-4823-B0C4-28AEBCEF9B78}"/>
          </ac:spMkLst>
        </pc:spChg>
        <pc:spChg chg="add">
          <ac:chgData name="E. T." userId="153c89370fdd1022" providerId="LiveId" clId="{3ADA55D9-42DD-4564-8906-473832E8672A}" dt="2022-10-29T14:20:52.897" v="801" actId="26606"/>
          <ac:spMkLst>
            <pc:docMk/>
            <pc:sldMk cId="4174641794" sldId="267"/>
            <ac:spMk id="2071" creationId="{DBB05BAE-BBD3-4289-899F-A6851503C6B0}"/>
          </ac:spMkLst>
        </pc:spChg>
        <pc:spChg chg="add">
          <ac:chgData name="E. T." userId="153c89370fdd1022" providerId="LiveId" clId="{3ADA55D9-42DD-4564-8906-473832E8672A}" dt="2022-10-29T14:20:52.897" v="801" actId="26606"/>
          <ac:spMkLst>
            <pc:docMk/>
            <pc:sldMk cId="4174641794" sldId="267"/>
            <ac:spMk id="2073" creationId="{9874D11C-36F5-4BBE-A490-019A54E953B0}"/>
          </ac:spMkLst>
        </pc:spChg>
        <pc:picChg chg="add del mod">
          <ac:chgData name="E. T." userId="153c89370fdd1022" providerId="LiveId" clId="{3ADA55D9-42DD-4564-8906-473832E8672A}" dt="2022-10-29T14:19:34.641" v="797" actId="478"/>
          <ac:picMkLst>
            <pc:docMk/>
            <pc:sldMk cId="4174641794" sldId="267"/>
            <ac:picMk id="4" creationId="{B2AEFF0E-D134-8F16-FD09-897EE0A6E50F}"/>
          </ac:picMkLst>
        </pc:picChg>
        <pc:picChg chg="add mod">
          <ac:chgData name="E. T." userId="153c89370fdd1022" providerId="LiveId" clId="{3ADA55D9-42DD-4564-8906-473832E8672A}" dt="2022-10-29T14:23:56.664" v="844"/>
          <ac:picMkLst>
            <pc:docMk/>
            <pc:sldMk cId="4174641794" sldId="267"/>
            <ac:picMk id="5" creationId="{D212D33A-2389-5D64-FB0F-378BF0EB95D7}"/>
          </ac:picMkLst>
        </pc:picChg>
        <pc:picChg chg="add del">
          <ac:chgData name="E. T." userId="153c89370fdd1022" providerId="LiveId" clId="{3ADA55D9-42DD-4564-8906-473832E8672A}" dt="2022-10-29T14:20:23.780" v="799" actId="478"/>
          <ac:picMkLst>
            <pc:docMk/>
            <pc:sldMk cId="4174641794" sldId="267"/>
            <ac:picMk id="2050" creationId="{9784EADB-9E55-EEB8-75D9-7FEFD5F802B8}"/>
          </ac:picMkLst>
        </pc:picChg>
        <pc:picChg chg="add mod ord">
          <ac:chgData name="E. T." userId="153c89370fdd1022" providerId="LiveId" clId="{3ADA55D9-42DD-4564-8906-473832E8672A}" dt="2022-10-29T14:20:52.897" v="801" actId="26606"/>
          <ac:picMkLst>
            <pc:docMk/>
            <pc:sldMk cId="4174641794" sldId="267"/>
            <ac:picMk id="2052" creationId="{8DEBE377-0368-2E0F-8F34-057537A6D61F}"/>
          </ac:picMkLst>
        </pc:picChg>
        <pc:cxnChg chg="add">
          <ac:chgData name="E. T." userId="153c89370fdd1022" providerId="LiveId" clId="{3ADA55D9-42DD-4564-8906-473832E8672A}" dt="2022-10-29T14:20:52.897" v="801" actId="26606"/>
          <ac:cxnSpMkLst>
            <pc:docMk/>
            <pc:sldMk cId="4174641794" sldId="267"/>
            <ac:cxnSpMk id="2057" creationId="{64FA5DFF-7FE6-4855-84E6-DFA78EE978BD}"/>
          </ac:cxnSpMkLst>
        </pc:cxnChg>
        <pc:cxnChg chg="add">
          <ac:chgData name="E. T." userId="153c89370fdd1022" providerId="LiveId" clId="{3ADA55D9-42DD-4564-8906-473832E8672A}" dt="2022-10-29T14:20:52.897" v="801" actId="26606"/>
          <ac:cxnSpMkLst>
            <pc:docMk/>
            <pc:sldMk cId="4174641794" sldId="267"/>
            <ac:cxnSpMk id="2059" creationId="{2AFD8CBA-54A3-4363-991B-B9C631BBFA74}"/>
          </ac:cxnSpMkLst>
        </pc:cxnChg>
      </pc:sldChg>
      <pc:sldChg chg="addSp modSp new mod setBg">
        <pc:chgData name="E. T." userId="153c89370fdd1022" providerId="LiveId" clId="{3ADA55D9-42DD-4564-8906-473832E8672A}" dt="2022-10-29T14:23:59.321" v="845"/>
        <pc:sldMkLst>
          <pc:docMk/>
          <pc:sldMk cId="3365362441" sldId="268"/>
        </pc:sldMkLst>
        <pc:spChg chg="mod">
          <ac:chgData name="E. T." userId="153c89370fdd1022" providerId="LiveId" clId="{3ADA55D9-42DD-4564-8906-473832E8672A}" dt="2022-10-29T14:19:29.292" v="796" actId="26606"/>
          <ac:spMkLst>
            <pc:docMk/>
            <pc:sldMk cId="3365362441" sldId="268"/>
            <ac:spMk id="2" creationId="{6EEC1C02-9795-D858-C067-5BD2E5FA9818}"/>
          </ac:spMkLst>
        </pc:spChg>
        <pc:spChg chg="mod">
          <ac:chgData name="E. T." userId="153c89370fdd1022" providerId="LiveId" clId="{3ADA55D9-42DD-4564-8906-473832E8672A}" dt="2022-10-29T14:23:14.050" v="837" actId="20577"/>
          <ac:spMkLst>
            <pc:docMk/>
            <pc:sldMk cId="3365362441" sldId="268"/>
            <ac:spMk id="3" creationId="{F82DC980-3487-0A96-7D5B-80A5E99E2CBB}"/>
          </ac:spMkLst>
        </pc:spChg>
        <pc:spChg chg="add">
          <ac:chgData name="E. T." userId="153c89370fdd1022" providerId="LiveId" clId="{3ADA55D9-42DD-4564-8906-473832E8672A}" dt="2022-10-29T14:19:29.292" v="796" actId="26606"/>
          <ac:spMkLst>
            <pc:docMk/>
            <pc:sldMk cId="3365362441" sldId="268"/>
            <ac:spMk id="1035" creationId="{3F088236-D655-4F88-B238-E16762358025}"/>
          </ac:spMkLst>
        </pc:spChg>
        <pc:spChg chg="add">
          <ac:chgData name="E. T." userId="153c89370fdd1022" providerId="LiveId" clId="{3ADA55D9-42DD-4564-8906-473832E8672A}" dt="2022-10-29T14:19:29.292" v="796" actId="26606"/>
          <ac:spMkLst>
            <pc:docMk/>
            <pc:sldMk cId="3365362441" sldId="268"/>
            <ac:spMk id="1037" creationId="{3DAC0C92-199E-475C-9390-119A9B027276}"/>
          </ac:spMkLst>
        </pc:spChg>
        <pc:spChg chg="add">
          <ac:chgData name="E. T." userId="153c89370fdd1022" providerId="LiveId" clId="{3ADA55D9-42DD-4564-8906-473832E8672A}" dt="2022-10-29T14:19:29.292" v="796" actId="26606"/>
          <ac:spMkLst>
            <pc:docMk/>
            <pc:sldMk cId="3365362441" sldId="268"/>
            <ac:spMk id="1039" creationId="{C4CFB339-0ED8-4FE2-9EF1-6D1375B8499B}"/>
          </ac:spMkLst>
        </pc:spChg>
        <pc:spChg chg="add">
          <ac:chgData name="E. T." userId="153c89370fdd1022" providerId="LiveId" clId="{3ADA55D9-42DD-4564-8906-473832E8672A}" dt="2022-10-29T14:19:29.292" v="796" actId="26606"/>
          <ac:spMkLst>
            <pc:docMk/>
            <pc:sldMk cId="3365362441" sldId="268"/>
            <ac:spMk id="1041" creationId="{31896C80-2069-4431-9C19-83B913734490}"/>
          </ac:spMkLst>
        </pc:spChg>
        <pc:spChg chg="add">
          <ac:chgData name="E. T." userId="153c89370fdd1022" providerId="LiveId" clId="{3ADA55D9-42DD-4564-8906-473832E8672A}" dt="2022-10-29T14:19:29.292" v="796" actId="26606"/>
          <ac:spMkLst>
            <pc:docMk/>
            <pc:sldMk cId="3365362441" sldId="268"/>
            <ac:spMk id="1043" creationId="{BF120A21-0841-4823-B0C4-28AEBCEF9B78}"/>
          </ac:spMkLst>
        </pc:spChg>
        <pc:spChg chg="add">
          <ac:chgData name="E. T." userId="153c89370fdd1022" providerId="LiveId" clId="{3ADA55D9-42DD-4564-8906-473832E8672A}" dt="2022-10-29T14:19:29.292" v="796" actId="26606"/>
          <ac:spMkLst>
            <pc:docMk/>
            <pc:sldMk cId="3365362441" sldId="268"/>
            <ac:spMk id="1045" creationId="{DBB05BAE-BBD3-4289-899F-A6851503C6B0}"/>
          </ac:spMkLst>
        </pc:spChg>
        <pc:spChg chg="add">
          <ac:chgData name="E. T." userId="153c89370fdd1022" providerId="LiveId" clId="{3ADA55D9-42DD-4564-8906-473832E8672A}" dt="2022-10-29T14:19:29.292" v="796" actId="26606"/>
          <ac:spMkLst>
            <pc:docMk/>
            <pc:sldMk cId="3365362441" sldId="268"/>
            <ac:spMk id="1047" creationId="{9874D11C-36F5-4BBE-A490-019A54E953B0}"/>
          </ac:spMkLst>
        </pc:spChg>
        <pc:picChg chg="add mod">
          <ac:chgData name="E. T." userId="153c89370fdd1022" providerId="LiveId" clId="{3ADA55D9-42DD-4564-8906-473832E8672A}" dt="2022-10-29T14:23:59.321" v="845"/>
          <ac:picMkLst>
            <pc:docMk/>
            <pc:sldMk cId="3365362441" sldId="268"/>
            <ac:picMk id="4" creationId="{F0F87A9E-3678-F171-722C-2E514E38D8D0}"/>
          </ac:picMkLst>
        </pc:picChg>
        <pc:picChg chg="add mod ord">
          <ac:chgData name="E. T." userId="153c89370fdd1022" providerId="LiveId" clId="{3ADA55D9-42DD-4564-8906-473832E8672A}" dt="2022-10-29T14:19:29.292" v="796" actId="26606"/>
          <ac:picMkLst>
            <pc:docMk/>
            <pc:sldMk cId="3365362441" sldId="268"/>
            <ac:picMk id="1026" creationId="{07C55DB9-1280-0FC5-AED7-3B97846357DB}"/>
          </ac:picMkLst>
        </pc:picChg>
        <pc:cxnChg chg="add">
          <ac:chgData name="E. T." userId="153c89370fdd1022" providerId="LiveId" clId="{3ADA55D9-42DD-4564-8906-473832E8672A}" dt="2022-10-29T14:19:29.292" v="796" actId="26606"/>
          <ac:cxnSpMkLst>
            <pc:docMk/>
            <pc:sldMk cId="3365362441" sldId="268"/>
            <ac:cxnSpMk id="1031" creationId="{64FA5DFF-7FE6-4855-84E6-DFA78EE978BD}"/>
          </ac:cxnSpMkLst>
        </pc:cxnChg>
        <pc:cxnChg chg="add">
          <ac:chgData name="E. T." userId="153c89370fdd1022" providerId="LiveId" clId="{3ADA55D9-42DD-4564-8906-473832E8672A}" dt="2022-10-29T14:19:29.292" v="796" actId="26606"/>
          <ac:cxnSpMkLst>
            <pc:docMk/>
            <pc:sldMk cId="3365362441" sldId="268"/>
            <ac:cxnSpMk id="1033" creationId="{2AFD8CBA-54A3-4363-991B-B9C631BBFA74}"/>
          </ac:cxnSpMkLst>
        </pc:cxnChg>
      </pc:sldChg>
      <pc:sldChg chg="addSp modSp new mod setBg">
        <pc:chgData name="E. T." userId="153c89370fdd1022" providerId="LiveId" clId="{3ADA55D9-42DD-4564-8906-473832E8672A}" dt="2022-10-29T14:24:01.352" v="846"/>
        <pc:sldMkLst>
          <pc:docMk/>
          <pc:sldMk cId="3251566913" sldId="269"/>
        </pc:sldMkLst>
        <pc:spChg chg="mod">
          <ac:chgData name="E. T." userId="153c89370fdd1022" providerId="LiveId" clId="{3ADA55D9-42DD-4564-8906-473832E8672A}" dt="2022-10-29T14:22:40.335" v="806" actId="26606"/>
          <ac:spMkLst>
            <pc:docMk/>
            <pc:sldMk cId="3251566913" sldId="269"/>
            <ac:spMk id="2" creationId="{C572456E-8598-2B19-D17D-E7CBAE2ED64E}"/>
          </ac:spMkLst>
        </pc:spChg>
        <pc:spChg chg="mod">
          <ac:chgData name="E. T." userId="153c89370fdd1022" providerId="LiveId" clId="{3ADA55D9-42DD-4564-8906-473832E8672A}" dt="2022-10-29T14:22:40.335" v="806" actId="26606"/>
          <ac:spMkLst>
            <pc:docMk/>
            <pc:sldMk cId="3251566913" sldId="269"/>
            <ac:spMk id="3" creationId="{B6F21F9C-1AF6-16AD-0277-8E2F2C258B33}"/>
          </ac:spMkLst>
        </pc:spChg>
        <pc:spChg chg="add">
          <ac:chgData name="E. T." userId="153c89370fdd1022" providerId="LiveId" clId="{3ADA55D9-42DD-4564-8906-473832E8672A}" dt="2022-10-29T14:22:40.335" v="806" actId="26606"/>
          <ac:spMkLst>
            <pc:docMk/>
            <pc:sldMk cId="3251566913" sldId="269"/>
            <ac:spMk id="4107" creationId="{3F088236-D655-4F88-B238-E16762358025}"/>
          </ac:spMkLst>
        </pc:spChg>
        <pc:spChg chg="add">
          <ac:chgData name="E. T." userId="153c89370fdd1022" providerId="LiveId" clId="{3ADA55D9-42DD-4564-8906-473832E8672A}" dt="2022-10-29T14:22:40.335" v="806" actId="26606"/>
          <ac:spMkLst>
            <pc:docMk/>
            <pc:sldMk cId="3251566913" sldId="269"/>
            <ac:spMk id="4109" creationId="{3DAC0C92-199E-475C-9390-119A9B027276}"/>
          </ac:spMkLst>
        </pc:spChg>
        <pc:spChg chg="add">
          <ac:chgData name="E. T." userId="153c89370fdd1022" providerId="LiveId" clId="{3ADA55D9-42DD-4564-8906-473832E8672A}" dt="2022-10-29T14:22:40.335" v="806" actId="26606"/>
          <ac:spMkLst>
            <pc:docMk/>
            <pc:sldMk cId="3251566913" sldId="269"/>
            <ac:spMk id="4111" creationId="{C4CFB339-0ED8-4FE2-9EF1-6D1375B8499B}"/>
          </ac:spMkLst>
        </pc:spChg>
        <pc:spChg chg="add">
          <ac:chgData name="E. T." userId="153c89370fdd1022" providerId="LiveId" clId="{3ADA55D9-42DD-4564-8906-473832E8672A}" dt="2022-10-29T14:22:40.335" v="806" actId="26606"/>
          <ac:spMkLst>
            <pc:docMk/>
            <pc:sldMk cId="3251566913" sldId="269"/>
            <ac:spMk id="4113" creationId="{31896C80-2069-4431-9C19-83B913734490}"/>
          </ac:spMkLst>
        </pc:spChg>
        <pc:spChg chg="add">
          <ac:chgData name="E. T." userId="153c89370fdd1022" providerId="LiveId" clId="{3ADA55D9-42DD-4564-8906-473832E8672A}" dt="2022-10-29T14:22:40.335" v="806" actId="26606"/>
          <ac:spMkLst>
            <pc:docMk/>
            <pc:sldMk cId="3251566913" sldId="269"/>
            <ac:spMk id="4115" creationId="{BF120A21-0841-4823-B0C4-28AEBCEF9B78}"/>
          </ac:spMkLst>
        </pc:spChg>
        <pc:spChg chg="add">
          <ac:chgData name="E. T." userId="153c89370fdd1022" providerId="LiveId" clId="{3ADA55D9-42DD-4564-8906-473832E8672A}" dt="2022-10-29T14:22:40.335" v="806" actId="26606"/>
          <ac:spMkLst>
            <pc:docMk/>
            <pc:sldMk cId="3251566913" sldId="269"/>
            <ac:spMk id="4117" creationId="{DBB05BAE-BBD3-4289-899F-A6851503C6B0}"/>
          </ac:spMkLst>
        </pc:spChg>
        <pc:spChg chg="add">
          <ac:chgData name="E. T." userId="153c89370fdd1022" providerId="LiveId" clId="{3ADA55D9-42DD-4564-8906-473832E8672A}" dt="2022-10-29T14:22:40.335" v="806" actId="26606"/>
          <ac:spMkLst>
            <pc:docMk/>
            <pc:sldMk cId="3251566913" sldId="269"/>
            <ac:spMk id="4119" creationId="{9874D11C-36F5-4BBE-A490-019A54E953B0}"/>
          </ac:spMkLst>
        </pc:spChg>
        <pc:picChg chg="add mod">
          <ac:chgData name="E. T." userId="153c89370fdd1022" providerId="LiveId" clId="{3ADA55D9-42DD-4564-8906-473832E8672A}" dt="2022-10-29T14:24:01.352" v="846"/>
          <ac:picMkLst>
            <pc:docMk/>
            <pc:sldMk cId="3251566913" sldId="269"/>
            <ac:picMk id="4" creationId="{D49B87CF-37DB-4040-EB48-4AB92E201B1B}"/>
          </ac:picMkLst>
        </pc:picChg>
        <pc:picChg chg="add mod ord">
          <ac:chgData name="E. T." userId="153c89370fdd1022" providerId="LiveId" clId="{3ADA55D9-42DD-4564-8906-473832E8672A}" dt="2022-10-29T14:22:40.335" v="806" actId="26606"/>
          <ac:picMkLst>
            <pc:docMk/>
            <pc:sldMk cId="3251566913" sldId="269"/>
            <ac:picMk id="4098" creationId="{8D99C857-093C-C246-A6DE-7F0ABAC84E35}"/>
          </ac:picMkLst>
        </pc:picChg>
        <pc:cxnChg chg="add">
          <ac:chgData name="E. T." userId="153c89370fdd1022" providerId="LiveId" clId="{3ADA55D9-42DD-4564-8906-473832E8672A}" dt="2022-10-29T14:22:40.335" v="806" actId="26606"/>
          <ac:cxnSpMkLst>
            <pc:docMk/>
            <pc:sldMk cId="3251566913" sldId="269"/>
            <ac:cxnSpMk id="4103" creationId="{64FA5DFF-7FE6-4855-84E6-DFA78EE978BD}"/>
          </ac:cxnSpMkLst>
        </pc:cxnChg>
        <pc:cxnChg chg="add">
          <ac:chgData name="E. T." userId="153c89370fdd1022" providerId="LiveId" clId="{3ADA55D9-42DD-4564-8906-473832E8672A}" dt="2022-10-29T14:22:40.335" v="806" actId="26606"/>
          <ac:cxnSpMkLst>
            <pc:docMk/>
            <pc:sldMk cId="3251566913" sldId="269"/>
            <ac:cxnSpMk id="4105" creationId="{2AFD8CBA-54A3-4363-991B-B9C631BBFA74}"/>
          </ac:cxnSpMkLst>
        </pc:cxnChg>
      </pc:sldChg>
      <pc:sldChg chg="addSp delSp modSp new mod setBg">
        <pc:chgData name="E. T." userId="153c89370fdd1022" providerId="LiveId" clId="{3ADA55D9-42DD-4564-8906-473832E8672A}" dt="2022-10-29T14:34:43.216" v="1556" actId="1076"/>
        <pc:sldMkLst>
          <pc:docMk/>
          <pc:sldMk cId="3447275841" sldId="270"/>
        </pc:sldMkLst>
        <pc:spChg chg="mod">
          <ac:chgData name="E. T." userId="153c89370fdd1022" providerId="LiveId" clId="{3ADA55D9-42DD-4564-8906-473832E8672A}" dt="2022-10-29T14:34:29.183" v="1554" actId="26606"/>
          <ac:spMkLst>
            <pc:docMk/>
            <pc:sldMk cId="3447275841" sldId="270"/>
            <ac:spMk id="2" creationId="{F5355568-84FF-616D-DDBE-E061B4ECC9B4}"/>
          </ac:spMkLst>
        </pc:spChg>
        <pc:spChg chg="mod ord">
          <ac:chgData name="E. T." userId="153c89370fdd1022" providerId="LiveId" clId="{3ADA55D9-42DD-4564-8906-473832E8672A}" dt="2022-10-29T14:34:29.183" v="1554" actId="26606"/>
          <ac:spMkLst>
            <pc:docMk/>
            <pc:sldMk cId="3447275841" sldId="270"/>
            <ac:spMk id="3" creationId="{6B9EBF2C-C548-BF68-1039-0CB72187FE03}"/>
          </ac:spMkLst>
        </pc:spChg>
        <pc:picChg chg="add del mod">
          <ac:chgData name="E. T." userId="153c89370fdd1022" providerId="LiveId" clId="{3ADA55D9-42DD-4564-8906-473832E8672A}" dt="2022-10-29T14:32:48.418" v="1540" actId="478"/>
          <ac:picMkLst>
            <pc:docMk/>
            <pc:sldMk cId="3447275841" sldId="270"/>
            <ac:picMk id="4" creationId="{815706F1-FFA0-3CAE-A660-E3112BFAD788}"/>
          </ac:picMkLst>
        </pc:picChg>
        <pc:picChg chg="add mod">
          <ac:chgData name="E. T." userId="153c89370fdd1022" providerId="LiveId" clId="{3ADA55D9-42DD-4564-8906-473832E8672A}" dt="2022-10-29T14:34:29.183" v="1554" actId="26606"/>
          <ac:picMkLst>
            <pc:docMk/>
            <pc:sldMk cId="3447275841" sldId="270"/>
            <ac:picMk id="6" creationId="{CF0B118E-C6F3-5F68-082C-DF88EF8FEEC1}"/>
          </ac:picMkLst>
        </pc:picChg>
        <pc:picChg chg="add mod">
          <ac:chgData name="E. T." userId="153c89370fdd1022" providerId="LiveId" clId="{3ADA55D9-42DD-4564-8906-473832E8672A}" dt="2022-10-29T14:34:43.216" v="1556" actId="1076"/>
          <ac:picMkLst>
            <pc:docMk/>
            <pc:sldMk cId="3447275841" sldId="270"/>
            <ac:picMk id="7" creationId="{B69AEDA6-30DC-21B6-9EAF-983CED487CB8}"/>
          </ac:picMkLst>
        </pc:picChg>
      </pc:sldChg>
      <pc:sldChg chg="addSp delSp modSp new del mod setBg">
        <pc:chgData name="E. T." userId="153c89370fdd1022" providerId="LiveId" clId="{3ADA55D9-42DD-4564-8906-473832E8672A}" dt="2022-10-29T14:34:11.449" v="1550" actId="2696"/>
        <pc:sldMkLst>
          <pc:docMk/>
          <pc:sldMk cId="1821941689" sldId="271"/>
        </pc:sldMkLst>
        <pc:spChg chg="mod ord">
          <ac:chgData name="E. T." userId="153c89370fdd1022" providerId="LiveId" clId="{3ADA55D9-42DD-4564-8906-473832E8672A}" dt="2022-10-29T14:34:01.977" v="1549" actId="26606"/>
          <ac:spMkLst>
            <pc:docMk/>
            <pc:sldMk cId="1821941689" sldId="271"/>
            <ac:spMk id="2" creationId="{7B453D5C-6EF6-63ED-7526-85826641ED36}"/>
          </ac:spMkLst>
        </pc:spChg>
        <pc:spChg chg="del">
          <ac:chgData name="E. T." userId="153c89370fdd1022" providerId="LiveId" clId="{3ADA55D9-42DD-4564-8906-473832E8672A}" dt="2022-10-29T14:33:43.561" v="1544"/>
          <ac:spMkLst>
            <pc:docMk/>
            <pc:sldMk cId="1821941689" sldId="271"/>
            <ac:spMk id="3" creationId="{FF0A1A9B-7044-A193-EBE5-8EDAA8358FA8}"/>
          </ac:spMkLst>
        </pc:spChg>
        <pc:spChg chg="add del">
          <ac:chgData name="E. T." userId="153c89370fdd1022" providerId="LiveId" clId="{3ADA55D9-42DD-4564-8906-473832E8672A}" dt="2022-10-29T14:34:01.972" v="1548" actId="26606"/>
          <ac:spMkLst>
            <pc:docMk/>
            <pc:sldMk cId="1821941689" sldId="271"/>
            <ac:spMk id="9" creationId="{CF401982-14C7-530C-B16F-756A033F0A54}"/>
          </ac:spMkLst>
        </pc:spChg>
        <pc:spChg chg="add del">
          <ac:chgData name="E. T." userId="153c89370fdd1022" providerId="LiveId" clId="{3ADA55D9-42DD-4564-8906-473832E8672A}" dt="2022-10-29T14:34:01.972" v="1548" actId="26606"/>
          <ac:spMkLst>
            <pc:docMk/>
            <pc:sldMk cId="1821941689" sldId="271"/>
            <ac:spMk id="16" creationId="{3F088236-D655-4F88-B238-E16762358025}"/>
          </ac:spMkLst>
        </pc:spChg>
        <pc:spChg chg="add del">
          <ac:chgData name="E. T." userId="153c89370fdd1022" providerId="LiveId" clId="{3ADA55D9-42DD-4564-8906-473832E8672A}" dt="2022-10-29T14:34:01.972" v="1548" actId="26606"/>
          <ac:spMkLst>
            <pc:docMk/>
            <pc:sldMk cId="1821941689" sldId="271"/>
            <ac:spMk id="18" creationId="{3DAC0C92-199E-475C-9390-119A9B027276}"/>
          </ac:spMkLst>
        </pc:spChg>
        <pc:spChg chg="add del">
          <ac:chgData name="E. T." userId="153c89370fdd1022" providerId="LiveId" clId="{3ADA55D9-42DD-4564-8906-473832E8672A}" dt="2022-10-29T14:34:01.972" v="1548" actId="26606"/>
          <ac:spMkLst>
            <pc:docMk/>
            <pc:sldMk cId="1821941689" sldId="271"/>
            <ac:spMk id="20" creationId="{C4CFB339-0ED8-4FE2-9EF1-6D1375B8499B}"/>
          </ac:spMkLst>
        </pc:spChg>
        <pc:spChg chg="add del">
          <ac:chgData name="E. T." userId="153c89370fdd1022" providerId="LiveId" clId="{3ADA55D9-42DD-4564-8906-473832E8672A}" dt="2022-10-29T14:34:01.972" v="1548" actId="26606"/>
          <ac:spMkLst>
            <pc:docMk/>
            <pc:sldMk cId="1821941689" sldId="271"/>
            <ac:spMk id="22" creationId="{31896C80-2069-4431-9C19-83B913734490}"/>
          </ac:spMkLst>
        </pc:spChg>
        <pc:spChg chg="add del">
          <ac:chgData name="E. T." userId="153c89370fdd1022" providerId="LiveId" clId="{3ADA55D9-42DD-4564-8906-473832E8672A}" dt="2022-10-29T14:34:01.972" v="1548" actId="26606"/>
          <ac:spMkLst>
            <pc:docMk/>
            <pc:sldMk cId="1821941689" sldId="271"/>
            <ac:spMk id="24" creationId="{BF120A21-0841-4823-B0C4-28AEBCEF9B78}"/>
          </ac:spMkLst>
        </pc:spChg>
        <pc:spChg chg="add del">
          <ac:chgData name="E. T." userId="153c89370fdd1022" providerId="LiveId" clId="{3ADA55D9-42DD-4564-8906-473832E8672A}" dt="2022-10-29T14:34:01.972" v="1548" actId="26606"/>
          <ac:spMkLst>
            <pc:docMk/>
            <pc:sldMk cId="1821941689" sldId="271"/>
            <ac:spMk id="26" creationId="{DBB05BAE-BBD3-4289-899F-A6851503C6B0}"/>
          </ac:spMkLst>
        </pc:spChg>
        <pc:spChg chg="add del">
          <ac:chgData name="E. T." userId="153c89370fdd1022" providerId="LiveId" clId="{3ADA55D9-42DD-4564-8906-473832E8672A}" dt="2022-10-29T14:34:01.972" v="1548" actId="26606"/>
          <ac:spMkLst>
            <pc:docMk/>
            <pc:sldMk cId="1821941689" sldId="271"/>
            <ac:spMk id="28" creationId="{9874D11C-36F5-4BBE-A490-019A54E953B0}"/>
          </ac:spMkLst>
        </pc:spChg>
        <pc:spChg chg="add">
          <ac:chgData name="E. T." userId="153c89370fdd1022" providerId="LiveId" clId="{3ADA55D9-42DD-4564-8906-473832E8672A}" dt="2022-10-29T14:34:01.977" v="1549" actId="26606"/>
          <ac:spMkLst>
            <pc:docMk/>
            <pc:sldMk cId="1821941689" sldId="271"/>
            <ac:spMk id="30" creationId="{22389034-600E-D061-4A7A-F3DE0FCDDCB6}"/>
          </ac:spMkLst>
        </pc:spChg>
        <pc:spChg chg="add">
          <ac:chgData name="E. T." userId="153c89370fdd1022" providerId="LiveId" clId="{3ADA55D9-42DD-4564-8906-473832E8672A}" dt="2022-10-29T14:34:01.977" v="1549" actId="26606"/>
          <ac:spMkLst>
            <pc:docMk/>
            <pc:sldMk cId="1821941689" sldId="271"/>
            <ac:spMk id="31" creationId="{3BCB5F6A-9EB0-40B0-9D13-3023E9A20508}"/>
          </ac:spMkLst>
        </pc:spChg>
        <pc:picChg chg="add mod">
          <ac:chgData name="E. T." userId="153c89370fdd1022" providerId="LiveId" clId="{3ADA55D9-42DD-4564-8906-473832E8672A}" dt="2022-10-29T14:34:01.977" v="1549" actId="26606"/>
          <ac:picMkLst>
            <pc:docMk/>
            <pc:sldMk cId="1821941689" sldId="271"/>
            <ac:picMk id="5" creationId="{3FD2BB74-9E9A-9D31-541A-DBEF45F04623}"/>
          </ac:picMkLst>
        </pc:picChg>
        <pc:cxnChg chg="add del">
          <ac:chgData name="E. T." userId="153c89370fdd1022" providerId="LiveId" clId="{3ADA55D9-42DD-4564-8906-473832E8672A}" dt="2022-10-29T14:34:01.972" v="1548" actId="26606"/>
          <ac:cxnSpMkLst>
            <pc:docMk/>
            <pc:sldMk cId="1821941689" sldId="271"/>
            <ac:cxnSpMk id="12" creationId="{64FA5DFF-7FE6-4855-84E6-DFA78EE978BD}"/>
          </ac:cxnSpMkLst>
        </pc:cxnChg>
        <pc:cxnChg chg="add del">
          <ac:chgData name="E. T." userId="153c89370fdd1022" providerId="LiveId" clId="{3ADA55D9-42DD-4564-8906-473832E8672A}" dt="2022-10-29T14:34:01.972" v="1548" actId="26606"/>
          <ac:cxnSpMkLst>
            <pc:docMk/>
            <pc:sldMk cId="1821941689" sldId="271"/>
            <ac:cxnSpMk id="14" creationId="{2AFD8CBA-54A3-4363-991B-B9C631BBFA74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1A552-C4CD-4928-86A2-8DB7136E384A}" type="datetimeFigureOut">
              <a:rPr lang="uk-UA" smtClean="0"/>
              <a:t>22.09.2023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89775-ABA2-4DE2-954B-952F17B8F8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1741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1A552-C4CD-4928-86A2-8DB7136E384A}" type="datetimeFigureOut">
              <a:rPr lang="uk-UA" smtClean="0"/>
              <a:t>22.09.2023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89775-ABA2-4DE2-954B-952F17B8F8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91336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1A552-C4CD-4928-86A2-8DB7136E384A}" type="datetimeFigureOut">
              <a:rPr lang="uk-UA" smtClean="0"/>
              <a:t>22.09.2023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89775-ABA2-4DE2-954B-952F17B8F854}" type="slidenum">
              <a:rPr lang="uk-UA" smtClean="0"/>
              <a:t>‹#›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3827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1A552-C4CD-4928-86A2-8DB7136E384A}" type="datetimeFigureOut">
              <a:rPr lang="uk-UA" smtClean="0"/>
              <a:t>22.09.2023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89775-ABA2-4DE2-954B-952F17B8F8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3650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1A552-C4CD-4928-86A2-8DB7136E384A}" type="datetimeFigureOut">
              <a:rPr lang="uk-UA" smtClean="0"/>
              <a:t>22.09.2023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89775-ABA2-4DE2-954B-952F17B8F854}" type="slidenum">
              <a:rPr lang="uk-UA" smtClean="0"/>
              <a:t>‹#›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6945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1A552-C4CD-4928-86A2-8DB7136E384A}" type="datetimeFigureOut">
              <a:rPr lang="uk-UA" smtClean="0"/>
              <a:t>22.09.2023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89775-ABA2-4DE2-954B-952F17B8F8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5583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1A552-C4CD-4928-86A2-8DB7136E384A}" type="datetimeFigureOut">
              <a:rPr lang="uk-UA" smtClean="0"/>
              <a:t>22.09.2023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89775-ABA2-4DE2-954B-952F17B8F8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41656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1A552-C4CD-4928-86A2-8DB7136E384A}" type="datetimeFigureOut">
              <a:rPr lang="uk-UA" smtClean="0"/>
              <a:t>22.09.2023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89775-ABA2-4DE2-954B-952F17B8F8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2753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1A552-C4CD-4928-86A2-8DB7136E384A}" type="datetimeFigureOut">
              <a:rPr lang="uk-UA" smtClean="0"/>
              <a:t>22.09.2023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89775-ABA2-4DE2-954B-952F17B8F8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92852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1A552-C4CD-4928-86A2-8DB7136E384A}" type="datetimeFigureOut">
              <a:rPr lang="uk-UA" smtClean="0"/>
              <a:t>22.09.2023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89775-ABA2-4DE2-954B-952F17B8F8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153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1A552-C4CD-4928-86A2-8DB7136E384A}" type="datetimeFigureOut">
              <a:rPr lang="uk-UA" smtClean="0"/>
              <a:t>22.09.2023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89775-ABA2-4DE2-954B-952F17B8F8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6926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1A552-C4CD-4928-86A2-8DB7136E384A}" type="datetimeFigureOut">
              <a:rPr lang="uk-UA" smtClean="0"/>
              <a:t>22.09.2023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89775-ABA2-4DE2-954B-952F17B8F8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366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1A552-C4CD-4928-86A2-8DB7136E384A}" type="datetimeFigureOut">
              <a:rPr lang="uk-UA" smtClean="0"/>
              <a:t>22.09.2023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89775-ABA2-4DE2-954B-952F17B8F8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5194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1A552-C4CD-4928-86A2-8DB7136E384A}" type="datetimeFigureOut">
              <a:rPr lang="uk-UA" smtClean="0"/>
              <a:t>22.09.2023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89775-ABA2-4DE2-954B-952F17B8F8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5742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1A552-C4CD-4928-86A2-8DB7136E384A}" type="datetimeFigureOut">
              <a:rPr lang="uk-UA" smtClean="0"/>
              <a:t>22.09.2023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89775-ABA2-4DE2-954B-952F17B8F8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980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1A552-C4CD-4928-86A2-8DB7136E384A}" type="datetimeFigureOut">
              <a:rPr lang="uk-UA" smtClean="0"/>
              <a:t>22.09.2023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89775-ABA2-4DE2-954B-952F17B8F8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7746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A552-C4CD-4928-86A2-8DB7136E384A}" type="datetimeFigureOut">
              <a:rPr lang="uk-UA" smtClean="0"/>
              <a:t>22.09.2023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C9389775-ABA2-4DE2-954B-952F17B8F8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60800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85969" y="4553712"/>
            <a:ext cx="8288032" cy="1096316"/>
          </a:xfrm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uk-UA" b="1" dirty="0"/>
              <a:t>Правові засади протидії корупції </a:t>
            </a:r>
            <a:endParaRPr lang="uk-UA" sz="23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059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C5440CFB-39C7-1132-9F9A-7E131A787A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1" r="9872"/>
          <a:stretch/>
        </p:blipFill>
        <p:spPr bwMode="auto"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B9E23A-132E-8B9E-8247-36040FF4B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uk-UA" dirty="0"/>
              <a:t>Мета </a:t>
            </a:r>
            <a:r>
              <a:rPr lang="uk-UA" dirty="0" err="1"/>
              <a:t>проєкту</a:t>
            </a:r>
            <a:r>
              <a:rPr lang="uk-UA" dirty="0"/>
              <a:t> 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1B239F-B7A4-E293-1B18-1EC363614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1500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Тактична: </a:t>
            </a:r>
            <a:r>
              <a:rPr lang="ru-RU" sz="1500" err="1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1500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err="1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актуальних</a:t>
            </a:r>
            <a:r>
              <a:rPr lang="ru-RU" sz="1500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err="1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1500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err="1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1500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err="1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навичок</a:t>
            </a:r>
            <a:r>
              <a:rPr lang="ru-RU" sz="1500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500" err="1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компетенцій</a:t>
            </a:r>
            <a:r>
              <a:rPr lang="ru-RU" sz="1500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err="1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необхідних</a:t>
            </a:r>
            <a:r>
              <a:rPr lang="ru-RU" sz="1500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500" err="1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юридично</a:t>
            </a:r>
            <a:r>
              <a:rPr lang="ru-RU" sz="1500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err="1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</a:t>
            </a:r>
            <a:r>
              <a:rPr lang="ru-RU" sz="1500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500" err="1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культурологічно</a:t>
            </a:r>
            <a:r>
              <a:rPr lang="ru-RU" sz="1500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err="1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коректного</a:t>
            </a:r>
            <a:r>
              <a:rPr lang="ru-RU" sz="1500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err="1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швидкого</a:t>
            </a:r>
            <a:r>
              <a:rPr lang="ru-RU" sz="1500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500" err="1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ефективного</a:t>
            </a:r>
            <a:r>
              <a:rPr lang="ru-RU" sz="1500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err="1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взаємообміну</a:t>
            </a:r>
            <a:r>
              <a:rPr lang="ru-RU" sz="1500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err="1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досвідом</a:t>
            </a:r>
            <a:r>
              <a:rPr lang="ru-RU" sz="1500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err="1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sz="1500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err="1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корупції</a:t>
            </a:r>
            <a:r>
              <a:rPr lang="ru-RU" sz="1500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ru-RU" sz="1500" err="1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Стратегічна</a:t>
            </a:r>
            <a:r>
              <a:rPr lang="ru-RU" sz="1500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500" err="1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1500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перманентного </a:t>
            </a:r>
            <a:r>
              <a:rPr lang="ru-RU" sz="1500" err="1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1500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err="1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інституційного</a:t>
            </a:r>
            <a:r>
              <a:rPr lang="ru-RU" sz="1500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err="1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підходу</a:t>
            </a:r>
            <a:r>
              <a:rPr lang="ru-RU" sz="1500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500" err="1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sz="1500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err="1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корупції</a:t>
            </a:r>
            <a:r>
              <a:rPr lang="ru-RU" sz="1500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500" err="1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країні</a:t>
            </a:r>
            <a:r>
              <a:rPr lang="ru-RU" sz="1500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500" err="1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інерції</a:t>
            </a:r>
            <a:r>
              <a:rPr lang="ru-RU" sz="1500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err="1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1500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err="1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1500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у сферах </a:t>
            </a:r>
            <a:r>
              <a:rPr lang="ru-RU" sz="1500" err="1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правової</a:t>
            </a:r>
            <a:r>
              <a:rPr lang="ru-RU" sz="1500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err="1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1500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err="1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публічного</a:t>
            </a:r>
            <a:r>
              <a:rPr lang="ru-RU" sz="1500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err="1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1500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err="1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економічного</a:t>
            </a:r>
            <a:r>
              <a:rPr lang="ru-RU" sz="1500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та духовно-культурного </a:t>
            </a:r>
            <a:r>
              <a:rPr lang="ru-RU" sz="1500" err="1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endParaRPr lang="en-US" sz="1500"/>
          </a:p>
        </p:txBody>
      </p:sp>
      <p:cxnSp>
        <p:nvCxnSpPr>
          <p:cNvPr id="3079" name="Straight Connector 3078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81" name="Straight Connector 3080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83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85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87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89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91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93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95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77615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8D99C857-093C-C246-A6DE-7F0ABAC84E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" r="12528"/>
          <a:stretch/>
        </p:blipFill>
        <p:spPr bwMode="auto"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72456E-8598-2B19-D17D-E7CBAE2ED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uk-UA" sz="3300"/>
              <a:t>Структура навчального курсу </a:t>
            </a:r>
            <a:endParaRPr lang="en-US" sz="33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F21F9C-1AF6-16AD-0277-8E2F2C258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uk-UA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1. Теоретико-правова основа та процес формування європейської антикорупційної культури </a:t>
            </a:r>
          </a:p>
          <a:p>
            <a:pPr>
              <a:lnSpc>
                <a:spcPct val="90000"/>
              </a:lnSpc>
            </a:pPr>
            <a:r>
              <a:rPr lang="uk-UA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2. Основи духовно-культурних кодів попередження корупції в країнах Європи та роль </a:t>
            </a:r>
            <a:r>
              <a:rPr lang="uk-UA" sz="1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мовних</a:t>
            </a:r>
            <a:r>
              <a:rPr lang="uk-UA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 засобів у їх адекватному осмисленні </a:t>
            </a:r>
          </a:p>
          <a:p>
            <a:pPr>
              <a:lnSpc>
                <a:spcPct val="90000"/>
              </a:lnSpc>
            </a:pPr>
            <a:r>
              <a:rPr lang="uk-UA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3. Основи економічної культури як умова запобігання корупції в країнах Європи</a:t>
            </a:r>
          </a:p>
          <a:p>
            <a:pPr>
              <a:lnSpc>
                <a:spcPct val="90000"/>
              </a:lnSpc>
            </a:pPr>
            <a:r>
              <a:rPr lang="uk-UA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4. Поєднання антикорупційних правових моделей, політичних та соціальних практик країн Європи у сучасних трансформаціях публічно-правової системи України</a:t>
            </a:r>
          </a:p>
          <a:p>
            <a:pPr>
              <a:lnSpc>
                <a:spcPct val="90000"/>
              </a:lnSpc>
            </a:pPr>
            <a:r>
              <a:rPr lang="uk-UA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Залік </a:t>
            </a:r>
          </a:p>
          <a:p>
            <a:pPr marL="0" indent="0">
              <a:lnSpc>
                <a:spcPct val="90000"/>
              </a:lnSpc>
              <a:buNone/>
            </a:pPr>
            <a:endParaRPr lang="uk-UA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uk-UA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uk-UA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uk-UA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US" sz="1400"/>
          </a:p>
        </p:txBody>
      </p:sp>
      <p:cxnSp>
        <p:nvCxnSpPr>
          <p:cNvPr id="4103" name="Straight Connector 4102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05" name="Straight Connector 4104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07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09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11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13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15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17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19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51566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355568-84FF-616D-DDBE-E061B4ECC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309" y="609600"/>
            <a:ext cx="4276692" cy="13208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uk-UA" sz="2800"/>
              <a:t>Показники за результатами реалізації проєкту </a:t>
            </a:r>
            <a:endParaRPr lang="en-US" sz="2800"/>
          </a:p>
        </p:txBody>
      </p:sp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CF0B118E-C6F3-5F68-082C-DF88EF8FEE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2026" y="1440373"/>
            <a:ext cx="5085609" cy="3814206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6B9EBF2C-C548-BF68-1039-0CB72187F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5823" y="2160589"/>
            <a:ext cx="4285176" cy="37685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uk-UA" sz="1100"/>
              <a:t>110 студентів, що успішно пройшли навчання за курсом </a:t>
            </a:r>
          </a:p>
          <a:p>
            <a:pPr>
              <a:lnSpc>
                <a:spcPct val="90000"/>
              </a:lnSpc>
            </a:pPr>
            <a:r>
              <a:rPr lang="uk-UA" sz="1100"/>
              <a:t>2 цикли тренінгів для державних службовців на базі Запорізького обласного центру підвищення кваліфікації </a:t>
            </a:r>
          </a:p>
          <a:p>
            <a:pPr>
              <a:lnSpc>
                <a:spcPct val="90000"/>
              </a:lnSpc>
            </a:pPr>
            <a:r>
              <a:rPr lang="uk-UA" sz="1100"/>
              <a:t>1 цикл відкритих лекцій для державних службовців </a:t>
            </a:r>
          </a:p>
          <a:p>
            <a:pPr>
              <a:lnSpc>
                <a:spcPct val="90000"/>
              </a:lnSpc>
            </a:pPr>
            <a:r>
              <a:rPr lang="uk-UA" sz="1100"/>
              <a:t>2 цикли відкритих лекцій для студентів і викладачів за участі провідних фахівців-практиків (судді Конституційного Суду України, прокурора штату Південна Кароліна) </a:t>
            </a:r>
          </a:p>
          <a:p>
            <a:pPr>
              <a:lnSpc>
                <a:spcPct val="90000"/>
              </a:lnSpc>
            </a:pPr>
            <a:r>
              <a:rPr lang="uk-UA" sz="1100"/>
              <a:t>2 круглі столи </a:t>
            </a:r>
          </a:p>
          <a:p>
            <a:pPr>
              <a:lnSpc>
                <a:spcPct val="90000"/>
              </a:lnSpc>
            </a:pPr>
            <a:r>
              <a:rPr lang="uk-UA" sz="1100"/>
              <a:t>1 фінальна конференція </a:t>
            </a:r>
          </a:p>
          <a:p>
            <a:pPr>
              <a:lnSpc>
                <a:spcPct val="90000"/>
              </a:lnSpc>
            </a:pPr>
            <a:r>
              <a:rPr lang="uk-UA" sz="1100"/>
              <a:t>303 учасники заходів, організованих в рамках проєкту </a:t>
            </a:r>
          </a:p>
          <a:p>
            <a:pPr>
              <a:lnSpc>
                <a:spcPct val="90000"/>
              </a:lnSpc>
            </a:pPr>
            <a:r>
              <a:rPr lang="uk-UA" sz="1100"/>
              <a:t>1150 учасників промо-заходів і презентацій </a:t>
            </a:r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3447275841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Фиолетовый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87</TotalTime>
  <Words>205</Words>
  <Application>Microsoft Office PowerPoint</Application>
  <PresentationFormat>Широкоэкранный</PresentationFormat>
  <Paragraphs>22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Times New Roman</vt:lpstr>
      <vt:lpstr>Trebuchet MS</vt:lpstr>
      <vt:lpstr>Wingdings 3</vt:lpstr>
      <vt:lpstr>Грань</vt:lpstr>
      <vt:lpstr>Правові засади протидії корупції </vt:lpstr>
      <vt:lpstr>Мета проєкту </vt:lpstr>
      <vt:lpstr>Структура навчального курсу </vt:lpstr>
      <vt:lpstr>Показники за результатами реалізації проєкту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Контроль Комітету Міністрів Ради Європи за виконанням рішень Європейського суду з прав людини</dc:title>
  <dc:creator>admin</dc:creator>
  <cp:lastModifiedBy>Asus</cp:lastModifiedBy>
  <cp:revision>15</cp:revision>
  <dcterms:created xsi:type="dcterms:W3CDTF">2021-09-13T20:12:40Z</dcterms:created>
  <dcterms:modified xsi:type="dcterms:W3CDTF">2023-09-21T22:21:13Z</dcterms:modified>
</cp:coreProperties>
</file>