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71" r:id="rId3"/>
    <p:sldId id="274" r:id="rId4"/>
    <p:sldId id="275" r:id="rId5"/>
    <p:sldId id="272" r:id="rId6"/>
    <p:sldId id="273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B67"/>
    <a:srgbClr val="A7C9E4"/>
    <a:srgbClr val="3F4A83"/>
    <a:srgbClr val="E0EDF5"/>
    <a:srgbClr val="7088E3"/>
    <a:srgbClr val="7C8197"/>
    <a:srgbClr val="C8D8F6"/>
    <a:srgbClr val="F3F3F3"/>
    <a:srgbClr val="28578B"/>
    <a:srgbClr val="437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E1B14-9F5D-492C-9360-BA9268FAC0DB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4C82A2-4D72-4E0F-BA4F-BDE2CD4307EE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/>
            </a:rPr>
            <a:t>верховенство права</a:t>
          </a:r>
          <a:endParaRPr lang="ru-RU" dirty="0">
            <a:solidFill>
              <a:srgbClr val="FFFF00"/>
            </a:solidFill>
            <a:effectLst/>
          </a:endParaRPr>
        </a:p>
      </dgm:t>
    </dgm:pt>
    <dgm:pt modelId="{E4992136-BE3A-45DB-89B3-19F88FFCC69D}" type="parTrans" cxnId="{F7A4CE98-840D-4727-8369-9DBB789BCDFE}">
      <dgm:prSet/>
      <dgm:spPr/>
      <dgm:t>
        <a:bodyPr/>
        <a:lstStyle/>
        <a:p>
          <a:endParaRPr lang="ru-RU"/>
        </a:p>
      </dgm:t>
    </dgm:pt>
    <dgm:pt modelId="{F468A293-240E-4696-AA56-DD0144B038B9}" type="sibTrans" cxnId="{F7A4CE98-840D-4727-8369-9DBB789BCDFE}">
      <dgm:prSet/>
      <dgm:spPr/>
      <dgm:t>
        <a:bodyPr/>
        <a:lstStyle/>
        <a:p>
          <a:endParaRPr lang="ru-RU"/>
        </a:p>
      </dgm:t>
    </dgm:pt>
    <dgm:pt modelId="{B66825C7-EB83-4285-8D0E-A3E4BD296840}">
      <dgm:prSet phldrT="[Текст]"/>
      <dgm:spPr/>
      <dgm:t>
        <a:bodyPr/>
        <a:lstStyle/>
        <a:p>
          <a:pPr algn="l"/>
          <a:r>
            <a:rPr lang="uk-UA" b="1" noProof="0" dirty="0" smtClean="0">
              <a:solidFill>
                <a:srgbClr val="FFFF00"/>
              </a:solidFill>
            </a:rPr>
            <a:t>законність</a:t>
          </a:r>
          <a:endParaRPr lang="uk-UA" noProof="0" dirty="0">
            <a:solidFill>
              <a:srgbClr val="FFFF00"/>
            </a:solidFill>
          </a:endParaRPr>
        </a:p>
      </dgm:t>
    </dgm:pt>
    <dgm:pt modelId="{1F231D52-0E1A-4A08-8FBC-D86C24939260}" type="parTrans" cxnId="{02DBE71C-5366-48EB-9E96-CC7E45A694FD}">
      <dgm:prSet/>
      <dgm:spPr/>
      <dgm:t>
        <a:bodyPr/>
        <a:lstStyle/>
        <a:p>
          <a:endParaRPr lang="ru-RU"/>
        </a:p>
      </dgm:t>
    </dgm:pt>
    <dgm:pt modelId="{9236FF43-A331-4DDB-A66A-29B51F8E0948}" type="sibTrans" cxnId="{02DBE71C-5366-48EB-9E96-CC7E45A694FD}">
      <dgm:prSet/>
      <dgm:spPr/>
      <dgm:t>
        <a:bodyPr/>
        <a:lstStyle/>
        <a:p>
          <a:endParaRPr lang="ru-RU"/>
        </a:p>
      </dgm:t>
    </dgm:pt>
    <dgm:pt modelId="{D829BE6B-6037-4705-A0CF-3A40ACADE1BC}">
      <dgm:prSet phldrT="[Текст]"/>
      <dgm:spPr/>
      <dgm:t>
        <a:bodyPr/>
        <a:lstStyle/>
        <a:p>
          <a:pPr algn="l"/>
          <a:r>
            <a:rPr lang="uk-UA" b="1" noProof="0" dirty="0" smtClean="0">
              <a:solidFill>
                <a:srgbClr val="FFFF00"/>
              </a:solidFill>
            </a:rPr>
            <a:t>патріотизм і публічність </a:t>
          </a:r>
          <a:endParaRPr lang="uk-UA" noProof="0" dirty="0">
            <a:solidFill>
              <a:srgbClr val="FFFF00"/>
            </a:solidFill>
          </a:endParaRPr>
        </a:p>
      </dgm:t>
    </dgm:pt>
    <dgm:pt modelId="{AAAB1573-104E-49AC-B00B-C3FBAEE987DF}" type="parTrans" cxnId="{F4B31747-0E69-47BE-ADB2-371EB824B426}">
      <dgm:prSet/>
      <dgm:spPr/>
      <dgm:t>
        <a:bodyPr/>
        <a:lstStyle/>
        <a:p>
          <a:endParaRPr lang="ru-RU"/>
        </a:p>
      </dgm:t>
    </dgm:pt>
    <dgm:pt modelId="{9F7D0BC3-BE87-44D6-B2F7-4462282CA1B6}" type="sibTrans" cxnId="{F4B31747-0E69-47BE-ADB2-371EB824B426}">
      <dgm:prSet/>
      <dgm:spPr/>
      <dgm:t>
        <a:bodyPr/>
        <a:lstStyle/>
        <a:p>
          <a:endParaRPr lang="ru-RU"/>
        </a:p>
      </dgm:t>
    </dgm:pt>
    <dgm:pt modelId="{A7AB82FD-AE93-45A1-ACEF-416A50EEEE39}">
      <dgm:prSet/>
      <dgm:spPr/>
      <dgm:t>
        <a:bodyPr/>
        <a:lstStyle/>
        <a:p>
          <a:pPr algn="l"/>
          <a:r>
            <a:rPr lang="uk-UA" b="1" noProof="0" dirty="0" smtClean="0">
              <a:solidFill>
                <a:srgbClr val="FFFF00"/>
              </a:solidFill>
            </a:rPr>
            <a:t>професійність</a:t>
          </a:r>
          <a:endParaRPr lang="uk-UA" noProof="0" dirty="0">
            <a:solidFill>
              <a:srgbClr val="FFFF00"/>
            </a:solidFill>
          </a:endParaRPr>
        </a:p>
      </dgm:t>
    </dgm:pt>
    <dgm:pt modelId="{5AF91B6E-D392-46E4-B8FE-AA62CEA6AF98}" type="parTrans" cxnId="{11BD881C-3E04-4AD8-B4BB-E0D493145D4C}">
      <dgm:prSet/>
      <dgm:spPr/>
      <dgm:t>
        <a:bodyPr/>
        <a:lstStyle/>
        <a:p>
          <a:endParaRPr lang="ru-RU"/>
        </a:p>
      </dgm:t>
    </dgm:pt>
    <dgm:pt modelId="{5F519EF2-43D8-453D-BC6D-DAD7B3EEB039}" type="sibTrans" cxnId="{11BD881C-3E04-4AD8-B4BB-E0D493145D4C}">
      <dgm:prSet/>
      <dgm:spPr/>
      <dgm:t>
        <a:bodyPr/>
        <a:lstStyle/>
        <a:p>
          <a:endParaRPr lang="ru-RU"/>
        </a:p>
      </dgm:t>
    </dgm:pt>
    <dgm:pt modelId="{3253F408-FFA3-42B2-B744-BFBBEAB86AAE}">
      <dgm:prSet/>
      <dgm:spPr/>
      <dgm:t>
        <a:bodyPr/>
        <a:lstStyle/>
        <a:p>
          <a:pPr algn="l"/>
          <a:r>
            <a:rPr lang="uk-UA" b="1" noProof="0" dirty="0" smtClean="0">
              <a:solidFill>
                <a:srgbClr val="FFFF00"/>
              </a:solidFill>
            </a:rPr>
            <a:t>політична нейтральність</a:t>
          </a:r>
          <a:endParaRPr lang="uk-UA" noProof="0" dirty="0">
            <a:solidFill>
              <a:srgbClr val="FFFF00"/>
            </a:solidFill>
          </a:endParaRPr>
        </a:p>
      </dgm:t>
    </dgm:pt>
    <dgm:pt modelId="{FE2E9419-E6B9-4F57-894A-51E2970C6166}" type="parTrans" cxnId="{1B9CEE06-A50F-44AB-B1F2-39E786AA6F96}">
      <dgm:prSet/>
      <dgm:spPr/>
      <dgm:t>
        <a:bodyPr/>
        <a:lstStyle/>
        <a:p>
          <a:endParaRPr lang="ru-RU"/>
        </a:p>
      </dgm:t>
    </dgm:pt>
    <dgm:pt modelId="{E0DC4876-83DE-4F78-B1A8-24773910E35D}" type="sibTrans" cxnId="{1B9CEE06-A50F-44AB-B1F2-39E786AA6F96}">
      <dgm:prSet/>
      <dgm:spPr/>
      <dgm:t>
        <a:bodyPr/>
        <a:lstStyle/>
        <a:p>
          <a:endParaRPr lang="ru-RU"/>
        </a:p>
      </dgm:t>
    </dgm:pt>
    <dgm:pt modelId="{7DC9DB88-DD92-4513-9536-D1A499BC0A25}">
      <dgm:prSet phldrT="[Текст]"/>
      <dgm:spPr/>
      <dgm:t>
        <a:bodyPr/>
        <a:lstStyle/>
        <a:p>
          <a:pPr algn="l"/>
          <a:r>
            <a:rPr lang="uk-UA" b="1" noProof="0" dirty="0" smtClean="0">
              <a:solidFill>
                <a:srgbClr val="FFFF00"/>
              </a:solidFill>
            </a:rPr>
            <a:t>прозорість і відкритість</a:t>
          </a:r>
          <a:endParaRPr lang="uk-UA" b="1" noProof="0" dirty="0">
            <a:solidFill>
              <a:srgbClr val="FFFF00"/>
            </a:solidFill>
          </a:endParaRPr>
        </a:p>
      </dgm:t>
    </dgm:pt>
    <dgm:pt modelId="{37CD0009-FD3A-4640-A439-A52519341B51}" type="parTrans" cxnId="{312051C8-4240-4E61-B9C1-693EDEEC5DCF}">
      <dgm:prSet/>
      <dgm:spPr/>
      <dgm:t>
        <a:bodyPr/>
        <a:lstStyle/>
        <a:p>
          <a:endParaRPr lang="ru-RU"/>
        </a:p>
      </dgm:t>
    </dgm:pt>
    <dgm:pt modelId="{A68B3FAB-4602-4C58-9C6D-C086A02B7E1F}" type="sibTrans" cxnId="{312051C8-4240-4E61-B9C1-693EDEEC5DCF}">
      <dgm:prSet/>
      <dgm:spPr/>
      <dgm:t>
        <a:bodyPr/>
        <a:lstStyle/>
        <a:p>
          <a:endParaRPr lang="ru-RU"/>
        </a:p>
      </dgm:t>
    </dgm:pt>
    <dgm:pt modelId="{9356C110-FCD4-4917-A232-16345D701969}">
      <dgm:prSet/>
      <dgm:spPr/>
      <dgm:t>
        <a:bodyPr/>
        <a:lstStyle/>
        <a:p>
          <a:endParaRPr lang="ru-RU"/>
        </a:p>
      </dgm:t>
    </dgm:pt>
    <dgm:pt modelId="{2442AE1D-20AE-493B-BEEE-E120C96A4834}" type="parTrans" cxnId="{D1B89BCC-9ACB-4CD7-B98B-93925A3F738A}">
      <dgm:prSet/>
      <dgm:spPr/>
      <dgm:t>
        <a:bodyPr/>
        <a:lstStyle/>
        <a:p>
          <a:endParaRPr lang="ru-RU"/>
        </a:p>
      </dgm:t>
    </dgm:pt>
    <dgm:pt modelId="{2508A6D5-8297-45B6-BC8A-14A18D1652F8}" type="sibTrans" cxnId="{D1B89BCC-9ACB-4CD7-B98B-93925A3F738A}">
      <dgm:prSet/>
      <dgm:spPr/>
      <dgm:t>
        <a:bodyPr/>
        <a:lstStyle/>
        <a:p>
          <a:endParaRPr lang="ru-RU"/>
        </a:p>
      </dgm:t>
    </dgm:pt>
    <dgm:pt modelId="{53595F5A-70A5-4A5D-9B95-807A2F2BA117}">
      <dgm:prSet/>
      <dgm:spPr/>
      <dgm:t>
        <a:bodyPr/>
        <a:lstStyle/>
        <a:p>
          <a:endParaRPr lang="ru-RU"/>
        </a:p>
      </dgm:t>
    </dgm:pt>
    <dgm:pt modelId="{D72C1C9C-2392-45F8-9B8B-ACA2DA8D2493}" type="parTrans" cxnId="{7DA4D455-8657-4CEB-ADF0-FFBB2AD36747}">
      <dgm:prSet/>
      <dgm:spPr/>
      <dgm:t>
        <a:bodyPr/>
        <a:lstStyle/>
        <a:p>
          <a:endParaRPr lang="ru-RU"/>
        </a:p>
      </dgm:t>
    </dgm:pt>
    <dgm:pt modelId="{06828434-2512-4D99-A33C-85DCCBE073C9}" type="sibTrans" cxnId="{7DA4D455-8657-4CEB-ADF0-FFBB2AD36747}">
      <dgm:prSet/>
      <dgm:spPr/>
      <dgm:t>
        <a:bodyPr/>
        <a:lstStyle/>
        <a:p>
          <a:endParaRPr lang="ru-RU"/>
        </a:p>
      </dgm:t>
    </dgm:pt>
    <dgm:pt modelId="{EBA13E39-0B69-431E-95BD-0FEA5026F47B}">
      <dgm:prSet/>
      <dgm:spPr/>
      <dgm:t>
        <a:bodyPr/>
        <a:lstStyle/>
        <a:p>
          <a:endParaRPr lang="ru-RU"/>
        </a:p>
      </dgm:t>
    </dgm:pt>
    <dgm:pt modelId="{51EC1350-4CAB-4AB2-BFD0-83C1F9743C7C}" type="parTrans" cxnId="{D7568F18-E2B3-4327-9C68-93D231C81863}">
      <dgm:prSet/>
      <dgm:spPr/>
      <dgm:t>
        <a:bodyPr/>
        <a:lstStyle/>
        <a:p>
          <a:endParaRPr lang="ru-RU"/>
        </a:p>
      </dgm:t>
    </dgm:pt>
    <dgm:pt modelId="{C5492E82-44BB-45F9-80E7-FE079F9EBDE7}" type="sibTrans" cxnId="{D7568F18-E2B3-4327-9C68-93D231C81863}">
      <dgm:prSet/>
      <dgm:spPr/>
      <dgm:t>
        <a:bodyPr/>
        <a:lstStyle/>
        <a:p>
          <a:endParaRPr lang="ru-RU"/>
        </a:p>
      </dgm:t>
    </dgm:pt>
    <dgm:pt modelId="{3D4FD06B-0C17-489F-A2F9-5B8F3D24806C}">
      <dgm:prSet/>
      <dgm:spPr/>
      <dgm:t>
        <a:bodyPr/>
        <a:lstStyle/>
        <a:p>
          <a:pPr algn="l"/>
          <a:r>
            <a:rPr lang="uk-UA" b="1" noProof="0" dirty="0" smtClean="0">
              <a:solidFill>
                <a:srgbClr val="FFFF00"/>
              </a:solidFill>
            </a:rPr>
            <a:t>стабільність</a:t>
          </a:r>
          <a:endParaRPr lang="uk-UA" noProof="0" dirty="0">
            <a:solidFill>
              <a:srgbClr val="FFFF00"/>
            </a:solidFill>
          </a:endParaRPr>
        </a:p>
      </dgm:t>
    </dgm:pt>
    <dgm:pt modelId="{2C88E497-039F-47D3-A2C1-8D3A9FF8CD7F}" type="parTrans" cxnId="{B2240B38-0182-4817-8D60-6B5EF365C867}">
      <dgm:prSet/>
      <dgm:spPr/>
      <dgm:t>
        <a:bodyPr/>
        <a:lstStyle/>
        <a:p>
          <a:endParaRPr lang="ru-RU"/>
        </a:p>
      </dgm:t>
    </dgm:pt>
    <dgm:pt modelId="{B0C118AA-3F27-448B-A778-AB0FE005BD78}" type="sibTrans" cxnId="{B2240B38-0182-4817-8D60-6B5EF365C867}">
      <dgm:prSet/>
      <dgm:spPr/>
      <dgm:t>
        <a:bodyPr/>
        <a:lstStyle/>
        <a:p>
          <a:endParaRPr lang="ru-RU"/>
        </a:p>
      </dgm:t>
    </dgm:pt>
    <dgm:pt modelId="{C4CED021-E2A6-43FC-8CC1-AAA3E54D57ED}">
      <dgm:prSet/>
      <dgm:spPr/>
      <dgm:t>
        <a:bodyPr/>
        <a:lstStyle/>
        <a:p>
          <a:pPr algn="l"/>
          <a:r>
            <a:rPr lang="uk-UA" noProof="0" dirty="0" smtClean="0">
              <a:solidFill>
                <a:srgbClr val="FFFF00"/>
              </a:solidFill>
            </a:rPr>
            <a:t>доброчесність</a:t>
          </a:r>
          <a:endParaRPr lang="uk-UA" noProof="0" dirty="0">
            <a:solidFill>
              <a:srgbClr val="FFFF00"/>
            </a:solidFill>
          </a:endParaRPr>
        </a:p>
      </dgm:t>
    </dgm:pt>
    <dgm:pt modelId="{6A921551-6984-46FD-A337-98FC27C0B8CE}" type="parTrans" cxnId="{A45E3C24-59C1-4FE5-AF78-475AE2385AFF}">
      <dgm:prSet/>
      <dgm:spPr/>
      <dgm:t>
        <a:bodyPr/>
        <a:lstStyle/>
        <a:p>
          <a:endParaRPr lang="ru-RU"/>
        </a:p>
      </dgm:t>
    </dgm:pt>
    <dgm:pt modelId="{C3351558-ECA2-4B82-BA9C-D9A82E2E1EF6}" type="sibTrans" cxnId="{A45E3C24-59C1-4FE5-AF78-475AE2385AFF}">
      <dgm:prSet/>
      <dgm:spPr/>
      <dgm:t>
        <a:bodyPr/>
        <a:lstStyle/>
        <a:p>
          <a:endParaRPr lang="ru-RU"/>
        </a:p>
      </dgm:t>
    </dgm:pt>
    <dgm:pt modelId="{C3D5AE84-BC59-4375-A12E-D94F860A8926}" type="pres">
      <dgm:prSet presAssocID="{9A6E1B14-9F5D-492C-9360-BA9268FAC0D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1EB680-38A5-4D2D-865A-8A295840D9CA}" type="pres">
      <dgm:prSet presAssocID="{8A4C82A2-4D72-4E0F-BA4F-BDE2CD4307EE}" presName="linNode" presStyleCnt="0"/>
      <dgm:spPr/>
    </dgm:pt>
    <dgm:pt modelId="{60FE41D9-0E2E-41BB-BDF0-9A9CF66ACEFD}" type="pres">
      <dgm:prSet presAssocID="{8A4C82A2-4D72-4E0F-BA4F-BDE2CD4307EE}" presName="parentShp" presStyleLbl="node1" presStyleIdx="0" presStyleCnt="8" custScaleX="239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2E425-4B6A-450D-8EFF-5CC9F16AD7E6}" type="pres">
      <dgm:prSet presAssocID="{8A4C82A2-4D72-4E0F-BA4F-BDE2CD4307EE}" presName="childShp" presStyleLbl="bgAccFollowNode1" presStyleIdx="0" presStyleCnt="8">
        <dgm:presLayoutVars>
          <dgm:bulletEnabled val="1"/>
        </dgm:presLayoutVars>
      </dgm:prSet>
      <dgm:spPr/>
    </dgm:pt>
    <dgm:pt modelId="{065D39E9-DAA2-4B50-9FB2-27A85EF30DA4}" type="pres">
      <dgm:prSet presAssocID="{F468A293-240E-4696-AA56-DD0144B038B9}" presName="spacing" presStyleCnt="0"/>
      <dgm:spPr/>
    </dgm:pt>
    <dgm:pt modelId="{DFA733F8-0CA2-4200-BE35-F6205C89F87F}" type="pres">
      <dgm:prSet presAssocID="{B66825C7-EB83-4285-8D0E-A3E4BD296840}" presName="linNode" presStyleCnt="0"/>
      <dgm:spPr/>
    </dgm:pt>
    <dgm:pt modelId="{8C96E5D3-EAB7-4328-BA4C-05671D9AD62E}" type="pres">
      <dgm:prSet presAssocID="{B66825C7-EB83-4285-8D0E-A3E4BD296840}" presName="parentShp" presStyleLbl="node1" presStyleIdx="1" presStyleCnt="8" custScaleX="289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AF4A7-7A09-42FD-B200-7F0168C55CA2}" type="pres">
      <dgm:prSet presAssocID="{B66825C7-EB83-4285-8D0E-A3E4BD296840}" presName="childShp" presStyleLbl="bgAccFollowNode1" presStyleIdx="1" presStyleCnt="8">
        <dgm:presLayoutVars>
          <dgm:bulletEnabled val="1"/>
        </dgm:presLayoutVars>
      </dgm:prSet>
      <dgm:spPr/>
    </dgm:pt>
    <dgm:pt modelId="{391FA335-48AA-4EFA-960E-44D6D79456B8}" type="pres">
      <dgm:prSet presAssocID="{9236FF43-A331-4DDB-A66A-29B51F8E0948}" presName="spacing" presStyleCnt="0"/>
      <dgm:spPr/>
    </dgm:pt>
    <dgm:pt modelId="{5D3A41E7-892D-4508-96DD-08685DBE0FE0}" type="pres">
      <dgm:prSet presAssocID="{D829BE6B-6037-4705-A0CF-3A40ACADE1BC}" presName="linNode" presStyleCnt="0"/>
      <dgm:spPr/>
    </dgm:pt>
    <dgm:pt modelId="{664817FD-B34E-4049-98AA-7593821EBF44}" type="pres">
      <dgm:prSet presAssocID="{D829BE6B-6037-4705-A0CF-3A40ACADE1BC}" presName="parentShp" presStyleLbl="node1" presStyleIdx="2" presStyleCnt="8" custScaleX="340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CD16B-5606-4CB4-BCFC-E498F6DF88D2}" type="pres">
      <dgm:prSet presAssocID="{D829BE6B-6037-4705-A0CF-3A40ACADE1BC}" presName="childShp" presStyleLbl="bgAccFollowNode1" presStyleIdx="2" presStyleCnt="8">
        <dgm:presLayoutVars>
          <dgm:bulletEnabled val="1"/>
        </dgm:presLayoutVars>
      </dgm:prSet>
      <dgm:spPr/>
    </dgm:pt>
    <dgm:pt modelId="{CFC70272-75D7-4CB8-8B6E-80B2E32BD968}" type="pres">
      <dgm:prSet presAssocID="{9F7D0BC3-BE87-44D6-B2F7-4462282CA1B6}" presName="spacing" presStyleCnt="0"/>
      <dgm:spPr/>
    </dgm:pt>
    <dgm:pt modelId="{A4471D0C-DDEC-45ED-A10A-455BA102797D}" type="pres">
      <dgm:prSet presAssocID="{A7AB82FD-AE93-45A1-ACEF-416A50EEEE39}" presName="linNode" presStyleCnt="0"/>
      <dgm:spPr/>
    </dgm:pt>
    <dgm:pt modelId="{E6E6B190-F69F-4B70-B385-97C4DE4A7E6F}" type="pres">
      <dgm:prSet presAssocID="{A7AB82FD-AE93-45A1-ACEF-416A50EEEE39}" presName="parentShp" presStyleLbl="node1" presStyleIdx="3" presStyleCnt="8" custScaleX="408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473BD-1B02-4D2B-A4E5-A8C6D3E090A2}" type="pres">
      <dgm:prSet presAssocID="{A7AB82FD-AE93-45A1-ACEF-416A50EEEE39}" presName="childShp" presStyleLbl="bgAccFollowNode1" presStyleIdx="3" presStyleCnt="8" custLinFactNeighborX="8931">
        <dgm:presLayoutVars>
          <dgm:bulletEnabled val="1"/>
        </dgm:presLayoutVars>
      </dgm:prSet>
      <dgm:spPr/>
    </dgm:pt>
    <dgm:pt modelId="{972178DF-E8ED-4268-967E-C344BFA1C4AC}" type="pres">
      <dgm:prSet presAssocID="{5F519EF2-43D8-453D-BC6D-DAD7B3EEB039}" presName="spacing" presStyleCnt="0"/>
      <dgm:spPr/>
    </dgm:pt>
    <dgm:pt modelId="{CF069095-0D43-41C8-BE9F-0C04A2B4B656}" type="pres">
      <dgm:prSet presAssocID="{3253F408-FFA3-42B2-B744-BFBBEAB86AAE}" presName="linNode" presStyleCnt="0"/>
      <dgm:spPr/>
    </dgm:pt>
    <dgm:pt modelId="{4422D9C8-3C66-4860-BF1E-38DBEBD0E64D}" type="pres">
      <dgm:prSet presAssocID="{3253F408-FFA3-42B2-B744-BFBBEAB86AAE}" presName="parentShp" presStyleLbl="node1" presStyleIdx="4" presStyleCnt="8" custScaleX="472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F4374-B811-42BE-8726-27FB64605008}" type="pres">
      <dgm:prSet presAssocID="{3253F408-FFA3-42B2-B744-BFBBEAB86AAE}" presName="childShp" presStyleLbl="b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488EF-F39D-4102-AB91-74956A922863}" type="pres">
      <dgm:prSet presAssocID="{E0DC4876-83DE-4F78-B1A8-24773910E35D}" presName="spacing" presStyleCnt="0"/>
      <dgm:spPr/>
    </dgm:pt>
    <dgm:pt modelId="{D643F06A-0E99-4DDB-B55A-572C09808FF2}" type="pres">
      <dgm:prSet presAssocID="{7DC9DB88-DD92-4513-9536-D1A499BC0A25}" presName="linNode" presStyleCnt="0"/>
      <dgm:spPr/>
    </dgm:pt>
    <dgm:pt modelId="{B4A2BCD4-DE47-4EB2-9CFC-2BA5FE295E87}" type="pres">
      <dgm:prSet presAssocID="{7DC9DB88-DD92-4513-9536-D1A499BC0A25}" presName="parentShp" presStyleLbl="node1" presStyleIdx="5" presStyleCnt="8" custScaleX="503785" custLinFactNeighborX="-1719" custLinFactNeighborY="3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06E62-0682-46FE-A71C-A917A3BD9B70}" type="pres">
      <dgm:prSet presAssocID="{7DC9DB88-DD92-4513-9536-D1A499BC0A25}" presName="childShp" presStyleLbl="bgAccFollowNode1" presStyleIdx="5" presStyleCnt="8">
        <dgm:presLayoutVars>
          <dgm:bulletEnabled val="1"/>
        </dgm:presLayoutVars>
      </dgm:prSet>
      <dgm:spPr/>
    </dgm:pt>
    <dgm:pt modelId="{81AFF0ED-2CAD-48D7-A73E-BF9813CAA108}" type="pres">
      <dgm:prSet presAssocID="{A68B3FAB-4602-4C58-9C6D-C086A02B7E1F}" presName="spacing" presStyleCnt="0"/>
      <dgm:spPr/>
    </dgm:pt>
    <dgm:pt modelId="{2A3F1DB6-3946-4BD1-922A-A4790E720918}" type="pres">
      <dgm:prSet presAssocID="{3D4FD06B-0C17-489F-A2F9-5B8F3D24806C}" presName="linNode" presStyleCnt="0"/>
      <dgm:spPr/>
    </dgm:pt>
    <dgm:pt modelId="{B3BCC34D-2A83-44A6-A234-8694CA4EB612}" type="pres">
      <dgm:prSet presAssocID="{3D4FD06B-0C17-489F-A2F9-5B8F3D24806C}" presName="parentShp" presStyleLbl="node1" presStyleIdx="6" presStyleCnt="8" custScaleX="809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E1DEB-1F08-4AAA-A5B7-F5FAD6DF76C2}" type="pres">
      <dgm:prSet presAssocID="{3D4FD06B-0C17-489F-A2F9-5B8F3D24806C}" presName="childShp" presStyleLbl="bgAccFollowNode1" presStyleIdx="6" presStyleCnt="8">
        <dgm:presLayoutVars>
          <dgm:bulletEnabled val="1"/>
        </dgm:presLayoutVars>
      </dgm:prSet>
      <dgm:spPr/>
    </dgm:pt>
    <dgm:pt modelId="{B0B4C9EF-EAEB-49AC-A722-92CC8693D80C}" type="pres">
      <dgm:prSet presAssocID="{B0C118AA-3F27-448B-A778-AB0FE005BD78}" presName="spacing" presStyleCnt="0"/>
      <dgm:spPr/>
    </dgm:pt>
    <dgm:pt modelId="{5AA1C924-51F2-4701-973A-B0F26C61B669}" type="pres">
      <dgm:prSet presAssocID="{C4CED021-E2A6-43FC-8CC1-AAA3E54D57ED}" presName="linNode" presStyleCnt="0"/>
      <dgm:spPr/>
    </dgm:pt>
    <dgm:pt modelId="{4553DBCF-91C2-4EBA-B8B0-1557BBD8DDB6}" type="pres">
      <dgm:prSet presAssocID="{C4CED021-E2A6-43FC-8CC1-AAA3E54D57ED}" presName="parentShp" presStyleLbl="node1" presStyleIdx="7" presStyleCnt="8" custScaleX="240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AF462-4251-4F14-9289-45AB76A7F8C8}" type="pres">
      <dgm:prSet presAssocID="{C4CED021-E2A6-43FC-8CC1-AAA3E54D57ED}" presName="childShp" presStyleLbl="bgAccFollowNode1" presStyleIdx="7" presStyleCnt="8">
        <dgm:presLayoutVars>
          <dgm:bulletEnabled val="1"/>
        </dgm:presLayoutVars>
      </dgm:prSet>
      <dgm:spPr/>
    </dgm:pt>
  </dgm:ptLst>
  <dgm:cxnLst>
    <dgm:cxn modelId="{02DBE71C-5366-48EB-9E96-CC7E45A694FD}" srcId="{9A6E1B14-9F5D-492C-9360-BA9268FAC0DB}" destId="{B66825C7-EB83-4285-8D0E-A3E4BD296840}" srcOrd="1" destOrd="0" parTransId="{1F231D52-0E1A-4A08-8FBC-D86C24939260}" sibTransId="{9236FF43-A331-4DDB-A66A-29B51F8E0948}"/>
    <dgm:cxn modelId="{DC436186-B46E-46F5-99FC-B281E091263D}" type="presOf" srcId="{3253F408-FFA3-42B2-B744-BFBBEAB86AAE}" destId="{4422D9C8-3C66-4860-BF1E-38DBEBD0E64D}" srcOrd="0" destOrd="0" presId="urn:microsoft.com/office/officeart/2005/8/layout/vList6"/>
    <dgm:cxn modelId="{D7568F18-E2B3-4327-9C68-93D231C81863}" srcId="{3253F408-FFA3-42B2-B744-BFBBEAB86AAE}" destId="{EBA13E39-0B69-431E-95BD-0FEA5026F47B}" srcOrd="2" destOrd="0" parTransId="{51EC1350-4CAB-4AB2-BFD0-83C1F9743C7C}" sibTransId="{C5492E82-44BB-45F9-80E7-FE079F9EBDE7}"/>
    <dgm:cxn modelId="{EC9956CE-957F-4E1D-A7A6-079B1ACEFDBC}" type="presOf" srcId="{9A6E1B14-9F5D-492C-9360-BA9268FAC0DB}" destId="{C3D5AE84-BC59-4375-A12E-D94F860A8926}" srcOrd="0" destOrd="0" presId="urn:microsoft.com/office/officeart/2005/8/layout/vList6"/>
    <dgm:cxn modelId="{D1B89BCC-9ACB-4CD7-B98B-93925A3F738A}" srcId="{3253F408-FFA3-42B2-B744-BFBBEAB86AAE}" destId="{9356C110-FCD4-4917-A232-16345D701969}" srcOrd="0" destOrd="0" parTransId="{2442AE1D-20AE-493B-BEEE-E120C96A4834}" sibTransId="{2508A6D5-8297-45B6-BC8A-14A18D1652F8}"/>
    <dgm:cxn modelId="{312051C8-4240-4E61-B9C1-693EDEEC5DCF}" srcId="{9A6E1B14-9F5D-492C-9360-BA9268FAC0DB}" destId="{7DC9DB88-DD92-4513-9536-D1A499BC0A25}" srcOrd="5" destOrd="0" parTransId="{37CD0009-FD3A-4640-A439-A52519341B51}" sibTransId="{A68B3FAB-4602-4C58-9C6D-C086A02B7E1F}"/>
    <dgm:cxn modelId="{FEDAC136-8C40-4709-9B52-ACF2EB76A689}" type="presOf" srcId="{A7AB82FD-AE93-45A1-ACEF-416A50EEEE39}" destId="{E6E6B190-F69F-4B70-B385-97C4DE4A7E6F}" srcOrd="0" destOrd="0" presId="urn:microsoft.com/office/officeart/2005/8/layout/vList6"/>
    <dgm:cxn modelId="{B2240B38-0182-4817-8D60-6B5EF365C867}" srcId="{9A6E1B14-9F5D-492C-9360-BA9268FAC0DB}" destId="{3D4FD06B-0C17-489F-A2F9-5B8F3D24806C}" srcOrd="6" destOrd="0" parTransId="{2C88E497-039F-47D3-A2C1-8D3A9FF8CD7F}" sibTransId="{B0C118AA-3F27-448B-A778-AB0FE005BD78}"/>
    <dgm:cxn modelId="{B1891D25-60DA-4F0B-B558-22EDBFE39FAF}" type="presOf" srcId="{8A4C82A2-4D72-4E0F-BA4F-BDE2CD4307EE}" destId="{60FE41D9-0E2E-41BB-BDF0-9A9CF66ACEFD}" srcOrd="0" destOrd="0" presId="urn:microsoft.com/office/officeart/2005/8/layout/vList6"/>
    <dgm:cxn modelId="{CB35853E-6CDA-4D22-B672-7CA964ABB0AB}" type="presOf" srcId="{B66825C7-EB83-4285-8D0E-A3E4BD296840}" destId="{8C96E5D3-EAB7-4328-BA4C-05671D9AD62E}" srcOrd="0" destOrd="0" presId="urn:microsoft.com/office/officeart/2005/8/layout/vList6"/>
    <dgm:cxn modelId="{CC1B4397-CC76-463A-B811-34A3B471F4C7}" type="presOf" srcId="{D829BE6B-6037-4705-A0CF-3A40ACADE1BC}" destId="{664817FD-B34E-4049-98AA-7593821EBF44}" srcOrd="0" destOrd="0" presId="urn:microsoft.com/office/officeart/2005/8/layout/vList6"/>
    <dgm:cxn modelId="{11674DBD-1B7F-4D56-9A12-42452AE7B1C2}" type="presOf" srcId="{EBA13E39-0B69-431E-95BD-0FEA5026F47B}" destId="{8BAF4374-B811-42BE-8726-27FB64605008}" srcOrd="0" destOrd="2" presId="urn:microsoft.com/office/officeart/2005/8/layout/vList6"/>
    <dgm:cxn modelId="{C3944AE5-D7A2-41E7-BE1C-C12063FB59E8}" type="presOf" srcId="{7DC9DB88-DD92-4513-9536-D1A499BC0A25}" destId="{B4A2BCD4-DE47-4EB2-9CFC-2BA5FE295E87}" srcOrd="0" destOrd="0" presId="urn:microsoft.com/office/officeart/2005/8/layout/vList6"/>
    <dgm:cxn modelId="{F7A4CE98-840D-4727-8369-9DBB789BCDFE}" srcId="{9A6E1B14-9F5D-492C-9360-BA9268FAC0DB}" destId="{8A4C82A2-4D72-4E0F-BA4F-BDE2CD4307EE}" srcOrd="0" destOrd="0" parTransId="{E4992136-BE3A-45DB-89B3-19F88FFCC69D}" sibTransId="{F468A293-240E-4696-AA56-DD0144B038B9}"/>
    <dgm:cxn modelId="{BBD4D922-C6A4-4CBA-912B-6407A72FC771}" type="presOf" srcId="{53595F5A-70A5-4A5D-9B95-807A2F2BA117}" destId="{8BAF4374-B811-42BE-8726-27FB64605008}" srcOrd="0" destOrd="1" presId="urn:microsoft.com/office/officeart/2005/8/layout/vList6"/>
    <dgm:cxn modelId="{7DA4D455-8657-4CEB-ADF0-FFBB2AD36747}" srcId="{3253F408-FFA3-42B2-B744-BFBBEAB86AAE}" destId="{53595F5A-70A5-4A5D-9B95-807A2F2BA117}" srcOrd="1" destOrd="0" parTransId="{D72C1C9C-2392-45F8-9B8B-ACA2DA8D2493}" sibTransId="{06828434-2512-4D99-A33C-85DCCBE073C9}"/>
    <dgm:cxn modelId="{11BD881C-3E04-4AD8-B4BB-E0D493145D4C}" srcId="{9A6E1B14-9F5D-492C-9360-BA9268FAC0DB}" destId="{A7AB82FD-AE93-45A1-ACEF-416A50EEEE39}" srcOrd="3" destOrd="0" parTransId="{5AF91B6E-D392-46E4-B8FE-AA62CEA6AF98}" sibTransId="{5F519EF2-43D8-453D-BC6D-DAD7B3EEB039}"/>
    <dgm:cxn modelId="{E22EDBB4-FC0D-46A1-A8FD-A7798D78DB7C}" type="presOf" srcId="{3D4FD06B-0C17-489F-A2F9-5B8F3D24806C}" destId="{B3BCC34D-2A83-44A6-A234-8694CA4EB612}" srcOrd="0" destOrd="0" presId="urn:microsoft.com/office/officeart/2005/8/layout/vList6"/>
    <dgm:cxn modelId="{A45E3C24-59C1-4FE5-AF78-475AE2385AFF}" srcId="{9A6E1B14-9F5D-492C-9360-BA9268FAC0DB}" destId="{C4CED021-E2A6-43FC-8CC1-AAA3E54D57ED}" srcOrd="7" destOrd="0" parTransId="{6A921551-6984-46FD-A337-98FC27C0B8CE}" sibTransId="{C3351558-ECA2-4B82-BA9C-D9A82E2E1EF6}"/>
    <dgm:cxn modelId="{3C8F4470-6A6D-4525-9B31-FADE95D22275}" type="presOf" srcId="{C4CED021-E2A6-43FC-8CC1-AAA3E54D57ED}" destId="{4553DBCF-91C2-4EBA-B8B0-1557BBD8DDB6}" srcOrd="0" destOrd="0" presId="urn:microsoft.com/office/officeart/2005/8/layout/vList6"/>
    <dgm:cxn modelId="{F4B31747-0E69-47BE-ADB2-371EB824B426}" srcId="{9A6E1B14-9F5D-492C-9360-BA9268FAC0DB}" destId="{D829BE6B-6037-4705-A0CF-3A40ACADE1BC}" srcOrd="2" destOrd="0" parTransId="{AAAB1573-104E-49AC-B00B-C3FBAEE987DF}" sibTransId="{9F7D0BC3-BE87-44D6-B2F7-4462282CA1B6}"/>
    <dgm:cxn modelId="{1B9CEE06-A50F-44AB-B1F2-39E786AA6F96}" srcId="{9A6E1B14-9F5D-492C-9360-BA9268FAC0DB}" destId="{3253F408-FFA3-42B2-B744-BFBBEAB86AAE}" srcOrd="4" destOrd="0" parTransId="{FE2E9419-E6B9-4F57-894A-51E2970C6166}" sibTransId="{E0DC4876-83DE-4F78-B1A8-24773910E35D}"/>
    <dgm:cxn modelId="{EDADB753-848F-4B6A-9F02-6EB96CB3F219}" type="presOf" srcId="{9356C110-FCD4-4917-A232-16345D701969}" destId="{8BAF4374-B811-42BE-8726-27FB64605008}" srcOrd="0" destOrd="0" presId="urn:microsoft.com/office/officeart/2005/8/layout/vList6"/>
    <dgm:cxn modelId="{49A90028-9402-468E-BC8E-D844A1FDD11C}" type="presParOf" srcId="{C3D5AE84-BC59-4375-A12E-D94F860A8926}" destId="{8A1EB680-38A5-4D2D-865A-8A295840D9CA}" srcOrd="0" destOrd="0" presId="urn:microsoft.com/office/officeart/2005/8/layout/vList6"/>
    <dgm:cxn modelId="{991C8203-13BF-456E-A7C3-18AE35A13291}" type="presParOf" srcId="{8A1EB680-38A5-4D2D-865A-8A295840D9CA}" destId="{60FE41D9-0E2E-41BB-BDF0-9A9CF66ACEFD}" srcOrd="0" destOrd="0" presId="urn:microsoft.com/office/officeart/2005/8/layout/vList6"/>
    <dgm:cxn modelId="{B9B52D31-914F-4821-98AD-74CF6D6B7A53}" type="presParOf" srcId="{8A1EB680-38A5-4D2D-865A-8A295840D9CA}" destId="{DEF2E425-4B6A-450D-8EFF-5CC9F16AD7E6}" srcOrd="1" destOrd="0" presId="urn:microsoft.com/office/officeart/2005/8/layout/vList6"/>
    <dgm:cxn modelId="{1A704860-38FD-4247-9894-A2168505087B}" type="presParOf" srcId="{C3D5AE84-BC59-4375-A12E-D94F860A8926}" destId="{065D39E9-DAA2-4B50-9FB2-27A85EF30DA4}" srcOrd="1" destOrd="0" presId="urn:microsoft.com/office/officeart/2005/8/layout/vList6"/>
    <dgm:cxn modelId="{CCAE747E-942C-4EAF-B004-3D18553D311D}" type="presParOf" srcId="{C3D5AE84-BC59-4375-A12E-D94F860A8926}" destId="{DFA733F8-0CA2-4200-BE35-F6205C89F87F}" srcOrd="2" destOrd="0" presId="urn:microsoft.com/office/officeart/2005/8/layout/vList6"/>
    <dgm:cxn modelId="{58B9A7AB-3B50-410B-8D01-E3050E4CF716}" type="presParOf" srcId="{DFA733F8-0CA2-4200-BE35-F6205C89F87F}" destId="{8C96E5D3-EAB7-4328-BA4C-05671D9AD62E}" srcOrd="0" destOrd="0" presId="urn:microsoft.com/office/officeart/2005/8/layout/vList6"/>
    <dgm:cxn modelId="{4813B31D-26FC-4376-AECD-29E3472B8FED}" type="presParOf" srcId="{DFA733F8-0CA2-4200-BE35-F6205C89F87F}" destId="{A1AAF4A7-7A09-42FD-B200-7F0168C55CA2}" srcOrd="1" destOrd="0" presId="urn:microsoft.com/office/officeart/2005/8/layout/vList6"/>
    <dgm:cxn modelId="{988857AC-6F61-4AEA-88EB-0A0EFF04BEE0}" type="presParOf" srcId="{C3D5AE84-BC59-4375-A12E-D94F860A8926}" destId="{391FA335-48AA-4EFA-960E-44D6D79456B8}" srcOrd="3" destOrd="0" presId="urn:microsoft.com/office/officeart/2005/8/layout/vList6"/>
    <dgm:cxn modelId="{2A7B735D-592D-44C8-88AD-3D2BA4A69AB6}" type="presParOf" srcId="{C3D5AE84-BC59-4375-A12E-D94F860A8926}" destId="{5D3A41E7-892D-4508-96DD-08685DBE0FE0}" srcOrd="4" destOrd="0" presId="urn:microsoft.com/office/officeart/2005/8/layout/vList6"/>
    <dgm:cxn modelId="{32E71DC5-60AB-41F7-AEC8-1E306F8C76C2}" type="presParOf" srcId="{5D3A41E7-892D-4508-96DD-08685DBE0FE0}" destId="{664817FD-B34E-4049-98AA-7593821EBF44}" srcOrd="0" destOrd="0" presId="urn:microsoft.com/office/officeart/2005/8/layout/vList6"/>
    <dgm:cxn modelId="{D50A1E24-0FD1-4603-9A42-0729AE7CAE20}" type="presParOf" srcId="{5D3A41E7-892D-4508-96DD-08685DBE0FE0}" destId="{118CD16B-5606-4CB4-BCFC-E498F6DF88D2}" srcOrd="1" destOrd="0" presId="urn:microsoft.com/office/officeart/2005/8/layout/vList6"/>
    <dgm:cxn modelId="{F6EEC03E-1768-4CDF-90FF-9F971B6238C6}" type="presParOf" srcId="{C3D5AE84-BC59-4375-A12E-D94F860A8926}" destId="{CFC70272-75D7-4CB8-8B6E-80B2E32BD968}" srcOrd="5" destOrd="0" presId="urn:microsoft.com/office/officeart/2005/8/layout/vList6"/>
    <dgm:cxn modelId="{CF8F843F-472A-4FCB-B4AF-FDDF819870D5}" type="presParOf" srcId="{C3D5AE84-BC59-4375-A12E-D94F860A8926}" destId="{A4471D0C-DDEC-45ED-A10A-455BA102797D}" srcOrd="6" destOrd="0" presId="urn:microsoft.com/office/officeart/2005/8/layout/vList6"/>
    <dgm:cxn modelId="{0ACCD0AF-35A8-4481-AB4B-C46753D2306A}" type="presParOf" srcId="{A4471D0C-DDEC-45ED-A10A-455BA102797D}" destId="{E6E6B190-F69F-4B70-B385-97C4DE4A7E6F}" srcOrd="0" destOrd="0" presId="urn:microsoft.com/office/officeart/2005/8/layout/vList6"/>
    <dgm:cxn modelId="{1C3DDCB2-0846-4EA9-B465-8B78AFB13479}" type="presParOf" srcId="{A4471D0C-DDEC-45ED-A10A-455BA102797D}" destId="{7FE473BD-1B02-4D2B-A4E5-A8C6D3E090A2}" srcOrd="1" destOrd="0" presId="urn:microsoft.com/office/officeart/2005/8/layout/vList6"/>
    <dgm:cxn modelId="{F2EFBCBF-6A82-4BFB-AE94-80E6C68CD177}" type="presParOf" srcId="{C3D5AE84-BC59-4375-A12E-D94F860A8926}" destId="{972178DF-E8ED-4268-967E-C344BFA1C4AC}" srcOrd="7" destOrd="0" presId="urn:microsoft.com/office/officeart/2005/8/layout/vList6"/>
    <dgm:cxn modelId="{BFE168B7-ACD8-4A3A-A80C-2221222B7E67}" type="presParOf" srcId="{C3D5AE84-BC59-4375-A12E-D94F860A8926}" destId="{CF069095-0D43-41C8-BE9F-0C04A2B4B656}" srcOrd="8" destOrd="0" presId="urn:microsoft.com/office/officeart/2005/8/layout/vList6"/>
    <dgm:cxn modelId="{91767331-C1B1-47CC-9BD2-F5340462289E}" type="presParOf" srcId="{CF069095-0D43-41C8-BE9F-0C04A2B4B656}" destId="{4422D9C8-3C66-4860-BF1E-38DBEBD0E64D}" srcOrd="0" destOrd="0" presId="urn:microsoft.com/office/officeart/2005/8/layout/vList6"/>
    <dgm:cxn modelId="{D209A5BE-7C1F-44BA-BC4B-623359CB1A3E}" type="presParOf" srcId="{CF069095-0D43-41C8-BE9F-0C04A2B4B656}" destId="{8BAF4374-B811-42BE-8726-27FB64605008}" srcOrd="1" destOrd="0" presId="urn:microsoft.com/office/officeart/2005/8/layout/vList6"/>
    <dgm:cxn modelId="{B819B57F-3E24-4FBE-BB98-DDB2E132617C}" type="presParOf" srcId="{C3D5AE84-BC59-4375-A12E-D94F860A8926}" destId="{7AF488EF-F39D-4102-AB91-74956A922863}" srcOrd="9" destOrd="0" presId="urn:microsoft.com/office/officeart/2005/8/layout/vList6"/>
    <dgm:cxn modelId="{85F30122-B409-438F-88B1-E4A290242AB4}" type="presParOf" srcId="{C3D5AE84-BC59-4375-A12E-D94F860A8926}" destId="{D643F06A-0E99-4DDB-B55A-572C09808FF2}" srcOrd="10" destOrd="0" presId="urn:microsoft.com/office/officeart/2005/8/layout/vList6"/>
    <dgm:cxn modelId="{4C91D773-0833-4A8F-B1A4-4A0572B1C56F}" type="presParOf" srcId="{D643F06A-0E99-4DDB-B55A-572C09808FF2}" destId="{B4A2BCD4-DE47-4EB2-9CFC-2BA5FE295E87}" srcOrd="0" destOrd="0" presId="urn:microsoft.com/office/officeart/2005/8/layout/vList6"/>
    <dgm:cxn modelId="{55B8BB8B-1842-467D-BE64-31F099AA3460}" type="presParOf" srcId="{D643F06A-0E99-4DDB-B55A-572C09808FF2}" destId="{1C106E62-0682-46FE-A71C-A917A3BD9B70}" srcOrd="1" destOrd="0" presId="urn:microsoft.com/office/officeart/2005/8/layout/vList6"/>
    <dgm:cxn modelId="{54E9DFD5-FAF0-47D2-8F37-73D256C404F4}" type="presParOf" srcId="{C3D5AE84-BC59-4375-A12E-D94F860A8926}" destId="{81AFF0ED-2CAD-48D7-A73E-BF9813CAA108}" srcOrd="11" destOrd="0" presId="urn:microsoft.com/office/officeart/2005/8/layout/vList6"/>
    <dgm:cxn modelId="{D0312820-F139-457D-9031-727980B9EA55}" type="presParOf" srcId="{C3D5AE84-BC59-4375-A12E-D94F860A8926}" destId="{2A3F1DB6-3946-4BD1-922A-A4790E720918}" srcOrd="12" destOrd="0" presId="urn:microsoft.com/office/officeart/2005/8/layout/vList6"/>
    <dgm:cxn modelId="{10AD4223-B2B4-4D07-B2E5-FB3888A001D0}" type="presParOf" srcId="{2A3F1DB6-3946-4BD1-922A-A4790E720918}" destId="{B3BCC34D-2A83-44A6-A234-8694CA4EB612}" srcOrd="0" destOrd="0" presId="urn:microsoft.com/office/officeart/2005/8/layout/vList6"/>
    <dgm:cxn modelId="{D4EDA6AD-D970-420E-8853-20ED03386B60}" type="presParOf" srcId="{2A3F1DB6-3946-4BD1-922A-A4790E720918}" destId="{F97E1DEB-1F08-4AAA-A5B7-F5FAD6DF76C2}" srcOrd="1" destOrd="0" presId="urn:microsoft.com/office/officeart/2005/8/layout/vList6"/>
    <dgm:cxn modelId="{7C77B2B3-97F1-4CB6-B1BC-5B28439713FE}" type="presParOf" srcId="{C3D5AE84-BC59-4375-A12E-D94F860A8926}" destId="{B0B4C9EF-EAEB-49AC-A722-92CC8693D80C}" srcOrd="13" destOrd="0" presId="urn:microsoft.com/office/officeart/2005/8/layout/vList6"/>
    <dgm:cxn modelId="{7FC59DCF-4FBA-4356-9081-4E12531B7999}" type="presParOf" srcId="{C3D5AE84-BC59-4375-A12E-D94F860A8926}" destId="{5AA1C924-51F2-4701-973A-B0F26C61B669}" srcOrd="14" destOrd="0" presId="urn:microsoft.com/office/officeart/2005/8/layout/vList6"/>
    <dgm:cxn modelId="{021C74D8-96CB-4BA3-BC7B-125A9E877973}" type="presParOf" srcId="{5AA1C924-51F2-4701-973A-B0F26C61B669}" destId="{4553DBCF-91C2-4EBA-B8B0-1557BBD8DDB6}" srcOrd="0" destOrd="0" presId="urn:microsoft.com/office/officeart/2005/8/layout/vList6"/>
    <dgm:cxn modelId="{7DAA83C9-CB03-4EEB-97B0-94283550F805}" type="presParOf" srcId="{5AA1C924-51F2-4701-973A-B0F26C61B669}" destId="{755AF462-4251-4F14-9289-45AB76A7F8C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E0E13-B01F-4269-8E20-698A6C7092FF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51E7-1C95-4B38-BA68-016F63B5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8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0" r="20825"/>
          <a:stretch/>
        </p:blipFill>
        <p:spPr>
          <a:xfrm>
            <a:off x="2" y="1"/>
            <a:ext cx="1909011" cy="6858001"/>
          </a:xfrm>
          <a:prstGeom prst="rect">
            <a:avLst/>
          </a:prstGeom>
        </p:spPr>
      </p:pic>
      <p:sp>
        <p:nvSpPr>
          <p:cNvPr id="28" name="Прямоугольник 27"/>
          <p:cNvSpPr/>
          <p:nvPr userDrawn="1"/>
        </p:nvSpPr>
        <p:spPr>
          <a:xfrm>
            <a:off x="1796716" y="1"/>
            <a:ext cx="7347282" cy="6858000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60"/>
            <a:ext cx="9144000" cy="515230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-2" y="5053263"/>
            <a:ext cx="9144000" cy="1804737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5053263"/>
            <a:ext cx="91440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3361898" y="3852530"/>
            <a:ext cx="2429302" cy="2429302"/>
          </a:xfrm>
          <a:prstGeom prst="ellipse">
            <a:avLst/>
          </a:prstGeom>
          <a:solidFill>
            <a:srgbClr val="3F4A83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994" y="185700"/>
            <a:ext cx="8258008" cy="875349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 до спеціальності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39503" y="4323844"/>
            <a:ext cx="3003350" cy="1957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417" y="4418895"/>
            <a:ext cx="17526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684" y="0"/>
            <a:ext cx="7886700" cy="871246"/>
          </a:xfrm>
        </p:spPr>
        <p:txBody>
          <a:bodyPr/>
          <a:lstStyle/>
          <a:p>
            <a:pPr algn="ctr"/>
            <a:r>
              <a:rPr lang="uk-UA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Публічна служба </a:t>
            </a:r>
            <a:endParaRPr lang="ru-RU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4557" y="1090185"/>
            <a:ext cx="7188827" cy="5413645"/>
          </a:xfrm>
        </p:spPr>
        <p:txBody>
          <a:bodyPr>
            <a:normAutofit/>
          </a:bodyPr>
          <a:lstStyle/>
          <a:p>
            <a:pPr lvl="0" algn="ctr">
              <a:buFont typeface="Wingdings" panose="05000000000000000000" pitchFamily="2" charset="2"/>
              <a:buChar char="ü"/>
            </a:pPr>
            <a:r>
              <a:rPr lang="uk-UA" sz="2800" dirty="0" smtClean="0"/>
              <a:t>діяльність на державних політичних посадах, професійна діяльність суддів, прокурорів, військова служба, альтернативна (невійськова) служба, дипломатична служба, інша державна служба, служба в органах місцевого самоврядування (Ст.4, п.17)</a:t>
            </a:r>
          </a:p>
          <a:p>
            <a:pPr marL="0" lvl="0" indent="0" algn="r">
              <a:buNone/>
            </a:pPr>
            <a:endParaRPr lang="ru-RU" sz="2000" dirty="0" smtClean="0"/>
          </a:p>
          <a:p>
            <a:pPr marL="0" lvl="0" indent="0" algn="r">
              <a:buNone/>
            </a:pPr>
            <a:r>
              <a:rPr lang="ru-RU" sz="2000" i="1" dirty="0" smtClean="0"/>
              <a:t>КОДЕКС </a:t>
            </a:r>
            <a:r>
              <a:rPr lang="ru-RU" sz="2000" i="1" dirty="0"/>
              <a:t>АДМІНІСТРАТИВНОГО СУДОЧИНСТВА УКРАЇНИ</a:t>
            </a:r>
          </a:p>
          <a:p>
            <a:pPr marL="0" lvl="0" indent="0" algn="r">
              <a:buNone/>
            </a:pPr>
            <a:r>
              <a:rPr lang="ru-RU" sz="2000" i="1" dirty="0" smtClean="0"/>
              <a:t>(</a:t>
            </a:r>
            <a:r>
              <a:rPr lang="ru-RU" sz="2000" i="1" dirty="0" err="1"/>
              <a:t>Відомості</a:t>
            </a:r>
            <a:r>
              <a:rPr lang="ru-RU" sz="2000" i="1" dirty="0"/>
              <a:t> </a:t>
            </a:r>
            <a:r>
              <a:rPr lang="ru-RU" sz="2000" i="1" dirty="0" err="1"/>
              <a:t>Верховної</a:t>
            </a:r>
            <a:r>
              <a:rPr lang="ru-RU" sz="2000" i="1" dirty="0"/>
              <a:t> Ради </a:t>
            </a:r>
            <a:r>
              <a:rPr lang="ru-RU" sz="2000" i="1" dirty="0" err="1"/>
              <a:t>України</a:t>
            </a:r>
            <a:r>
              <a:rPr lang="ru-RU" sz="2000" i="1" dirty="0"/>
              <a:t> (ВВР), 2005, № 35-36, № 37, ст.446</a:t>
            </a:r>
            <a:r>
              <a:rPr lang="ru-RU" sz="2000" dirty="0"/>
              <a:t>)</a:t>
            </a:r>
            <a:r>
              <a:rPr lang="uk-UA" sz="2800" dirty="0" smtClean="0"/>
              <a:t> </a:t>
            </a:r>
            <a:r>
              <a:rPr lang="uk-UA" dirty="0" smtClean="0">
                <a:latin typeface="Century" panose="02040604050505020304" pitchFamily="18" charset="0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ÐÐ°ÑÑÐ¸Ð½ÐºÐ¸ Ð¿Ð¾ Ð·Ð°Ð¿ÑÐ¾ÑÑ Ð³ÑÐ°ÑÐ¸Ðº Ð²Ð²ÐµÑÑ Ð¿Ð½Ð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2" y="5080508"/>
            <a:ext cx="1299738" cy="1592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³ÐµÑÐ± ÑÐºÑÐ°Ð¸Ð½Ñ Ð¿Ð½Ð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2" y="111038"/>
            <a:ext cx="1338375" cy="173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0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684" y="0"/>
            <a:ext cx="7886700" cy="871246"/>
          </a:xfrm>
        </p:spPr>
        <p:txBody>
          <a:bodyPr/>
          <a:lstStyle/>
          <a:p>
            <a:pPr algn="ctr"/>
            <a:r>
              <a:rPr lang="uk-UA" b="1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Державна </a:t>
            </a:r>
            <a:r>
              <a:rPr lang="uk-UA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служба </a:t>
            </a:r>
            <a:endParaRPr lang="ru-RU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4557" y="1090185"/>
            <a:ext cx="7188827" cy="5413645"/>
          </a:xfrm>
        </p:spPr>
        <p:txBody>
          <a:bodyPr>
            <a:normAutofit/>
          </a:bodyPr>
          <a:lstStyle/>
          <a:p>
            <a:pPr lvl="0" algn="ctr">
              <a:buFont typeface="Wingdings" panose="05000000000000000000" pitchFamily="2" charset="2"/>
              <a:buChar char="ü"/>
            </a:pPr>
            <a:r>
              <a:rPr lang="uk-UA" sz="2800" dirty="0" smtClean="0"/>
              <a:t>Державна служба - це публічна, професійна, політично неупереджена діяльність із практичного виконання завдань і функцій держави (ст.1, п.1.)</a:t>
            </a:r>
            <a:endParaRPr lang="uk-UA" sz="2000" dirty="0" smtClean="0"/>
          </a:p>
          <a:p>
            <a:pPr marL="0" lvl="0" indent="0" algn="r">
              <a:buNone/>
            </a:pPr>
            <a:endParaRPr lang="uk-UA" sz="2000" i="1" dirty="0" smtClean="0"/>
          </a:p>
          <a:p>
            <a:pPr marL="0" lvl="0" indent="0" algn="r">
              <a:buNone/>
            </a:pPr>
            <a:endParaRPr lang="uk-UA" sz="2000" b="1" i="1" dirty="0" smtClean="0"/>
          </a:p>
          <a:p>
            <a:pPr marL="0" lvl="0" indent="0" algn="r">
              <a:buNone/>
            </a:pPr>
            <a:r>
              <a:rPr lang="uk-UA" sz="2000" b="1" i="1" dirty="0" smtClean="0"/>
              <a:t>ЗАКОН УКРАЇНИ Про державну службу</a:t>
            </a:r>
          </a:p>
          <a:p>
            <a:pPr marL="0" lvl="0" indent="0" algn="r">
              <a:buNone/>
            </a:pPr>
            <a:r>
              <a:rPr lang="uk-UA" sz="2000" b="1" i="1" dirty="0" smtClean="0"/>
              <a:t>(Відомості Верховної Ради (ВВР), 2016, № 4, ст.43</a:t>
            </a:r>
            <a:r>
              <a:rPr lang="ru-RU" sz="2000" b="1" i="1" dirty="0" smtClean="0"/>
              <a:t>)</a:t>
            </a:r>
            <a:r>
              <a:rPr lang="ru-RU" sz="2000" b="1" dirty="0" smtClean="0"/>
              <a:t>)</a:t>
            </a:r>
            <a:r>
              <a:rPr lang="uk-UA" sz="2800" dirty="0" smtClean="0"/>
              <a:t> </a:t>
            </a:r>
            <a:r>
              <a:rPr lang="uk-UA" dirty="0" smtClean="0">
                <a:latin typeface="Century" panose="02040604050505020304" pitchFamily="18" charset="0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ÐÐ°ÑÑÐ¸Ð½ÐºÐ¸ Ð¿Ð¾ Ð·Ð°Ð¿ÑÐ¾ÑÑ Ð³ÑÐ°ÑÐ¸Ðº Ð²Ð²ÐµÑÑ Ð¿Ð½Ð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2" y="5080508"/>
            <a:ext cx="1299738" cy="1592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³ÐµÑÐ± ÑÐºÑÐ°Ð¸Ð½Ñ Ð¿Ð½Ð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2" y="111038"/>
            <a:ext cx="1338375" cy="173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24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684" y="-1"/>
            <a:ext cx="7886700" cy="130258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Служба в органах </a:t>
            </a:r>
            <a:r>
              <a:rPr lang="ru-RU" b="1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b="1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uk-UA" b="1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місцевого</a:t>
            </a:r>
            <a:r>
              <a:rPr lang="ru-RU" b="1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uk-UA" b="1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самоврядування</a:t>
            </a:r>
            <a:endParaRPr lang="uk-UA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4557" y="1561381"/>
            <a:ext cx="7188827" cy="4942449"/>
          </a:xfrm>
        </p:spPr>
        <p:txBody>
          <a:bodyPr>
            <a:normAutofit fontScale="92500"/>
          </a:bodyPr>
          <a:lstStyle/>
          <a:p>
            <a:pPr lvl="0" algn="ctr">
              <a:buFont typeface="Wingdings" panose="05000000000000000000" pitchFamily="2" charset="2"/>
              <a:buChar char="ü"/>
            </a:pPr>
            <a:r>
              <a:rPr lang="uk-UA" sz="2800" b="1" dirty="0" smtClean="0"/>
              <a:t>Служба в органах місцевого самоврядування </a:t>
            </a:r>
            <a:r>
              <a:rPr lang="uk-UA" sz="2800" dirty="0" smtClean="0"/>
              <a:t>- це публічна, професійна діяльність громадян України, які займають посади в органах місцевого самоврядування, із забезпечення реалізації територіальними громадами права на місцеве самоврядування та здійснення окремих повноважень органів виконавчої влади, наданих законом.(ст.1, п.1.)</a:t>
            </a:r>
            <a:endParaRPr lang="uk-UA" sz="2000" dirty="0" smtClean="0"/>
          </a:p>
          <a:p>
            <a:pPr marL="0" lvl="0" indent="0" algn="r">
              <a:buNone/>
            </a:pPr>
            <a:endParaRPr lang="uk-UA" sz="2000" i="1" dirty="0" smtClean="0"/>
          </a:p>
          <a:p>
            <a:pPr marL="0" lvl="0" indent="0" algn="r">
              <a:buNone/>
            </a:pPr>
            <a:endParaRPr lang="uk-UA" sz="2000" b="1" i="1" dirty="0" smtClean="0"/>
          </a:p>
          <a:p>
            <a:pPr marL="0" lvl="0" indent="0" algn="r">
              <a:buNone/>
            </a:pPr>
            <a:r>
              <a:rPr lang="uk-UA" sz="2000" b="1" i="1" dirty="0" smtClean="0"/>
              <a:t>ЗАКОН УКРАЇНИ </a:t>
            </a:r>
          </a:p>
          <a:p>
            <a:pPr marL="0" lvl="0" indent="0" algn="r">
              <a:buNone/>
            </a:pPr>
            <a:r>
              <a:rPr lang="uk-UA" sz="2000" b="1" i="1" dirty="0" smtClean="0"/>
              <a:t>Про службу в органах місцевого самоврядування</a:t>
            </a:r>
          </a:p>
          <a:p>
            <a:pPr marL="0" lvl="0" indent="0" algn="r">
              <a:buNone/>
            </a:pPr>
            <a:r>
              <a:rPr lang="uk-UA" sz="2000" b="1" i="1" dirty="0" smtClean="0"/>
              <a:t>(Відомості Верховної Ради (ВВР), 2023, № 72, ст.249</a:t>
            </a:r>
            <a:r>
              <a:rPr lang="ru-RU" sz="2000" b="1" i="1" dirty="0" smtClean="0"/>
              <a:t>)</a:t>
            </a:r>
            <a:r>
              <a:rPr lang="uk-UA" sz="2800" dirty="0" smtClean="0"/>
              <a:t> </a:t>
            </a:r>
            <a:r>
              <a:rPr lang="uk-UA" dirty="0" smtClean="0">
                <a:latin typeface="Century" panose="02040604050505020304" pitchFamily="18" charset="0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ÐÐ°ÑÑÐ¸Ð½ÐºÐ¸ Ð¿Ð¾ Ð·Ð°Ð¿ÑÐ¾ÑÑ Ð³ÑÐ°ÑÐ¸Ðº Ð²Ð²ÐµÑÑ Ð¿Ð½Ð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2" y="5080508"/>
            <a:ext cx="1299738" cy="1592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³ÐµÑÐ± ÑÐºÑÐ°Ð¸Ð½Ñ Ð¿Ð½Ð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2" y="111038"/>
            <a:ext cx="1338375" cy="173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35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684" y="0"/>
            <a:ext cx="7886700" cy="871246"/>
          </a:xfrm>
        </p:spPr>
        <p:txBody>
          <a:bodyPr/>
          <a:lstStyle/>
          <a:p>
            <a:pPr algn="ctr"/>
            <a:r>
              <a:rPr lang="uk-UA" b="1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Напрями діяльності публічної служби </a:t>
            </a:r>
            <a:endParaRPr lang="ru-RU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4557" y="1090185"/>
            <a:ext cx="7188827" cy="5413645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sz="4800" dirty="0" err="1" smtClean="0"/>
              <a:t>оперативний</a:t>
            </a:r>
            <a:r>
              <a:rPr lang="ru-RU" sz="4800" dirty="0" smtClean="0"/>
              <a:t>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4800" dirty="0" err="1" smtClean="0"/>
              <a:t>тактичний</a:t>
            </a:r>
            <a:endParaRPr lang="ru-RU" sz="4800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4800" dirty="0" err="1" smtClean="0"/>
              <a:t>стратегічний</a:t>
            </a:r>
            <a:endParaRPr lang="ru-RU" sz="4800" dirty="0" smtClean="0"/>
          </a:p>
          <a:p>
            <a:pPr marL="0" lvl="0" indent="0" algn="r">
              <a:buNone/>
            </a:pPr>
            <a:r>
              <a:rPr lang="uk-UA" sz="2800" dirty="0" smtClean="0"/>
              <a:t> </a:t>
            </a:r>
            <a:r>
              <a:rPr lang="uk-UA" dirty="0" smtClean="0">
                <a:latin typeface="Century" panose="02040604050505020304" pitchFamily="18" charset="0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ÐÐ°ÑÑÐ¸Ð½ÐºÐ¸ Ð¿Ð¾ Ð·Ð°Ð¿ÑÐ¾ÑÑ Ð³ÑÐ°ÑÐ¸Ðº Ð²Ð²ÐµÑÑ Ð¿Ð½Ð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2" y="5080508"/>
            <a:ext cx="1299738" cy="1592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³ÐµÑÐ± ÑÐºÑÐ°Ð¸Ð½Ñ Ð¿Ð½Ð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2" y="111038"/>
            <a:ext cx="1338375" cy="173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39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44460" y="111038"/>
            <a:ext cx="7099540" cy="4685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FFFF00"/>
                </a:solidFill>
              </a:rPr>
              <a:t>Принципи публічної служби</a:t>
            </a:r>
            <a:endParaRPr lang="uk-UA" sz="2800" dirty="0">
              <a:solidFill>
                <a:srgbClr val="FFFF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98467"/>
              </p:ext>
            </p:extLst>
          </p:nvPr>
        </p:nvGraphicFramePr>
        <p:xfrm>
          <a:off x="1983346" y="715993"/>
          <a:ext cx="6533592" cy="6003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ÐÐ°ÑÑÐ¸Ð½ÐºÐ¸ Ð¿Ð¾ Ð·Ð°Ð¿ÑÐ¾ÑÑ Ð³ÐµÑÐ± ÑÐºÑÐ°Ð¸Ð½Ñ Ð¿Ð½Ð³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2" y="111038"/>
            <a:ext cx="1338375" cy="173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5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85657">
            <a:off x="850009" y="2323393"/>
            <a:ext cx="77917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24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4631</TotalTime>
  <Words>209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</vt:lpstr>
      <vt:lpstr>Wingdings</vt:lpstr>
      <vt:lpstr>Тема Office</vt:lpstr>
      <vt:lpstr>Вступ до спеціальності</vt:lpstr>
      <vt:lpstr>Публічна служба </vt:lpstr>
      <vt:lpstr>Державна служба </vt:lpstr>
      <vt:lpstr>Служба в органах  місцевого самоврядування</vt:lpstr>
      <vt:lpstr>Напрями діяльності публічної служби </vt:lpstr>
      <vt:lpstr>Принципи публічної служби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Учетная запись Майкрософт</cp:lastModifiedBy>
  <cp:revision>65</cp:revision>
  <dcterms:created xsi:type="dcterms:W3CDTF">2014-11-21T11:00:06Z</dcterms:created>
  <dcterms:modified xsi:type="dcterms:W3CDTF">2025-02-26T17:42:12Z</dcterms:modified>
</cp:coreProperties>
</file>