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09101-9AAB-41B2-B10E-70C7FE53D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5222CB-23A2-4579-B2E3-8CE69F1B0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72D703-EBC1-4A5F-B5F7-BBAF578D8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739A1C-83D7-44E7-9EE3-61960E24B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A81096-405C-429C-8FC1-B3AC62129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4262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E24BB-2E23-481C-951A-67433E56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3C69A0-632A-4321-AFC8-D3497E600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0C26F0-1515-4C92-B040-EEA6B890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20608C-CF06-429B-851A-D6613E1F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8B61BD-5C63-476F-A75F-1C252D5B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5461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6A8747-ACB5-4011-8555-2C1C524D2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D14F4A-3893-4221-8625-BBF53FA28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4F2E60-8F96-4290-B4D1-671FB264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F91C9-A752-4D84-ACAD-C29C2F4F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A061C8-65E2-465B-A460-1953C0F3A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236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478E4-1AA8-4DDC-BFFA-BBFE9077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B59BE3-19C1-49E2-A881-2C5BA502B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72D62B-A88E-425A-969B-2D6E11A7D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112320-63F7-4368-8D65-D43275FCC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0D9A5C-3147-4FD4-B39B-4EB8E531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1997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0212A-A3F5-453A-8FB4-A565581BD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D561E9-5C50-49FD-A4CB-0C9E3DFC8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CE716D-18E3-4687-9483-8F73102FD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4C24C9-425A-4AD7-BDD8-9258C67C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DA80C0-A05A-4EAA-89AD-BB55F2B62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8802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4E204-3FD6-417C-9D29-ECC4ABA7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68A6EA-27C4-475A-9143-B13FCE377B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CFBF5D-294C-403F-B8B6-7B4BE9ECF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1B0E01-8CD2-42F4-AAA0-2A8849095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2599AF-3CBD-4524-9B51-B852C875B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448FD9-7F5B-4B0E-93E1-9BD33DD1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6417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D6866C-0BC1-4E66-A9F4-0CBE7E7CC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28F763-B30C-41F9-B1BA-56FCAF71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2A8CBA-0FB8-4D71-8C48-C99BA993B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46336DB-03A5-48C5-A67A-A4EC47585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23AD336-CE01-488F-BE76-80EEAEA93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A97538-53A2-4760-8CFE-1FE4F7FD7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410A42-0183-48C1-988E-E4BCF453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AEF781-D64C-4A5E-9352-BE9F7A2BD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9576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5B513B-4032-4E2A-BB0B-D69B78711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77170A-2BA6-419C-B7F5-FF09ABB4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63C3AE9-14FB-4648-8A66-FBC9E5B2B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63F1356-5D62-4E01-9E9E-65F5CA9B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8948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875697-871D-40AE-B1B2-AE7B2B02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8E1F3E3-4937-4D38-A125-E0A77677A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36A29F7-91A2-4D97-89A1-0482615A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5364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E0AE4-1AA8-493F-BE7C-4CABFDD8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894B4D-8BE1-42A8-B544-6EB643183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F74AFA-AEF4-4BD7-9CD1-998B86CD6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FBF386-81B3-4283-83C9-51CF2FA0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FBA5B7-344E-417C-BDF9-FC922CC0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404D43-653B-4336-B44C-5C3FC7FBE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20693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9B0C74-39D6-40DC-A0BE-0D4E195E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75F560E-EDAF-4B05-9B5C-6E860BDFDB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186B6E-59E8-425B-9B61-6817F514D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476FF1-5033-4B49-A9BB-B618F707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F4CA16-A209-4AF7-B3F6-0155F2F8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E717BA-DE37-4C4A-BAF3-67BD71C1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9141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E57B0-C01B-4302-9D36-3419903C0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DEADE7-73FF-4FB5-96E8-F105C068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5CEB94-0FFE-43D0-8690-3D84E1880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B56E-12C9-4C51-9220-130E3E4B9F46}" type="datetimeFigureOut">
              <a:rPr lang="ru-UA" smtClean="0"/>
              <a:t>21.11.2024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E96F94-0976-460A-A139-93D5340AC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7BD5AC-B5FF-408A-893B-64BB26F3E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E8EC1-618F-4156-BADD-AE680BEA464E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2860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sites.znu.edu.ua/cms/index.php?action=news/view_details&amp;news_id=38270&amp;lang=ukr&amp;news_code=goncharova-valentina-georgiyivn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87966C8-1D42-4BA2-A70D-32A3F79B5F58}"/>
              </a:ext>
            </a:extLst>
          </p:cNvPr>
          <p:cNvSpPr txBox="1"/>
          <p:nvPr/>
        </p:nvSpPr>
        <p:spPr>
          <a:xfrm>
            <a:off x="781050" y="2162860"/>
            <a:ext cx="709612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600" b="1" i="0" u="none" strike="noStrike" dirty="0">
                <a:solidFill>
                  <a:srgbClr val="D98634"/>
                </a:solidFill>
                <a:effectLst/>
                <a:latin typeface="CharisRegular"/>
                <a:hlinkClick r:id="rId2"/>
              </a:rPr>
              <a:t>Гончарова Валентина Георгіївна</a:t>
            </a:r>
            <a:endParaRPr lang="ru-RU" sz="3600" b="1" i="0" dirty="0">
              <a:solidFill>
                <a:srgbClr val="333333"/>
              </a:solidFill>
              <a:effectLst/>
              <a:latin typeface="CharisRegular"/>
            </a:endParaRPr>
          </a:p>
          <a:p>
            <a:pPr algn="l"/>
            <a:endParaRPr lang="ru-RU" sz="2400" b="1" i="0" dirty="0">
              <a:solidFill>
                <a:srgbClr val="333333"/>
              </a:solidFill>
              <a:effectLst/>
              <a:latin typeface="CharisRegular"/>
            </a:endParaRPr>
          </a:p>
          <a:p>
            <a:pPr algn="l"/>
            <a:r>
              <a:rPr lang="ru-RU" sz="2400" b="1" i="0" dirty="0">
                <a:solidFill>
                  <a:srgbClr val="333333"/>
                </a:solidFill>
                <a:effectLst/>
                <a:latin typeface="CharisRegular"/>
              </a:rPr>
              <a:t>Кандидат наук з державного управління, доцент</a:t>
            </a:r>
          </a:p>
          <a:p>
            <a:pPr algn="l"/>
            <a:r>
              <a:rPr lang="ru-RU" sz="2400" b="1" dirty="0">
                <a:solidFill>
                  <a:srgbClr val="333333"/>
                </a:solidFill>
                <a:latin typeface="CharisRegular"/>
              </a:rPr>
              <a:t>доцент кафедри обліку та оподаткування</a:t>
            </a:r>
          </a:p>
          <a:p>
            <a:pPr algn="l"/>
            <a:r>
              <a:rPr lang="ru-RU" sz="2400" b="1" i="0" dirty="0">
                <a:solidFill>
                  <a:srgbClr val="333333"/>
                </a:solidFill>
                <a:effectLst/>
                <a:latin typeface="CharisRegular"/>
              </a:rPr>
              <a:t>Сертифікат аудитора</a:t>
            </a:r>
          </a:p>
          <a:p>
            <a:pPr algn="l"/>
            <a:r>
              <a:rPr lang="ru-RU" sz="2400" b="1" dirty="0">
                <a:solidFill>
                  <a:srgbClr val="333333"/>
                </a:solidFill>
                <a:latin typeface="CharisRegular"/>
              </a:rPr>
              <a:t>Сертифікат ICCAA про присвоєння професійної категорії "Сертифікований бухгалтер практик САР</a:t>
            </a:r>
          </a:p>
          <a:p>
            <a:pPr algn="l"/>
            <a:endParaRPr lang="ru-RU" sz="2400" b="1" i="0" dirty="0">
              <a:solidFill>
                <a:srgbClr val="333333"/>
              </a:solidFill>
              <a:effectLst/>
              <a:latin typeface="CharisRegular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F5C83C0-B1D5-41F0-97CF-66AFE4B440A5}"/>
              </a:ext>
            </a:extLst>
          </p:cNvPr>
          <p:cNvSpPr/>
          <p:nvPr/>
        </p:nvSpPr>
        <p:spPr>
          <a:xfrm>
            <a:off x="2095501" y="352425"/>
            <a:ext cx="6905624" cy="9144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uk-UA" sz="36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ВІДОМОСТІ ПРО ВИКЛАДАЧА</a:t>
            </a:r>
            <a:endParaRPr lang="ru-UA" sz="36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39FBD11-2993-4556-88AE-127BC1942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275" y="1685925"/>
            <a:ext cx="3228975" cy="4400550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11" name="Овал 10">
            <a:extLst>
              <a:ext uri="{FF2B5EF4-FFF2-40B4-BE49-F238E27FC236}">
                <a16:creationId xmlns:a16="http://schemas.microsoft.com/office/drawing/2014/main" id="{843E795E-5D40-4819-921C-FE59C2A0B0C1}"/>
              </a:ext>
            </a:extLst>
          </p:cNvPr>
          <p:cNvSpPr/>
          <p:nvPr/>
        </p:nvSpPr>
        <p:spPr>
          <a:xfrm>
            <a:off x="714375" y="5562600"/>
            <a:ext cx="6467475" cy="8667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Телефон: 067 610 00 46 </a:t>
            </a:r>
          </a:p>
          <a:p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Електрона пошта: </a:t>
            </a:r>
            <a:r>
              <a:rPr lang="en-US" b="1" i="0" dirty="0">
                <a:solidFill>
                  <a:schemeClr val="accent5">
                    <a:lumMod val="50000"/>
                  </a:schemeClr>
                </a:solidFill>
                <a:effectLst/>
                <a:latin typeface="Inter"/>
              </a:rPr>
              <a:t>sintez_audit2016@ukr.net</a:t>
            </a:r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UA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7746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CharisRegular</vt:lpstr>
      <vt:lpstr>Inter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2024-11-21T21:33:16Z</dcterms:created>
  <dcterms:modified xsi:type="dcterms:W3CDTF">2024-11-21T21:43:55Z</dcterms:modified>
</cp:coreProperties>
</file>