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87" r:id="rId3"/>
    <p:sldId id="473" r:id="rId4"/>
    <p:sldId id="436" r:id="rId5"/>
    <p:sldId id="474" r:id="rId6"/>
    <p:sldId id="475" r:id="rId7"/>
    <p:sldId id="453" r:id="rId8"/>
    <p:sldId id="464" r:id="rId9"/>
    <p:sldId id="476" r:id="rId10"/>
    <p:sldId id="471" r:id="rId11"/>
    <p:sldId id="321" r:id="rId12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437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E2022E-2EB6-4476-BF5C-2A8674BF1A43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1A7D434-52B0-40B4-902C-E3BAC492365E}">
      <dgm:prSet phldrT="[Текст]" custT="1"/>
      <dgm:spPr/>
      <dgm:t>
        <a:bodyPr/>
        <a:lstStyle/>
        <a:p>
          <a:pPr algn="l"/>
          <a:r>
            <a:rPr lang="uk-UA" sz="1800" b="1" noProof="0" dirty="0" smtClean="0">
              <a:effectLst/>
            </a:rPr>
            <a:t>Збереження культурної спадщини</a:t>
          </a:r>
          <a:endParaRPr lang="uk-UA" sz="1800" noProof="0" dirty="0"/>
        </a:p>
      </dgm:t>
    </dgm:pt>
    <dgm:pt modelId="{47248C47-52E0-4174-9D2F-C3980F7FD82C}" type="parTrans" cxnId="{C657096A-AAB5-45DB-A9BC-3BA74598A9D0}">
      <dgm:prSet/>
      <dgm:spPr/>
      <dgm:t>
        <a:bodyPr/>
        <a:lstStyle/>
        <a:p>
          <a:endParaRPr lang="uk-UA"/>
        </a:p>
      </dgm:t>
    </dgm:pt>
    <dgm:pt modelId="{ABD8C12B-6867-4B05-9C37-D6A01588C920}" type="sibTrans" cxnId="{C657096A-AAB5-45DB-A9BC-3BA74598A9D0}">
      <dgm:prSet/>
      <dgm:spPr/>
      <dgm:t>
        <a:bodyPr/>
        <a:lstStyle/>
        <a:p>
          <a:endParaRPr lang="uk-UA"/>
        </a:p>
      </dgm:t>
    </dgm:pt>
    <dgm:pt modelId="{175B6944-E2C0-49A1-AD4E-F85898CDB0DE}">
      <dgm:prSet phldrT="[Текст]" custT="1"/>
      <dgm:spPr/>
      <dgm:t>
        <a:bodyPr/>
        <a:lstStyle/>
        <a:p>
          <a:pPr algn="just"/>
          <a:r>
            <a:rPr lang="uk-UA" sz="1800" b="1" noProof="0" dirty="0" smtClean="0"/>
            <a:t>Мова як елемент самоідентифікації</a:t>
          </a:r>
          <a:endParaRPr lang="uk-UA" sz="1800" b="1" noProof="0" dirty="0"/>
        </a:p>
      </dgm:t>
    </dgm:pt>
    <dgm:pt modelId="{98392C88-1C1E-44EC-9385-104B45BEDC67}" type="parTrans" cxnId="{65D20D98-D6F1-4973-B9FD-69C3BBA3E0A5}">
      <dgm:prSet/>
      <dgm:spPr/>
      <dgm:t>
        <a:bodyPr/>
        <a:lstStyle/>
        <a:p>
          <a:endParaRPr lang="uk-UA"/>
        </a:p>
      </dgm:t>
    </dgm:pt>
    <dgm:pt modelId="{E968AD4E-15F3-4A30-B0F1-55E28EF3E35E}" type="sibTrans" cxnId="{65D20D98-D6F1-4973-B9FD-69C3BBA3E0A5}">
      <dgm:prSet/>
      <dgm:spPr/>
      <dgm:t>
        <a:bodyPr/>
        <a:lstStyle/>
        <a:p>
          <a:endParaRPr lang="uk-UA"/>
        </a:p>
      </dgm:t>
    </dgm:pt>
    <dgm:pt modelId="{5CE2BE78-5D36-4413-B77B-FF239FC063FA}">
      <dgm:prSet phldrT="[Текст]" custT="1"/>
      <dgm:spPr/>
      <dgm:t>
        <a:bodyPr/>
        <a:lstStyle/>
        <a:p>
          <a:pPr algn="just"/>
          <a:r>
            <a:rPr lang="uk-UA" sz="1800" b="0" noProof="0" dirty="0" smtClean="0"/>
            <a:t>Культурні події часто стають майданчиком для розвитку та популяризації національної мови. </a:t>
          </a:r>
          <a:endParaRPr lang="uk-UA" sz="1800" b="0" noProof="0" dirty="0"/>
        </a:p>
      </dgm:t>
    </dgm:pt>
    <dgm:pt modelId="{6AC8C141-9790-45AF-91C4-83D2145321E1}" type="parTrans" cxnId="{F4A4C855-6543-4234-A5BE-934FA139CBC1}">
      <dgm:prSet/>
      <dgm:spPr/>
      <dgm:t>
        <a:bodyPr/>
        <a:lstStyle/>
        <a:p>
          <a:endParaRPr lang="uk-UA"/>
        </a:p>
      </dgm:t>
    </dgm:pt>
    <dgm:pt modelId="{7C1D7D70-773E-4D00-B1A2-7CA969313FAC}" type="sibTrans" cxnId="{F4A4C855-6543-4234-A5BE-934FA139CBC1}">
      <dgm:prSet/>
      <dgm:spPr/>
      <dgm:t>
        <a:bodyPr/>
        <a:lstStyle/>
        <a:p>
          <a:endParaRPr lang="uk-UA"/>
        </a:p>
      </dgm:t>
    </dgm:pt>
    <dgm:pt modelId="{E2AD9933-4641-417B-BAE4-6022665CFE8F}">
      <dgm:prSet phldrT="[Текст]" custT="1"/>
      <dgm:spPr/>
      <dgm:t>
        <a:bodyPr/>
        <a:lstStyle/>
        <a:p>
          <a:pPr algn="just"/>
          <a:r>
            <a:rPr lang="uk-UA" sz="1800" noProof="0" dirty="0" smtClean="0"/>
            <a:t>культурні заходи сприяють популяризації народних традицій і звичаїв, допомагають передавати культурні надбання від покоління до покоління (День Незалежності).</a:t>
          </a:r>
          <a:endParaRPr lang="uk-UA" sz="1800" noProof="0" dirty="0"/>
        </a:p>
      </dgm:t>
    </dgm:pt>
    <dgm:pt modelId="{2E05D318-73DB-4F44-B7BA-5C350CBB8E58}" type="parTrans" cxnId="{9D1196B6-3931-46D5-89ED-3EAF7ADFC755}">
      <dgm:prSet/>
      <dgm:spPr/>
      <dgm:t>
        <a:bodyPr/>
        <a:lstStyle/>
        <a:p>
          <a:endParaRPr lang="uk-UA"/>
        </a:p>
      </dgm:t>
    </dgm:pt>
    <dgm:pt modelId="{616CC675-16B8-44AA-A564-AA1A2959D1CE}" type="sibTrans" cxnId="{9D1196B6-3931-46D5-89ED-3EAF7ADFC755}">
      <dgm:prSet/>
      <dgm:spPr/>
      <dgm:t>
        <a:bodyPr/>
        <a:lstStyle/>
        <a:p>
          <a:endParaRPr lang="uk-UA"/>
        </a:p>
      </dgm:t>
    </dgm:pt>
    <dgm:pt modelId="{95A9DFAB-E90C-468F-94C4-BF3E6784DF12}">
      <dgm:prSet phldrT="[Текст]" custT="1"/>
      <dgm:spPr/>
      <dgm:t>
        <a:bodyPr/>
        <a:lstStyle/>
        <a:p>
          <a:pPr algn="just"/>
          <a:r>
            <a:rPr lang="uk-UA" sz="1800" b="0" noProof="0" dirty="0" smtClean="0"/>
            <a:t>Літературні фестивалі, театральні вистави та пісенні конкурси допомагають зміцнювати </a:t>
          </a:r>
          <a:r>
            <a:rPr lang="uk-UA" sz="1800" b="0" noProof="0" dirty="0" err="1" smtClean="0"/>
            <a:t>мовну</a:t>
          </a:r>
          <a:r>
            <a:rPr lang="uk-UA" sz="1800" b="0" noProof="0" dirty="0" smtClean="0"/>
            <a:t> свідомість громадян і підтримувати її життєздатність.</a:t>
          </a:r>
          <a:endParaRPr lang="uk-UA" sz="1800" b="0" noProof="0" dirty="0"/>
        </a:p>
      </dgm:t>
    </dgm:pt>
    <dgm:pt modelId="{EE4107D5-8F9E-4E1F-854D-1BB8FD32E302}" type="parTrans" cxnId="{A21A8212-331E-43FC-87B1-5120F5053141}">
      <dgm:prSet/>
      <dgm:spPr/>
      <dgm:t>
        <a:bodyPr/>
        <a:lstStyle/>
        <a:p>
          <a:endParaRPr lang="uk-UA"/>
        </a:p>
      </dgm:t>
    </dgm:pt>
    <dgm:pt modelId="{8A2D29A2-1FF5-455A-A0E1-40284B1E2878}" type="sibTrans" cxnId="{A21A8212-331E-43FC-87B1-5120F5053141}">
      <dgm:prSet/>
      <dgm:spPr/>
      <dgm:t>
        <a:bodyPr/>
        <a:lstStyle/>
        <a:p>
          <a:endParaRPr lang="uk-UA"/>
        </a:p>
      </dgm:t>
    </dgm:pt>
    <dgm:pt modelId="{D8F2879C-1F78-407C-B809-AE2EC8601867}" type="pres">
      <dgm:prSet presAssocID="{86E2022E-2EB6-4476-BF5C-2A8674BF1A43}" presName="Name0" presStyleCnt="0">
        <dgm:presLayoutVars>
          <dgm:dir/>
          <dgm:resizeHandles val="exact"/>
        </dgm:presLayoutVars>
      </dgm:prSet>
      <dgm:spPr/>
    </dgm:pt>
    <dgm:pt modelId="{6A633196-F926-4158-BFE8-B783312FDBB0}" type="pres">
      <dgm:prSet presAssocID="{91A7D434-52B0-40B4-902C-E3BAC492365E}" presName="compNode" presStyleCnt="0"/>
      <dgm:spPr/>
    </dgm:pt>
    <dgm:pt modelId="{BC88C972-11F8-44C0-BE22-8140F263CC56}" type="pres">
      <dgm:prSet presAssocID="{91A7D434-52B0-40B4-902C-E3BAC492365E}" presName="pictRect" presStyleLbl="node1" presStyleIdx="0" presStyleCnt="2" custLinFactNeighborX="1444" custLinFactNeighborY="1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0B079E7-0AA9-4EF1-8DED-B0E51BC3C418}" type="pres">
      <dgm:prSet presAssocID="{91A7D434-52B0-40B4-902C-E3BAC492365E}" presName="textRect" presStyleLbl="revTx" presStyleIdx="0" presStyleCnt="2" custLinFactNeighborX="2956" custLinFactNeighborY="30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F76F86-6D84-4641-9FE1-B1C56899173B}" type="pres">
      <dgm:prSet presAssocID="{ABD8C12B-6867-4B05-9C37-D6A01588C920}" presName="sibTrans" presStyleLbl="sibTrans2D1" presStyleIdx="0" presStyleCnt="0"/>
      <dgm:spPr/>
    </dgm:pt>
    <dgm:pt modelId="{1831A7F3-F7DC-4FF6-B323-C9F72D851D55}" type="pres">
      <dgm:prSet presAssocID="{175B6944-E2C0-49A1-AD4E-F85898CDB0DE}" presName="compNode" presStyleCnt="0"/>
      <dgm:spPr/>
    </dgm:pt>
    <dgm:pt modelId="{A6F6CB9B-81D0-4BCB-B1D6-3C4C0A81E2EE}" type="pres">
      <dgm:prSet presAssocID="{175B6944-E2C0-49A1-AD4E-F85898CDB0DE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136E9C6-D576-45F9-965B-80656490CCEB}" type="pres">
      <dgm:prSet presAssocID="{175B6944-E2C0-49A1-AD4E-F85898CDB0DE}" presName="textRect" presStyleLbl="revTx" presStyleIdx="1" presStyleCnt="2" custScaleX="1176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21A8212-331E-43FC-87B1-5120F5053141}" srcId="{175B6944-E2C0-49A1-AD4E-F85898CDB0DE}" destId="{95A9DFAB-E90C-468F-94C4-BF3E6784DF12}" srcOrd="1" destOrd="0" parTransId="{EE4107D5-8F9E-4E1F-854D-1BB8FD32E302}" sibTransId="{8A2D29A2-1FF5-455A-A0E1-40284B1E2878}"/>
    <dgm:cxn modelId="{9D1196B6-3931-46D5-89ED-3EAF7ADFC755}" srcId="{91A7D434-52B0-40B4-902C-E3BAC492365E}" destId="{E2AD9933-4641-417B-BAE4-6022665CFE8F}" srcOrd="0" destOrd="0" parTransId="{2E05D318-73DB-4F44-B7BA-5C350CBB8E58}" sibTransId="{616CC675-16B8-44AA-A564-AA1A2959D1CE}"/>
    <dgm:cxn modelId="{826D4D92-F4EB-434F-A793-754274155C6C}" type="presOf" srcId="{91A7D434-52B0-40B4-902C-E3BAC492365E}" destId="{C0B079E7-0AA9-4EF1-8DED-B0E51BC3C418}" srcOrd="0" destOrd="0" presId="urn:microsoft.com/office/officeart/2005/8/layout/pList1"/>
    <dgm:cxn modelId="{65D20D98-D6F1-4973-B9FD-69C3BBA3E0A5}" srcId="{86E2022E-2EB6-4476-BF5C-2A8674BF1A43}" destId="{175B6944-E2C0-49A1-AD4E-F85898CDB0DE}" srcOrd="1" destOrd="0" parTransId="{98392C88-1C1E-44EC-9385-104B45BEDC67}" sibTransId="{E968AD4E-15F3-4A30-B0F1-55E28EF3E35E}"/>
    <dgm:cxn modelId="{2C134E78-8ECA-4BAD-B30D-9C1C6045A1E1}" type="presOf" srcId="{ABD8C12B-6867-4B05-9C37-D6A01588C920}" destId="{94F76F86-6D84-4641-9FE1-B1C56899173B}" srcOrd="0" destOrd="0" presId="urn:microsoft.com/office/officeart/2005/8/layout/pList1"/>
    <dgm:cxn modelId="{092C75B8-DA01-4D01-9D37-EF089119EAFC}" type="presOf" srcId="{95A9DFAB-E90C-468F-94C4-BF3E6784DF12}" destId="{4136E9C6-D576-45F9-965B-80656490CCEB}" srcOrd="0" destOrd="2" presId="urn:microsoft.com/office/officeart/2005/8/layout/pList1"/>
    <dgm:cxn modelId="{BE2FC5FD-BF7C-4BC3-BE7B-BE9944FC8D1B}" type="presOf" srcId="{175B6944-E2C0-49A1-AD4E-F85898CDB0DE}" destId="{4136E9C6-D576-45F9-965B-80656490CCEB}" srcOrd="0" destOrd="0" presId="urn:microsoft.com/office/officeart/2005/8/layout/pList1"/>
    <dgm:cxn modelId="{C657096A-AAB5-45DB-A9BC-3BA74598A9D0}" srcId="{86E2022E-2EB6-4476-BF5C-2A8674BF1A43}" destId="{91A7D434-52B0-40B4-902C-E3BAC492365E}" srcOrd="0" destOrd="0" parTransId="{47248C47-52E0-4174-9D2F-C3980F7FD82C}" sibTransId="{ABD8C12B-6867-4B05-9C37-D6A01588C920}"/>
    <dgm:cxn modelId="{ECF9B551-C417-4455-851A-A6E0DC740C7A}" type="presOf" srcId="{E2AD9933-4641-417B-BAE4-6022665CFE8F}" destId="{C0B079E7-0AA9-4EF1-8DED-B0E51BC3C418}" srcOrd="0" destOrd="1" presId="urn:microsoft.com/office/officeart/2005/8/layout/pList1"/>
    <dgm:cxn modelId="{47D2CC9B-6205-43CD-ADA2-5C174D77D465}" type="presOf" srcId="{5CE2BE78-5D36-4413-B77B-FF239FC063FA}" destId="{4136E9C6-D576-45F9-965B-80656490CCEB}" srcOrd="0" destOrd="1" presId="urn:microsoft.com/office/officeart/2005/8/layout/pList1"/>
    <dgm:cxn modelId="{F4A4C855-6543-4234-A5BE-934FA139CBC1}" srcId="{175B6944-E2C0-49A1-AD4E-F85898CDB0DE}" destId="{5CE2BE78-5D36-4413-B77B-FF239FC063FA}" srcOrd="0" destOrd="0" parTransId="{6AC8C141-9790-45AF-91C4-83D2145321E1}" sibTransId="{7C1D7D70-773E-4D00-B1A2-7CA969313FAC}"/>
    <dgm:cxn modelId="{06F4F691-44B2-4CEA-8710-D3F4CC29F6C7}" type="presOf" srcId="{86E2022E-2EB6-4476-BF5C-2A8674BF1A43}" destId="{D8F2879C-1F78-407C-B809-AE2EC8601867}" srcOrd="0" destOrd="0" presId="urn:microsoft.com/office/officeart/2005/8/layout/pList1"/>
    <dgm:cxn modelId="{E2E65916-1B8E-423E-9F59-61942C47ACC5}" type="presParOf" srcId="{D8F2879C-1F78-407C-B809-AE2EC8601867}" destId="{6A633196-F926-4158-BFE8-B783312FDBB0}" srcOrd="0" destOrd="0" presId="urn:microsoft.com/office/officeart/2005/8/layout/pList1"/>
    <dgm:cxn modelId="{2070C792-D648-42E9-993E-DD3EA3DEF0E8}" type="presParOf" srcId="{6A633196-F926-4158-BFE8-B783312FDBB0}" destId="{BC88C972-11F8-44C0-BE22-8140F263CC56}" srcOrd="0" destOrd="0" presId="urn:microsoft.com/office/officeart/2005/8/layout/pList1"/>
    <dgm:cxn modelId="{656B106B-E5B6-4C4A-A6DF-D758DF9B1352}" type="presParOf" srcId="{6A633196-F926-4158-BFE8-B783312FDBB0}" destId="{C0B079E7-0AA9-4EF1-8DED-B0E51BC3C418}" srcOrd="1" destOrd="0" presId="urn:microsoft.com/office/officeart/2005/8/layout/pList1"/>
    <dgm:cxn modelId="{438D64D1-91B2-462D-82B4-6E17F07A824F}" type="presParOf" srcId="{D8F2879C-1F78-407C-B809-AE2EC8601867}" destId="{94F76F86-6D84-4641-9FE1-B1C56899173B}" srcOrd="1" destOrd="0" presId="urn:microsoft.com/office/officeart/2005/8/layout/pList1"/>
    <dgm:cxn modelId="{0C8F69CA-DFDF-4454-8C6F-7BDBE15592F2}" type="presParOf" srcId="{D8F2879C-1F78-407C-B809-AE2EC8601867}" destId="{1831A7F3-F7DC-4FF6-B323-C9F72D851D55}" srcOrd="2" destOrd="0" presId="urn:microsoft.com/office/officeart/2005/8/layout/pList1"/>
    <dgm:cxn modelId="{DDBA40D1-559F-4F8F-8FBD-0D30017C205A}" type="presParOf" srcId="{1831A7F3-F7DC-4FF6-B323-C9F72D851D55}" destId="{A6F6CB9B-81D0-4BCB-B1D6-3C4C0A81E2EE}" srcOrd="0" destOrd="0" presId="urn:microsoft.com/office/officeart/2005/8/layout/pList1"/>
    <dgm:cxn modelId="{9D6BF9E1-6286-48F4-9BA5-A324DC8122C9}" type="presParOf" srcId="{1831A7F3-F7DC-4FF6-B323-C9F72D851D55}" destId="{4136E9C6-D576-45F9-965B-80656490CCE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E2022E-2EB6-4476-BF5C-2A8674BF1A43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1A7D434-52B0-40B4-902C-E3BAC492365E}">
      <dgm:prSet phldrT="[Текст]" custT="1"/>
      <dgm:spPr/>
      <dgm:t>
        <a:bodyPr/>
        <a:lstStyle/>
        <a:p>
          <a:pPr algn="l"/>
          <a:r>
            <a:rPr lang="uk-UA" sz="1800" b="1" noProof="0" dirty="0" smtClean="0">
              <a:effectLst/>
            </a:rPr>
            <a:t>Формування національної гордості</a:t>
          </a:r>
          <a:endParaRPr lang="uk-UA" sz="1800" noProof="0" dirty="0"/>
        </a:p>
      </dgm:t>
    </dgm:pt>
    <dgm:pt modelId="{47248C47-52E0-4174-9D2F-C3980F7FD82C}" type="parTrans" cxnId="{C657096A-AAB5-45DB-A9BC-3BA74598A9D0}">
      <dgm:prSet/>
      <dgm:spPr/>
      <dgm:t>
        <a:bodyPr/>
        <a:lstStyle/>
        <a:p>
          <a:endParaRPr lang="uk-UA"/>
        </a:p>
      </dgm:t>
    </dgm:pt>
    <dgm:pt modelId="{ABD8C12B-6867-4B05-9C37-D6A01588C920}" type="sibTrans" cxnId="{C657096A-AAB5-45DB-A9BC-3BA74598A9D0}">
      <dgm:prSet/>
      <dgm:spPr/>
      <dgm:t>
        <a:bodyPr/>
        <a:lstStyle/>
        <a:p>
          <a:endParaRPr lang="uk-UA"/>
        </a:p>
      </dgm:t>
    </dgm:pt>
    <dgm:pt modelId="{175B6944-E2C0-49A1-AD4E-F85898CDB0DE}">
      <dgm:prSet phldrT="[Текст]" custT="1"/>
      <dgm:spPr/>
      <dgm:t>
        <a:bodyPr/>
        <a:lstStyle/>
        <a:p>
          <a:pPr algn="just"/>
          <a:r>
            <a:rPr lang="uk-UA" sz="1800" b="1" noProof="0" dirty="0" smtClean="0"/>
            <a:t>Зміцнення суспільних зв’язків</a:t>
          </a:r>
          <a:endParaRPr lang="uk-UA" sz="1800" b="1" noProof="0" dirty="0"/>
        </a:p>
      </dgm:t>
    </dgm:pt>
    <dgm:pt modelId="{98392C88-1C1E-44EC-9385-104B45BEDC67}" type="parTrans" cxnId="{65D20D98-D6F1-4973-B9FD-69C3BBA3E0A5}">
      <dgm:prSet/>
      <dgm:spPr/>
      <dgm:t>
        <a:bodyPr/>
        <a:lstStyle/>
        <a:p>
          <a:endParaRPr lang="uk-UA"/>
        </a:p>
      </dgm:t>
    </dgm:pt>
    <dgm:pt modelId="{E968AD4E-15F3-4A30-B0F1-55E28EF3E35E}" type="sibTrans" cxnId="{65D20D98-D6F1-4973-B9FD-69C3BBA3E0A5}">
      <dgm:prSet/>
      <dgm:spPr/>
      <dgm:t>
        <a:bodyPr/>
        <a:lstStyle/>
        <a:p>
          <a:endParaRPr lang="uk-UA"/>
        </a:p>
      </dgm:t>
    </dgm:pt>
    <dgm:pt modelId="{5CE2BE78-5D36-4413-B77B-FF239FC063FA}">
      <dgm:prSet phldrT="[Текст]" custT="1"/>
      <dgm:spPr/>
      <dgm:t>
        <a:bodyPr/>
        <a:lstStyle/>
        <a:p>
          <a:pPr algn="just"/>
          <a:r>
            <a:rPr lang="uk-UA" sz="1800" b="0" noProof="0" dirty="0" smtClean="0"/>
            <a:t>Культурні події об’єднують людей незалежно від віку, соціального статусу чи політичних поглядів. </a:t>
          </a:r>
          <a:endParaRPr lang="uk-UA" sz="1800" b="0" noProof="0" dirty="0"/>
        </a:p>
      </dgm:t>
    </dgm:pt>
    <dgm:pt modelId="{6AC8C141-9790-45AF-91C4-83D2145321E1}" type="parTrans" cxnId="{F4A4C855-6543-4234-A5BE-934FA139CBC1}">
      <dgm:prSet/>
      <dgm:spPr/>
      <dgm:t>
        <a:bodyPr/>
        <a:lstStyle/>
        <a:p>
          <a:endParaRPr lang="uk-UA"/>
        </a:p>
      </dgm:t>
    </dgm:pt>
    <dgm:pt modelId="{7C1D7D70-773E-4D00-B1A2-7CA969313FAC}" type="sibTrans" cxnId="{F4A4C855-6543-4234-A5BE-934FA139CBC1}">
      <dgm:prSet/>
      <dgm:spPr/>
      <dgm:t>
        <a:bodyPr/>
        <a:lstStyle/>
        <a:p>
          <a:endParaRPr lang="uk-UA"/>
        </a:p>
      </dgm:t>
    </dgm:pt>
    <dgm:pt modelId="{E2AD9933-4641-417B-BAE4-6022665CFE8F}">
      <dgm:prSet phldrT="[Текст]" custT="1"/>
      <dgm:spPr/>
      <dgm:t>
        <a:bodyPr/>
        <a:lstStyle/>
        <a:p>
          <a:pPr algn="just"/>
          <a:r>
            <a:rPr lang="uk-UA" sz="1800" noProof="0" dirty="0" smtClean="0"/>
            <a:t>Культурні заходи сприяють усвідомленню власної ідентичності через мистецтво, музику, літературу та інші форми творчості.</a:t>
          </a:r>
          <a:endParaRPr lang="uk-UA" sz="1800" noProof="0" dirty="0"/>
        </a:p>
      </dgm:t>
    </dgm:pt>
    <dgm:pt modelId="{2E05D318-73DB-4F44-B7BA-5C350CBB8E58}" type="parTrans" cxnId="{9D1196B6-3931-46D5-89ED-3EAF7ADFC755}">
      <dgm:prSet/>
      <dgm:spPr/>
      <dgm:t>
        <a:bodyPr/>
        <a:lstStyle/>
        <a:p>
          <a:endParaRPr lang="uk-UA"/>
        </a:p>
      </dgm:t>
    </dgm:pt>
    <dgm:pt modelId="{616CC675-16B8-44AA-A564-AA1A2959D1CE}" type="sibTrans" cxnId="{9D1196B6-3931-46D5-89ED-3EAF7ADFC755}">
      <dgm:prSet/>
      <dgm:spPr/>
      <dgm:t>
        <a:bodyPr/>
        <a:lstStyle/>
        <a:p>
          <a:endParaRPr lang="uk-UA"/>
        </a:p>
      </dgm:t>
    </dgm:pt>
    <dgm:pt modelId="{B6656D6C-BA75-4089-99E7-E8DED1C20309}">
      <dgm:prSet phldrT="[Текст]" custT="1"/>
      <dgm:spPr/>
      <dgm:t>
        <a:bodyPr/>
        <a:lstStyle/>
        <a:p>
          <a:pPr algn="just"/>
          <a:r>
            <a:rPr lang="uk-UA" sz="1800" b="0" noProof="0" dirty="0" smtClean="0"/>
            <a:t>Фестивалі, кінопокази або народні свята створюють атмосферу єдності та взаєморозуміння, що важливо для гармонійного розвитку суспільства.</a:t>
          </a:r>
          <a:endParaRPr lang="uk-UA" sz="1800" b="0" noProof="0" dirty="0"/>
        </a:p>
      </dgm:t>
    </dgm:pt>
    <dgm:pt modelId="{1129E6E6-0E44-49F6-A7FD-39F4C713C9D2}" type="parTrans" cxnId="{FBC3E73C-81FF-406F-A8C7-38F69BF4A51B}">
      <dgm:prSet/>
      <dgm:spPr/>
      <dgm:t>
        <a:bodyPr/>
        <a:lstStyle/>
        <a:p>
          <a:endParaRPr lang="uk-UA"/>
        </a:p>
      </dgm:t>
    </dgm:pt>
    <dgm:pt modelId="{89757037-E992-4527-B988-D531E31392A3}" type="sibTrans" cxnId="{FBC3E73C-81FF-406F-A8C7-38F69BF4A51B}">
      <dgm:prSet/>
      <dgm:spPr/>
      <dgm:t>
        <a:bodyPr/>
        <a:lstStyle/>
        <a:p>
          <a:endParaRPr lang="uk-UA"/>
        </a:p>
      </dgm:t>
    </dgm:pt>
    <dgm:pt modelId="{D8F2879C-1F78-407C-B809-AE2EC8601867}" type="pres">
      <dgm:prSet presAssocID="{86E2022E-2EB6-4476-BF5C-2A8674BF1A43}" presName="Name0" presStyleCnt="0">
        <dgm:presLayoutVars>
          <dgm:dir/>
          <dgm:resizeHandles val="exact"/>
        </dgm:presLayoutVars>
      </dgm:prSet>
      <dgm:spPr/>
    </dgm:pt>
    <dgm:pt modelId="{6A633196-F926-4158-BFE8-B783312FDBB0}" type="pres">
      <dgm:prSet presAssocID="{91A7D434-52B0-40B4-902C-E3BAC492365E}" presName="compNode" presStyleCnt="0"/>
      <dgm:spPr/>
    </dgm:pt>
    <dgm:pt modelId="{BC88C972-11F8-44C0-BE22-8140F263CC56}" type="pres">
      <dgm:prSet presAssocID="{91A7D434-52B0-40B4-902C-E3BAC492365E}" presName="pictRect" presStyleLbl="node1" presStyleIdx="0" presStyleCnt="2" custLinFactNeighborX="1444" custLinFactNeighborY="12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0B079E7-0AA9-4EF1-8DED-B0E51BC3C418}" type="pres">
      <dgm:prSet presAssocID="{91A7D434-52B0-40B4-902C-E3BAC492365E}" presName="textRect" presStyleLbl="revTx" presStyleIdx="0" presStyleCnt="2" custLinFactNeighborX="2956" custLinFactNeighborY="30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F76F86-6D84-4641-9FE1-B1C56899173B}" type="pres">
      <dgm:prSet presAssocID="{ABD8C12B-6867-4B05-9C37-D6A01588C920}" presName="sibTrans" presStyleLbl="sibTrans2D1" presStyleIdx="0" presStyleCnt="0"/>
      <dgm:spPr/>
    </dgm:pt>
    <dgm:pt modelId="{1831A7F3-F7DC-4FF6-B323-C9F72D851D55}" type="pres">
      <dgm:prSet presAssocID="{175B6944-E2C0-49A1-AD4E-F85898CDB0DE}" presName="compNode" presStyleCnt="0"/>
      <dgm:spPr/>
    </dgm:pt>
    <dgm:pt modelId="{A6F6CB9B-81D0-4BCB-B1D6-3C4C0A81E2EE}" type="pres">
      <dgm:prSet presAssocID="{175B6944-E2C0-49A1-AD4E-F85898CDB0DE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136E9C6-D576-45F9-965B-80656490CCEB}" type="pres">
      <dgm:prSet presAssocID="{175B6944-E2C0-49A1-AD4E-F85898CDB0DE}" presName="textRect" presStyleLbl="revTx" presStyleIdx="1" presStyleCnt="2" custScaleX="11763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8615F87-2ED3-4523-971C-EBBF110EBF7A}" type="presOf" srcId="{E2AD9933-4641-417B-BAE4-6022665CFE8F}" destId="{C0B079E7-0AA9-4EF1-8DED-B0E51BC3C418}" srcOrd="0" destOrd="1" presId="urn:microsoft.com/office/officeart/2005/8/layout/pList1"/>
    <dgm:cxn modelId="{65D20D98-D6F1-4973-B9FD-69C3BBA3E0A5}" srcId="{86E2022E-2EB6-4476-BF5C-2A8674BF1A43}" destId="{175B6944-E2C0-49A1-AD4E-F85898CDB0DE}" srcOrd="1" destOrd="0" parTransId="{98392C88-1C1E-44EC-9385-104B45BEDC67}" sibTransId="{E968AD4E-15F3-4A30-B0F1-55E28EF3E35E}"/>
    <dgm:cxn modelId="{32495163-D40B-4F15-90FC-42912C3543E1}" type="presOf" srcId="{175B6944-E2C0-49A1-AD4E-F85898CDB0DE}" destId="{4136E9C6-D576-45F9-965B-80656490CCEB}" srcOrd="0" destOrd="0" presId="urn:microsoft.com/office/officeart/2005/8/layout/pList1"/>
    <dgm:cxn modelId="{FB294521-3E3A-4A64-ACAF-273C94C02208}" type="presOf" srcId="{86E2022E-2EB6-4476-BF5C-2A8674BF1A43}" destId="{D8F2879C-1F78-407C-B809-AE2EC8601867}" srcOrd="0" destOrd="0" presId="urn:microsoft.com/office/officeart/2005/8/layout/pList1"/>
    <dgm:cxn modelId="{C657096A-AAB5-45DB-A9BC-3BA74598A9D0}" srcId="{86E2022E-2EB6-4476-BF5C-2A8674BF1A43}" destId="{91A7D434-52B0-40B4-902C-E3BAC492365E}" srcOrd="0" destOrd="0" parTransId="{47248C47-52E0-4174-9D2F-C3980F7FD82C}" sibTransId="{ABD8C12B-6867-4B05-9C37-D6A01588C920}"/>
    <dgm:cxn modelId="{F3B29E59-80A2-414C-BD3B-62E390B2BBFC}" type="presOf" srcId="{91A7D434-52B0-40B4-902C-E3BAC492365E}" destId="{C0B079E7-0AA9-4EF1-8DED-B0E51BC3C418}" srcOrd="0" destOrd="0" presId="urn:microsoft.com/office/officeart/2005/8/layout/pList1"/>
    <dgm:cxn modelId="{F4A4C855-6543-4234-A5BE-934FA139CBC1}" srcId="{175B6944-E2C0-49A1-AD4E-F85898CDB0DE}" destId="{5CE2BE78-5D36-4413-B77B-FF239FC063FA}" srcOrd="0" destOrd="0" parTransId="{6AC8C141-9790-45AF-91C4-83D2145321E1}" sibTransId="{7C1D7D70-773E-4D00-B1A2-7CA969313FAC}"/>
    <dgm:cxn modelId="{9D1196B6-3931-46D5-89ED-3EAF7ADFC755}" srcId="{91A7D434-52B0-40B4-902C-E3BAC492365E}" destId="{E2AD9933-4641-417B-BAE4-6022665CFE8F}" srcOrd="0" destOrd="0" parTransId="{2E05D318-73DB-4F44-B7BA-5C350CBB8E58}" sibTransId="{616CC675-16B8-44AA-A564-AA1A2959D1CE}"/>
    <dgm:cxn modelId="{768DCE5A-C6E6-4926-8417-930C9D4DDA7F}" type="presOf" srcId="{5CE2BE78-5D36-4413-B77B-FF239FC063FA}" destId="{4136E9C6-D576-45F9-965B-80656490CCEB}" srcOrd="0" destOrd="1" presId="urn:microsoft.com/office/officeart/2005/8/layout/pList1"/>
    <dgm:cxn modelId="{F33B58CB-2AF5-4A83-8D00-8D8EE6385387}" type="presOf" srcId="{B6656D6C-BA75-4089-99E7-E8DED1C20309}" destId="{4136E9C6-D576-45F9-965B-80656490CCEB}" srcOrd="0" destOrd="2" presId="urn:microsoft.com/office/officeart/2005/8/layout/pList1"/>
    <dgm:cxn modelId="{FBC3E73C-81FF-406F-A8C7-38F69BF4A51B}" srcId="{175B6944-E2C0-49A1-AD4E-F85898CDB0DE}" destId="{B6656D6C-BA75-4089-99E7-E8DED1C20309}" srcOrd="1" destOrd="0" parTransId="{1129E6E6-0E44-49F6-A7FD-39F4C713C9D2}" sibTransId="{89757037-E992-4527-B988-D531E31392A3}"/>
    <dgm:cxn modelId="{4396ABE9-9407-4394-80E9-B5DED317AB88}" type="presOf" srcId="{ABD8C12B-6867-4B05-9C37-D6A01588C920}" destId="{94F76F86-6D84-4641-9FE1-B1C56899173B}" srcOrd="0" destOrd="0" presId="urn:microsoft.com/office/officeart/2005/8/layout/pList1"/>
    <dgm:cxn modelId="{C4E2CFBA-2522-4768-B3CA-5E25BF3ECDD4}" type="presParOf" srcId="{D8F2879C-1F78-407C-B809-AE2EC8601867}" destId="{6A633196-F926-4158-BFE8-B783312FDBB0}" srcOrd="0" destOrd="0" presId="urn:microsoft.com/office/officeart/2005/8/layout/pList1"/>
    <dgm:cxn modelId="{4BFD05DF-19E4-479C-8CEA-1A1B0C07CF0B}" type="presParOf" srcId="{6A633196-F926-4158-BFE8-B783312FDBB0}" destId="{BC88C972-11F8-44C0-BE22-8140F263CC56}" srcOrd="0" destOrd="0" presId="urn:microsoft.com/office/officeart/2005/8/layout/pList1"/>
    <dgm:cxn modelId="{608B5EEA-FE91-4309-8739-AE6AC22D276E}" type="presParOf" srcId="{6A633196-F926-4158-BFE8-B783312FDBB0}" destId="{C0B079E7-0AA9-4EF1-8DED-B0E51BC3C418}" srcOrd="1" destOrd="0" presId="urn:microsoft.com/office/officeart/2005/8/layout/pList1"/>
    <dgm:cxn modelId="{E4AE16F2-2B1A-4F2F-A22E-53B8F4525150}" type="presParOf" srcId="{D8F2879C-1F78-407C-B809-AE2EC8601867}" destId="{94F76F86-6D84-4641-9FE1-B1C56899173B}" srcOrd="1" destOrd="0" presId="urn:microsoft.com/office/officeart/2005/8/layout/pList1"/>
    <dgm:cxn modelId="{2A3D23A8-6814-4F10-9E41-EF2669A47077}" type="presParOf" srcId="{D8F2879C-1F78-407C-B809-AE2EC8601867}" destId="{1831A7F3-F7DC-4FF6-B323-C9F72D851D55}" srcOrd="2" destOrd="0" presId="urn:microsoft.com/office/officeart/2005/8/layout/pList1"/>
    <dgm:cxn modelId="{446C6EAA-5FEC-49BE-B30B-FEBAD28384F0}" type="presParOf" srcId="{1831A7F3-F7DC-4FF6-B323-C9F72D851D55}" destId="{A6F6CB9B-81D0-4BCB-B1D6-3C4C0A81E2EE}" srcOrd="0" destOrd="0" presId="urn:microsoft.com/office/officeart/2005/8/layout/pList1"/>
    <dgm:cxn modelId="{28DED63E-B792-459D-A54B-DEA4B172F509}" type="presParOf" srcId="{1831A7F3-F7DC-4FF6-B323-C9F72D851D55}" destId="{4136E9C6-D576-45F9-965B-80656490CCE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E324F9-5051-45C6-89C6-B48572067EC1}" type="doc">
      <dgm:prSet loTypeId="urn:microsoft.com/office/officeart/2005/8/layout/pList1" loCatId="list" qsTypeId="urn:microsoft.com/office/officeart/2005/8/quickstyle/simple3" qsCatId="simple" csTypeId="urn:microsoft.com/office/officeart/2005/8/colors/accent1_2" csCatId="accent1" phldr="1"/>
      <dgm:spPr/>
    </dgm:pt>
    <dgm:pt modelId="{1BA92B2B-5C71-4BA3-9122-699D029DB262}">
      <dgm:prSet phldrT="[Текст]" custT="1"/>
      <dgm:spPr/>
      <dgm:t>
        <a:bodyPr/>
        <a:lstStyle/>
        <a:p>
          <a:r>
            <a:rPr lang="uk-UA" sz="1800" b="1" dirty="0" smtClean="0"/>
            <a:t>Мистецькі виставки</a:t>
          </a:r>
          <a:endParaRPr lang="uk-UA" sz="1800" dirty="0"/>
        </a:p>
      </dgm:t>
    </dgm:pt>
    <dgm:pt modelId="{0CB0596F-C619-419F-989F-726F82B863B9}" type="parTrans" cxnId="{B9154C42-52E1-41C4-BD63-6E3CE66D23D5}">
      <dgm:prSet/>
      <dgm:spPr/>
      <dgm:t>
        <a:bodyPr/>
        <a:lstStyle/>
        <a:p>
          <a:endParaRPr lang="uk-UA"/>
        </a:p>
      </dgm:t>
    </dgm:pt>
    <dgm:pt modelId="{2DE6D411-9AAA-47FB-AD85-48C21C49C9B8}" type="sibTrans" cxnId="{B9154C42-52E1-41C4-BD63-6E3CE66D23D5}">
      <dgm:prSet/>
      <dgm:spPr/>
      <dgm:t>
        <a:bodyPr/>
        <a:lstStyle/>
        <a:p>
          <a:endParaRPr lang="uk-UA"/>
        </a:p>
      </dgm:t>
    </dgm:pt>
    <dgm:pt modelId="{F62CCBC7-7F95-4E6B-8A60-04920D257BF9}">
      <dgm:prSet phldrT="[Текст]" custT="1"/>
      <dgm:spPr/>
      <dgm:t>
        <a:bodyPr/>
        <a:lstStyle/>
        <a:p>
          <a:r>
            <a:rPr lang="uk-UA" sz="1800" dirty="0" smtClean="0"/>
            <a:t>це покази живопису, скульптури, графіки та інших видів образотворчого мистецтва. Вони допомагають глядачам зануритися в різні художні стилі та етапи розвитку мистецтва.</a:t>
          </a:r>
          <a:endParaRPr lang="uk-UA" sz="1800" dirty="0"/>
        </a:p>
      </dgm:t>
    </dgm:pt>
    <dgm:pt modelId="{90F24128-E465-4EB2-B63E-8E0DEF1D3828}" type="parTrans" cxnId="{D0995D5C-9C36-4736-89B5-3F134D0CB392}">
      <dgm:prSet/>
      <dgm:spPr/>
      <dgm:t>
        <a:bodyPr/>
        <a:lstStyle/>
        <a:p>
          <a:endParaRPr lang="uk-UA"/>
        </a:p>
      </dgm:t>
    </dgm:pt>
    <dgm:pt modelId="{3AD1118B-DC72-40D9-B18C-5AEB40D802E5}" type="sibTrans" cxnId="{D0995D5C-9C36-4736-89B5-3F134D0CB392}">
      <dgm:prSet/>
      <dgm:spPr/>
      <dgm:t>
        <a:bodyPr/>
        <a:lstStyle/>
        <a:p>
          <a:endParaRPr lang="uk-UA"/>
        </a:p>
      </dgm:t>
    </dgm:pt>
    <dgm:pt modelId="{C966DDBA-1851-4048-BCB2-2319B16C0E84}">
      <dgm:prSet phldrT="[Текст]" custT="1"/>
      <dgm:spPr/>
      <dgm:t>
        <a:bodyPr/>
        <a:lstStyle/>
        <a:p>
          <a:r>
            <a:rPr lang="uk-UA" sz="1800" b="1" dirty="0" smtClean="0"/>
            <a:t>Тематичні виставки</a:t>
          </a:r>
          <a:endParaRPr lang="uk-UA" sz="1800" b="1" dirty="0"/>
        </a:p>
      </dgm:t>
    </dgm:pt>
    <dgm:pt modelId="{6975EE43-4B1E-483E-AF93-C74A3A4FA415}" type="parTrans" cxnId="{39784CDC-EC83-423A-AD98-F17E73676521}">
      <dgm:prSet/>
      <dgm:spPr/>
      <dgm:t>
        <a:bodyPr/>
        <a:lstStyle/>
        <a:p>
          <a:endParaRPr lang="uk-UA"/>
        </a:p>
      </dgm:t>
    </dgm:pt>
    <dgm:pt modelId="{4F047F20-DA19-40A3-9FAA-BCCB4BCC5292}" type="sibTrans" cxnId="{39784CDC-EC83-423A-AD98-F17E73676521}">
      <dgm:prSet/>
      <dgm:spPr/>
      <dgm:t>
        <a:bodyPr/>
        <a:lstStyle/>
        <a:p>
          <a:endParaRPr lang="uk-UA"/>
        </a:p>
      </dgm:t>
    </dgm:pt>
    <dgm:pt modelId="{8ED30D36-D208-44BC-BBEB-D7AF80A71D03}">
      <dgm:prSet phldrT="[Текст]" custT="1"/>
      <dgm:spPr/>
      <dgm:t>
        <a:bodyPr/>
        <a:lstStyle/>
        <a:p>
          <a:r>
            <a:rPr lang="uk-UA" sz="1800" noProof="0" dirty="0" smtClean="0"/>
            <a:t>це заходи, присвячені конкретним історичним подіям чи персоналіям. Наприклад, виставки, що розповідають про революції, війни або великих історичних особистостей.</a:t>
          </a:r>
          <a:endParaRPr lang="uk-UA" sz="1800" noProof="0" dirty="0"/>
        </a:p>
      </dgm:t>
    </dgm:pt>
    <dgm:pt modelId="{CF43AF01-91B5-4558-8DB5-8786F1802BE7}" type="parTrans" cxnId="{4532466C-5C2D-48C0-A96B-5EFB9594009A}">
      <dgm:prSet/>
      <dgm:spPr/>
      <dgm:t>
        <a:bodyPr/>
        <a:lstStyle/>
        <a:p>
          <a:endParaRPr lang="uk-UA"/>
        </a:p>
      </dgm:t>
    </dgm:pt>
    <dgm:pt modelId="{625C7B12-95F3-4E37-A8CD-F5EE57E0E0C8}" type="sibTrans" cxnId="{4532466C-5C2D-48C0-A96B-5EFB9594009A}">
      <dgm:prSet/>
      <dgm:spPr/>
      <dgm:t>
        <a:bodyPr/>
        <a:lstStyle/>
        <a:p>
          <a:endParaRPr lang="uk-UA"/>
        </a:p>
      </dgm:t>
    </dgm:pt>
    <dgm:pt modelId="{D2C5ACC0-EDED-4755-AF0B-792356E9555F}" type="pres">
      <dgm:prSet presAssocID="{52E324F9-5051-45C6-89C6-B48572067EC1}" presName="Name0" presStyleCnt="0">
        <dgm:presLayoutVars>
          <dgm:dir/>
          <dgm:resizeHandles val="exact"/>
        </dgm:presLayoutVars>
      </dgm:prSet>
      <dgm:spPr/>
    </dgm:pt>
    <dgm:pt modelId="{B3BF80E3-3194-4E3B-8D6A-0481F182A541}" type="pres">
      <dgm:prSet presAssocID="{1BA92B2B-5C71-4BA3-9122-699D029DB262}" presName="compNode" presStyleCnt="0"/>
      <dgm:spPr/>
    </dgm:pt>
    <dgm:pt modelId="{9F8626C3-C124-4778-A8D7-6F0E8781130C}" type="pres">
      <dgm:prSet presAssocID="{1BA92B2B-5C71-4BA3-9122-699D029DB262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79F68A2-43AE-4C34-9052-86A58AAE3496}" type="pres">
      <dgm:prSet presAssocID="{1BA92B2B-5C71-4BA3-9122-699D029DB262}" presName="textRect" presStyleLbl="revTx" presStyleIdx="0" presStyleCnt="2">
        <dgm:presLayoutVars>
          <dgm:bulletEnabled val="1"/>
        </dgm:presLayoutVars>
      </dgm:prSet>
      <dgm:spPr/>
    </dgm:pt>
    <dgm:pt modelId="{675CDEE4-5957-4FFB-9C2B-4898820408F2}" type="pres">
      <dgm:prSet presAssocID="{2DE6D411-9AAA-47FB-AD85-48C21C49C9B8}" presName="sibTrans" presStyleLbl="sibTrans2D1" presStyleIdx="0" presStyleCnt="0"/>
      <dgm:spPr/>
    </dgm:pt>
    <dgm:pt modelId="{A8E63C52-F802-4BC0-B301-F25D4A050D82}" type="pres">
      <dgm:prSet presAssocID="{C966DDBA-1851-4048-BCB2-2319B16C0E84}" presName="compNode" presStyleCnt="0"/>
      <dgm:spPr/>
    </dgm:pt>
    <dgm:pt modelId="{53C8EC37-F8AD-4573-9B47-A8EC9256D557}" type="pres">
      <dgm:prSet presAssocID="{C966DDBA-1851-4048-BCB2-2319B16C0E84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E96F238-5E92-420E-B7EF-5E30A978BE0E}" type="pres">
      <dgm:prSet presAssocID="{C966DDBA-1851-4048-BCB2-2319B16C0E84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385E57B0-CB84-49E5-AF78-32E0EFC82020}" type="presOf" srcId="{C966DDBA-1851-4048-BCB2-2319B16C0E84}" destId="{2E96F238-5E92-420E-B7EF-5E30A978BE0E}" srcOrd="0" destOrd="0" presId="urn:microsoft.com/office/officeart/2005/8/layout/pList1"/>
    <dgm:cxn modelId="{39784CDC-EC83-423A-AD98-F17E73676521}" srcId="{52E324F9-5051-45C6-89C6-B48572067EC1}" destId="{C966DDBA-1851-4048-BCB2-2319B16C0E84}" srcOrd="1" destOrd="0" parTransId="{6975EE43-4B1E-483E-AF93-C74A3A4FA415}" sibTransId="{4F047F20-DA19-40A3-9FAA-BCCB4BCC5292}"/>
    <dgm:cxn modelId="{B9154C42-52E1-41C4-BD63-6E3CE66D23D5}" srcId="{52E324F9-5051-45C6-89C6-B48572067EC1}" destId="{1BA92B2B-5C71-4BA3-9122-699D029DB262}" srcOrd="0" destOrd="0" parTransId="{0CB0596F-C619-419F-989F-726F82B863B9}" sibTransId="{2DE6D411-9AAA-47FB-AD85-48C21C49C9B8}"/>
    <dgm:cxn modelId="{1A1B56D7-6C36-4FC2-8486-A1FB94815D7B}" type="presOf" srcId="{8ED30D36-D208-44BC-BBEB-D7AF80A71D03}" destId="{2E96F238-5E92-420E-B7EF-5E30A978BE0E}" srcOrd="0" destOrd="1" presId="urn:microsoft.com/office/officeart/2005/8/layout/pList1"/>
    <dgm:cxn modelId="{4D821F22-4FFD-4457-A56B-3BA4E425CCE5}" type="presOf" srcId="{52E324F9-5051-45C6-89C6-B48572067EC1}" destId="{D2C5ACC0-EDED-4755-AF0B-792356E9555F}" srcOrd="0" destOrd="0" presId="urn:microsoft.com/office/officeart/2005/8/layout/pList1"/>
    <dgm:cxn modelId="{4532466C-5C2D-48C0-A96B-5EFB9594009A}" srcId="{C966DDBA-1851-4048-BCB2-2319B16C0E84}" destId="{8ED30D36-D208-44BC-BBEB-D7AF80A71D03}" srcOrd="0" destOrd="0" parTransId="{CF43AF01-91B5-4558-8DB5-8786F1802BE7}" sibTransId="{625C7B12-95F3-4E37-A8CD-F5EE57E0E0C8}"/>
    <dgm:cxn modelId="{5DD77041-9F17-43E3-B21D-FF035076ED1E}" type="presOf" srcId="{F62CCBC7-7F95-4E6B-8A60-04920D257BF9}" destId="{179F68A2-43AE-4C34-9052-86A58AAE3496}" srcOrd="0" destOrd="1" presId="urn:microsoft.com/office/officeart/2005/8/layout/pList1"/>
    <dgm:cxn modelId="{BFD33391-A574-498D-A911-FE5DB5DF0464}" type="presOf" srcId="{1BA92B2B-5C71-4BA3-9122-699D029DB262}" destId="{179F68A2-43AE-4C34-9052-86A58AAE3496}" srcOrd="0" destOrd="0" presId="urn:microsoft.com/office/officeart/2005/8/layout/pList1"/>
    <dgm:cxn modelId="{7CE4D99B-A7E5-4810-B2E7-2BE9CA048125}" type="presOf" srcId="{2DE6D411-9AAA-47FB-AD85-48C21C49C9B8}" destId="{675CDEE4-5957-4FFB-9C2B-4898820408F2}" srcOrd="0" destOrd="0" presId="urn:microsoft.com/office/officeart/2005/8/layout/pList1"/>
    <dgm:cxn modelId="{D0995D5C-9C36-4736-89B5-3F134D0CB392}" srcId="{1BA92B2B-5C71-4BA3-9122-699D029DB262}" destId="{F62CCBC7-7F95-4E6B-8A60-04920D257BF9}" srcOrd="0" destOrd="0" parTransId="{90F24128-E465-4EB2-B63E-8E0DEF1D3828}" sibTransId="{3AD1118B-DC72-40D9-B18C-5AEB40D802E5}"/>
    <dgm:cxn modelId="{EF714B3D-0B7F-4407-8B54-49B5EC21BE88}" type="presParOf" srcId="{D2C5ACC0-EDED-4755-AF0B-792356E9555F}" destId="{B3BF80E3-3194-4E3B-8D6A-0481F182A541}" srcOrd="0" destOrd="0" presId="urn:microsoft.com/office/officeart/2005/8/layout/pList1"/>
    <dgm:cxn modelId="{EFADC165-9234-44BC-980F-A0734AE231C3}" type="presParOf" srcId="{B3BF80E3-3194-4E3B-8D6A-0481F182A541}" destId="{9F8626C3-C124-4778-A8D7-6F0E8781130C}" srcOrd="0" destOrd="0" presId="urn:microsoft.com/office/officeart/2005/8/layout/pList1"/>
    <dgm:cxn modelId="{694EE6A9-195E-4272-9B0E-00A051E88136}" type="presParOf" srcId="{B3BF80E3-3194-4E3B-8D6A-0481F182A541}" destId="{179F68A2-43AE-4C34-9052-86A58AAE3496}" srcOrd="1" destOrd="0" presId="urn:microsoft.com/office/officeart/2005/8/layout/pList1"/>
    <dgm:cxn modelId="{972C4659-D1BF-4D76-9887-22B03959A6D3}" type="presParOf" srcId="{D2C5ACC0-EDED-4755-AF0B-792356E9555F}" destId="{675CDEE4-5957-4FFB-9C2B-4898820408F2}" srcOrd="1" destOrd="0" presId="urn:microsoft.com/office/officeart/2005/8/layout/pList1"/>
    <dgm:cxn modelId="{8EB4AFA4-02FE-437D-BF3B-47B2D2ACEAE5}" type="presParOf" srcId="{D2C5ACC0-EDED-4755-AF0B-792356E9555F}" destId="{A8E63C52-F802-4BC0-B301-F25D4A050D82}" srcOrd="2" destOrd="0" presId="urn:microsoft.com/office/officeart/2005/8/layout/pList1"/>
    <dgm:cxn modelId="{CE4E5772-D75A-4BC7-A6EC-4FB38A3B74B4}" type="presParOf" srcId="{A8E63C52-F802-4BC0-B301-F25D4A050D82}" destId="{53C8EC37-F8AD-4573-9B47-A8EC9256D557}" srcOrd="0" destOrd="0" presId="urn:microsoft.com/office/officeart/2005/8/layout/pList1"/>
    <dgm:cxn modelId="{2B259B8E-CCD5-4247-B8D7-902A03B0B7B6}" type="presParOf" srcId="{A8E63C52-F802-4BC0-B301-F25D4A050D82}" destId="{2E96F238-5E92-420E-B7EF-5E30A978BE0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29B27C-E461-4B8B-A974-FA2E8E30BDED}" type="doc">
      <dgm:prSet loTypeId="urn:microsoft.com/office/officeart/2005/8/layout/vList4" loCatId="list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uk-UA"/>
        </a:p>
      </dgm:t>
    </dgm:pt>
    <dgm:pt modelId="{7F0519A9-1B37-4B76-AED7-6F520043C561}">
      <dgm:prSet phldrT="[Текст]"/>
      <dgm:spPr/>
      <dgm:t>
        <a:bodyPr/>
        <a:lstStyle/>
        <a:p>
          <a:r>
            <a:rPr lang="uk-UA" b="1" noProof="0" dirty="0" smtClean="0"/>
            <a:t>Класичні концерти</a:t>
          </a:r>
          <a:endParaRPr lang="uk-UA" noProof="0" dirty="0"/>
        </a:p>
      </dgm:t>
    </dgm:pt>
    <dgm:pt modelId="{8B6B87AC-B38B-4EFD-BBF7-9DB3EB108590}" type="parTrans" cxnId="{E12AB3FE-27B2-46B5-A7D9-0CD0223278DC}">
      <dgm:prSet/>
      <dgm:spPr/>
      <dgm:t>
        <a:bodyPr/>
        <a:lstStyle/>
        <a:p>
          <a:endParaRPr lang="uk-UA"/>
        </a:p>
      </dgm:t>
    </dgm:pt>
    <dgm:pt modelId="{B5101818-E9B2-4724-A582-0E06D01BDE21}" type="sibTrans" cxnId="{E12AB3FE-27B2-46B5-A7D9-0CD0223278DC}">
      <dgm:prSet/>
      <dgm:spPr/>
      <dgm:t>
        <a:bodyPr/>
        <a:lstStyle/>
        <a:p>
          <a:endParaRPr lang="uk-UA"/>
        </a:p>
      </dgm:t>
    </dgm:pt>
    <dgm:pt modelId="{949188E4-D240-4166-BEEB-D2301CA950D3}">
      <dgm:prSet/>
      <dgm:spPr/>
      <dgm:t>
        <a:bodyPr/>
        <a:lstStyle/>
        <a:p>
          <a:r>
            <a:rPr lang="ru-RU" b="1" dirty="0" smtClean="0"/>
            <a:t>Поп- і </a:t>
          </a:r>
          <a:r>
            <a:rPr lang="uk-UA" b="1" noProof="0" dirty="0" smtClean="0"/>
            <a:t>рок-концерти</a:t>
          </a:r>
          <a:endParaRPr lang="uk-UA" noProof="0" dirty="0"/>
        </a:p>
      </dgm:t>
    </dgm:pt>
    <dgm:pt modelId="{4FC52D38-9228-4AC1-B472-157CB316551D}" type="parTrans" cxnId="{98C9A14D-DB2C-495A-A543-FF7CA5505E96}">
      <dgm:prSet/>
      <dgm:spPr/>
      <dgm:t>
        <a:bodyPr/>
        <a:lstStyle/>
        <a:p>
          <a:endParaRPr lang="uk-UA"/>
        </a:p>
      </dgm:t>
    </dgm:pt>
    <dgm:pt modelId="{D60F3CB7-B56C-42A6-AEB1-2423D30FE6A1}" type="sibTrans" cxnId="{98C9A14D-DB2C-495A-A543-FF7CA5505E96}">
      <dgm:prSet/>
      <dgm:spPr/>
      <dgm:t>
        <a:bodyPr/>
        <a:lstStyle/>
        <a:p>
          <a:endParaRPr lang="uk-UA"/>
        </a:p>
      </dgm:t>
    </dgm:pt>
    <dgm:pt modelId="{96E1D2F9-67CB-44EF-8489-11831EC66AE0}">
      <dgm:prSet/>
      <dgm:spPr/>
      <dgm:t>
        <a:bodyPr/>
        <a:lstStyle/>
        <a:p>
          <a:r>
            <a:rPr lang="uk-UA" b="1" dirty="0" smtClean="0"/>
            <a:t>Фестивалі вуличної музики</a:t>
          </a:r>
          <a:endParaRPr lang="uk-UA" dirty="0"/>
        </a:p>
      </dgm:t>
    </dgm:pt>
    <dgm:pt modelId="{633E2635-B715-485C-960C-1EB86B0EA6C9}" type="parTrans" cxnId="{F4DE5FD0-C69E-4BFE-B811-2BE7482DF02C}">
      <dgm:prSet/>
      <dgm:spPr/>
      <dgm:t>
        <a:bodyPr/>
        <a:lstStyle/>
        <a:p>
          <a:endParaRPr lang="uk-UA"/>
        </a:p>
      </dgm:t>
    </dgm:pt>
    <dgm:pt modelId="{FB9514B2-61C8-441C-9701-14E105015158}" type="sibTrans" cxnId="{F4DE5FD0-C69E-4BFE-B811-2BE7482DF02C}">
      <dgm:prSet/>
      <dgm:spPr/>
      <dgm:t>
        <a:bodyPr/>
        <a:lstStyle/>
        <a:p>
          <a:endParaRPr lang="uk-UA"/>
        </a:p>
      </dgm:t>
    </dgm:pt>
    <dgm:pt modelId="{1F7D8DB7-9D0E-4B06-8370-371C7DA0FA6D}">
      <dgm:prSet phldrT="[Текст]"/>
      <dgm:spPr/>
      <dgm:t>
        <a:bodyPr/>
        <a:lstStyle/>
        <a:p>
          <a:r>
            <a:rPr lang="uk-UA" noProof="0" dirty="0" smtClean="0"/>
            <a:t>виступи оркестрів, солістів, хорових колективів</a:t>
          </a:r>
          <a:r>
            <a:rPr lang="ru-RU" dirty="0" smtClean="0"/>
            <a:t>.</a:t>
          </a:r>
          <a:endParaRPr lang="uk-UA" dirty="0"/>
        </a:p>
      </dgm:t>
    </dgm:pt>
    <dgm:pt modelId="{C1442622-211B-4AF6-99B1-1283F845861D}" type="parTrans" cxnId="{6AA48C9E-6647-4DB6-966C-44220EEF651D}">
      <dgm:prSet/>
      <dgm:spPr/>
      <dgm:t>
        <a:bodyPr/>
        <a:lstStyle/>
        <a:p>
          <a:endParaRPr lang="uk-UA"/>
        </a:p>
      </dgm:t>
    </dgm:pt>
    <dgm:pt modelId="{FF10C4C6-F346-4932-BD82-C604C3B15F92}" type="sibTrans" cxnId="{6AA48C9E-6647-4DB6-966C-44220EEF651D}">
      <dgm:prSet/>
      <dgm:spPr/>
      <dgm:t>
        <a:bodyPr/>
        <a:lstStyle/>
        <a:p>
          <a:endParaRPr lang="uk-UA"/>
        </a:p>
      </dgm:t>
    </dgm:pt>
    <dgm:pt modelId="{30500FBA-8257-44AD-AEE5-8A4AC6ECCE57}">
      <dgm:prSet/>
      <dgm:spPr/>
      <dgm:t>
        <a:bodyPr/>
        <a:lstStyle/>
        <a:p>
          <a:r>
            <a:rPr lang="uk-UA" noProof="0" dirty="0" smtClean="0"/>
            <a:t>виступи популярних музикантів, гуртів</a:t>
          </a:r>
          <a:r>
            <a:rPr lang="ru-RU" dirty="0" smtClean="0"/>
            <a:t>.</a:t>
          </a:r>
          <a:endParaRPr lang="ru-RU" dirty="0"/>
        </a:p>
      </dgm:t>
    </dgm:pt>
    <dgm:pt modelId="{A2B56D7E-9F24-49DE-88F9-53C376C4B45A}" type="parTrans" cxnId="{A4EF6F51-1643-4187-8279-593D967C215A}">
      <dgm:prSet/>
      <dgm:spPr/>
      <dgm:t>
        <a:bodyPr/>
        <a:lstStyle/>
        <a:p>
          <a:endParaRPr lang="uk-UA"/>
        </a:p>
      </dgm:t>
    </dgm:pt>
    <dgm:pt modelId="{52598BDB-6381-476D-9B7F-608D1920ACC3}" type="sibTrans" cxnId="{A4EF6F51-1643-4187-8279-593D967C215A}">
      <dgm:prSet/>
      <dgm:spPr/>
      <dgm:t>
        <a:bodyPr/>
        <a:lstStyle/>
        <a:p>
          <a:endParaRPr lang="uk-UA"/>
        </a:p>
      </dgm:t>
    </dgm:pt>
    <dgm:pt modelId="{F59F62E6-9478-42C7-ADBA-EF365EBA43A4}">
      <dgm:prSet/>
      <dgm:spPr/>
      <dgm:t>
        <a:bodyPr/>
        <a:lstStyle/>
        <a:p>
          <a:r>
            <a:rPr lang="uk-UA" dirty="0" smtClean="0"/>
            <a:t> це часто безкоштовні заходи, які збирають різні музичні колективи з усього світу.</a:t>
          </a:r>
          <a:endParaRPr lang="uk-UA" dirty="0"/>
        </a:p>
      </dgm:t>
    </dgm:pt>
    <dgm:pt modelId="{E77A76B4-2ABC-4FE8-8157-CE7D1DE1748F}" type="parTrans" cxnId="{1DE83D9E-F9E3-4E10-B86C-4DA91B5BC597}">
      <dgm:prSet/>
      <dgm:spPr/>
      <dgm:t>
        <a:bodyPr/>
        <a:lstStyle/>
        <a:p>
          <a:endParaRPr lang="uk-UA"/>
        </a:p>
      </dgm:t>
    </dgm:pt>
    <dgm:pt modelId="{58C8D256-1E5D-4857-826D-268957D12A14}" type="sibTrans" cxnId="{1DE83D9E-F9E3-4E10-B86C-4DA91B5BC597}">
      <dgm:prSet/>
      <dgm:spPr/>
      <dgm:t>
        <a:bodyPr/>
        <a:lstStyle/>
        <a:p>
          <a:endParaRPr lang="uk-UA"/>
        </a:p>
      </dgm:t>
    </dgm:pt>
    <dgm:pt modelId="{03512927-135F-4229-9B77-902610AB712D}" type="pres">
      <dgm:prSet presAssocID="{BB29B27C-E461-4B8B-A974-FA2E8E30BDED}" presName="linear" presStyleCnt="0">
        <dgm:presLayoutVars>
          <dgm:dir/>
          <dgm:resizeHandles val="exact"/>
        </dgm:presLayoutVars>
      </dgm:prSet>
      <dgm:spPr/>
    </dgm:pt>
    <dgm:pt modelId="{305AA951-0E0F-4665-9CC0-E0659EB5E9CD}" type="pres">
      <dgm:prSet presAssocID="{7F0519A9-1B37-4B76-AED7-6F520043C561}" presName="comp" presStyleCnt="0"/>
      <dgm:spPr/>
    </dgm:pt>
    <dgm:pt modelId="{3BCDF801-F573-46B7-887B-8BA07351AC08}" type="pres">
      <dgm:prSet presAssocID="{7F0519A9-1B37-4B76-AED7-6F520043C561}" presName="box" presStyleLbl="node1" presStyleIdx="0" presStyleCnt="3"/>
      <dgm:spPr/>
      <dgm:t>
        <a:bodyPr/>
        <a:lstStyle/>
        <a:p>
          <a:endParaRPr lang="uk-UA"/>
        </a:p>
      </dgm:t>
    </dgm:pt>
    <dgm:pt modelId="{9216AF45-94A3-4058-8307-4059FA45C7FC}" type="pres">
      <dgm:prSet presAssocID="{7F0519A9-1B37-4B76-AED7-6F520043C561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5D33C15-1E73-4FB4-9AA3-26676F21C66E}" type="pres">
      <dgm:prSet presAssocID="{7F0519A9-1B37-4B76-AED7-6F520043C56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14933A5-BB98-411F-B0CF-09915E5B3D08}" type="pres">
      <dgm:prSet presAssocID="{B5101818-E9B2-4724-A582-0E06D01BDE21}" presName="spacer" presStyleCnt="0"/>
      <dgm:spPr/>
    </dgm:pt>
    <dgm:pt modelId="{DF07967D-6894-4962-BE20-A196C9B72997}" type="pres">
      <dgm:prSet presAssocID="{949188E4-D240-4166-BEEB-D2301CA950D3}" presName="comp" presStyleCnt="0"/>
      <dgm:spPr/>
    </dgm:pt>
    <dgm:pt modelId="{5B0EF9B1-75D7-4341-8A16-C5D3F73E10DC}" type="pres">
      <dgm:prSet presAssocID="{949188E4-D240-4166-BEEB-D2301CA950D3}" presName="box" presStyleLbl="node1" presStyleIdx="1" presStyleCnt="3" custLinFactNeighborX="10057" custLinFactNeighborY="-1420"/>
      <dgm:spPr/>
    </dgm:pt>
    <dgm:pt modelId="{1793C8B9-6264-4DC2-ABEF-E50D69ECBFB3}" type="pres">
      <dgm:prSet presAssocID="{949188E4-D240-4166-BEEB-D2301CA950D3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F47631B-9EE8-4562-A6E7-BA131A6BAB25}" type="pres">
      <dgm:prSet presAssocID="{949188E4-D240-4166-BEEB-D2301CA950D3}" presName="text" presStyleLbl="node1" presStyleIdx="1" presStyleCnt="3">
        <dgm:presLayoutVars>
          <dgm:bulletEnabled val="1"/>
        </dgm:presLayoutVars>
      </dgm:prSet>
      <dgm:spPr/>
    </dgm:pt>
    <dgm:pt modelId="{9562ECF4-AD5D-4318-9FAF-2E659773BE1C}" type="pres">
      <dgm:prSet presAssocID="{D60F3CB7-B56C-42A6-AEB1-2423D30FE6A1}" presName="spacer" presStyleCnt="0"/>
      <dgm:spPr/>
    </dgm:pt>
    <dgm:pt modelId="{DA6387DC-6D0A-4E7D-A0AC-4A7C470573C8}" type="pres">
      <dgm:prSet presAssocID="{96E1D2F9-67CB-44EF-8489-11831EC66AE0}" presName="comp" presStyleCnt="0"/>
      <dgm:spPr/>
    </dgm:pt>
    <dgm:pt modelId="{A78CBE68-A8D2-4E09-982B-F3EE3C46FCC4}" type="pres">
      <dgm:prSet presAssocID="{96E1D2F9-67CB-44EF-8489-11831EC66AE0}" presName="box" presStyleLbl="node1" presStyleIdx="2" presStyleCnt="3"/>
      <dgm:spPr/>
    </dgm:pt>
    <dgm:pt modelId="{A4A398EA-26EC-4303-8D14-D64E04E7EE37}" type="pres">
      <dgm:prSet presAssocID="{96E1D2F9-67CB-44EF-8489-11831EC66AE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43C2750-CF5D-4B8D-B453-E0A60126CE27}" type="pres">
      <dgm:prSet presAssocID="{96E1D2F9-67CB-44EF-8489-11831EC66AE0}" presName="text" presStyleLbl="node1" presStyleIdx="2" presStyleCnt="3">
        <dgm:presLayoutVars>
          <dgm:bulletEnabled val="1"/>
        </dgm:presLayoutVars>
      </dgm:prSet>
      <dgm:spPr/>
    </dgm:pt>
  </dgm:ptLst>
  <dgm:cxnLst>
    <dgm:cxn modelId="{B7EC37A6-91B3-4F69-AADE-75128FF74091}" type="presOf" srcId="{949188E4-D240-4166-BEEB-D2301CA950D3}" destId="{5B0EF9B1-75D7-4341-8A16-C5D3F73E10DC}" srcOrd="0" destOrd="0" presId="urn:microsoft.com/office/officeart/2005/8/layout/vList4"/>
    <dgm:cxn modelId="{3BED8AA5-545E-455A-8128-11C4BDB174D0}" type="presOf" srcId="{1F7D8DB7-9D0E-4B06-8370-371C7DA0FA6D}" destId="{D5D33C15-1E73-4FB4-9AA3-26676F21C66E}" srcOrd="1" destOrd="1" presId="urn:microsoft.com/office/officeart/2005/8/layout/vList4"/>
    <dgm:cxn modelId="{34BF3E04-9BEF-4690-850A-0165D8F8B322}" type="presOf" srcId="{30500FBA-8257-44AD-AEE5-8A4AC6ECCE57}" destId="{EF47631B-9EE8-4562-A6E7-BA131A6BAB25}" srcOrd="1" destOrd="1" presId="urn:microsoft.com/office/officeart/2005/8/layout/vList4"/>
    <dgm:cxn modelId="{F4DE5FD0-C69E-4BFE-B811-2BE7482DF02C}" srcId="{BB29B27C-E461-4B8B-A974-FA2E8E30BDED}" destId="{96E1D2F9-67CB-44EF-8489-11831EC66AE0}" srcOrd="2" destOrd="0" parTransId="{633E2635-B715-485C-960C-1EB86B0EA6C9}" sibTransId="{FB9514B2-61C8-441C-9701-14E105015158}"/>
    <dgm:cxn modelId="{1FDDF7D2-13CC-4077-B362-E61A0505167A}" type="presOf" srcId="{7F0519A9-1B37-4B76-AED7-6F520043C561}" destId="{3BCDF801-F573-46B7-887B-8BA07351AC08}" srcOrd="0" destOrd="0" presId="urn:microsoft.com/office/officeart/2005/8/layout/vList4"/>
    <dgm:cxn modelId="{98C9A14D-DB2C-495A-A543-FF7CA5505E96}" srcId="{BB29B27C-E461-4B8B-A974-FA2E8E30BDED}" destId="{949188E4-D240-4166-BEEB-D2301CA950D3}" srcOrd="1" destOrd="0" parTransId="{4FC52D38-9228-4AC1-B472-157CB316551D}" sibTransId="{D60F3CB7-B56C-42A6-AEB1-2423D30FE6A1}"/>
    <dgm:cxn modelId="{C5CDA3D3-E5CA-4AE8-B889-9CA9F2AD32D0}" type="presOf" srcId="{96E1D2F9-67CB-44EF-8489-11831EC66AE0}" destId="{A78CBE68-A8D2-4E09-982B-F3EE3C46FCC4}" srcOrd="0" destOrd="0" presId="urn:microsoft.com/office/officeart/2005/8/layout/vList4"/>
    <dgm:cxn modelId="{646FE6B9-24DE-4608-9B39-DF438F2DCCBC}" type="presOf" srcId="{96E1D2F9-67CB-44EF-8489-11831EC66AE0}" destId="{243C2750-CF5D-4B8D-B453-E0A60126CE27}" srcOrd="1" destOrd="0" presId="urn:microsoft.com/office/officeart/2005/8/layout/vList4"/>
    <dgm:cxn modelId="{C346A09C-F839-4060-AB38-80209DDA02D1}" type="presOf" srcId="{949188E4-D240-4166-BEEB-D2301CA950D3}" destId="{EF47631B-9EE8-4562-A6E7-BA131A6BAB25}" srcOrd="1" destOrd="0" presId="urn:microsoft.com/office/officeart/2005/8/layout/vList4"/>
    <dgm:cxn modelId="{F39DACD9-C771-41EE-9272-B3163B2383B3}" type="presOf" srcId="{30500FBA-8257-44AD-AEE5-8A4AC6ECCE57}" destId="{5B0EF9B1-75D7-4341-8A16-C5D3F73E10DC}" srcOrd="0" destOrd="1" presId="urn:microsoft.com/office/officeart/2005/8/layout/vList4"/>
    <dgm:cxn modelId="{83C05CFC-6081-4733-86BF-F8D034B4FD59}" type="presOf" srcId="{1F7D8DB7-9D0E-4B06-8370-371C7DA0FA6D}" destId="{3BCDF801-F573-46B7-887B-8BA07351AC08}" srcOrd="0" destOrd="1" presId="urn:microsoft.com/office/officeart/2005/8/layout/vList4"/>
    <dgm:cxn modelId="{A4EF6F51-1643-4187-8279-593D967C215A}" srcId="{949188E4-D240-4166-BEEB-D2301CA950D3}" destId="{30500FBA-8257-44AD-AEE5-8A4AC6ECCE57}" srcOrd="0" destOrd="0" parTransId="{A2B56D7E-9F24-49DE-88F9-53C376C4B45A}" sibTransId="{52598BDB-6381-476D-9B7F-608D1920ACC3}"/>
    <dgm:cxn modelId="{6AA48C9E-6647-4DB6-966C-44220EEF651D}" srcId="{7F0519A9-1B37-4B76-AED7-6F520043C561}" destId="{1F7D8DB7-9D0E-4B06-8370-371C7DA0FA6D}" srcOrd="0" destOrd="0" parTransId="{C1442622-211B-4AF6-99B1-1283F845861D}" sibTransId="{FF10C4C6-F346-4932-BD82-C604C3B15F92}"/>
    <dgm:cxn modelId="{E12AB3FE-27B2-46B5-A7D9-0CD0223278DC}" srcId="{BB29B27C-E461-4B8B-A974-FA2E8E30BDED}" destId="{7F0519A9-1B37-4B76-AED7-6F520043C561}" srcOrd="0" destOrd="0" parTransId="{8B6B87AC-B38B-4EFD-BBF7-9DB3EB108590}" sibTransId="{B5101818-E9B2-4724-A582-0E06D01BDE21}"/>
    <dgm:cxn modelId="{2868B65B-A46B-4FBF-BEB1-ED3399A76853}" type="presOf" srcId="{F59F62E6-9478-42C7-ADBA-EF365EBA43A4}" destId="{243C2750-CF5D-4B8D-B453-E0A60126CE27}" srcOrd="1" destOrd="1" presId="urn:microsoft.com/office/officeart/2005/8/layout/vList4"/>
    <dgm:cxn modelId="{1DE83D9E-F9E3-4E10-B86C-4DA91B5BC597}" srcId="{96E1D2F9-67CB-44EF-8489-11831EC66AE0}" destId="{F59F62E6-9478-42C7-ADBA-EF365EBA43A4}" srcOrd="0" destOrd="0" parTransId="{E77A76B4-2ABC-4FE8-8157-CE7D1DE1748F}" sibTransId="{58C8D256-1E5D-4857-826D-268957D12A14}"/>
    <dgm:cxn modelId="{77909294-4B09-4606-86DA-092B5F852184}" type="presOf" srcId="{F59F62E6-9478-42C7-ADBA-EF365EBA43A4}" destId="{A78CBE68-A8D2-4E09-982B-F3EE3C46FCC4}" srcOrd="0" destOrd="1" presId="urn:microsoft.com/office/officeart/2005/8/layout/vList4"/>
    <dgm:cxn modelId="{94FFCBE7-7D31-4BF0-8AF6-134038EE1A15}" type="presOf" srcId="{7F0519A9-1B37-4B76-AED7-6F520043C561}" destId="{D5D33C15-1E73-4FB4-9AA3-26676F21C66E}" srcOrd="1" destOrd="0" presId="urn:microsoft.com/office/officeart/2005/8/layout/vList4"/>
    <dgm:cxn modelId="{4B52D16F-0B1E-4FB4-8CC7-1AD4B3334E39}" type="presOf" srcId="{BB29B27C-E461-4B8B-A974-FA2E8E30BDED}" destId="{03512927-135F-4229-9B77-902610AB712D}" srcOrd="0" destOrd="0" presId="urn:microsoft.com/office/officeart/2005/8/layout/vList4"/>
    <dgm:cxn modelId="{52B71EF7-B6BC-4D3B-A125-F65C54315091}" type="presParOf" srcId="{03512927-135F-4229-9B77-902610AB712D}" destId="{305AA951-0E0F-4665-9CC0-E0659EB5E9CD}" srcOrd="0" destOrd="0" presId="urn:microsoft.com/office/officeart/2005/8/layout/vList4"/>
    <dgm:cxn modelId="{C8BDD2B9-208B-48F0-ACDD-2A89982320CE}" type="presParOf" srcId="{305AA951-0E0F-4665-9CC0-E0659EB5E9CD}" destId="{3BCDF801-F573-46B7-887B-8BA07351AC08}" srcOrd="0" destOrd="0" presId="urn:microsoft.com/office/officeart/2005/8/layout/vList4"/>
    <dgm:cxn modelId="{6C47ECB5-5667-461D-8C27-279F33B76A9B}" type="presParOf" srcId="{305AA951-0E0F-4665-9CC0-E0659EB5E9CD}" destId="{9216AF45-94A3-4058-8307-4059FA45C7FC}" srcOrd="1" destOrd="0" presId="urn:microsoft.com/office/officeart/2005/8/layout/vList4"/>
    <dgm:cxn modelId="{80E47CF1-379B-4DB7-84BF-A25036AA81CF}" type="presParOf" srcId="{305AA951-0E0F-4665-9CC0-E0659EB5E9CD}" destId="{D5D33C15-1E73-4FB4-9AA3-26676F21C66E}" srcOrd="2" destOrd="0" presId="urn:microsoft.com/office/officeart/2005/8/layout/vList4"/>
    <dgm:cxn modelId="{34951EA9-7FC7-42BE-80A9-9FE177F33C72}" type="presParOf" srcId="{03512927-135F-4229-9B77-902610AB712D}" destId="{014933A5-BB98-411F-B0CF-09915E5B3D08}" srcOrd="1" destOrd="0" presId="urn:microsoft.com/office/officeart/2005/8/layout/vList4"/>
    <dgm:cxn modelId="{E2D639AF-B0F4-4E3D-87EA-1C603837B22A}" type="presParOf" srcId="{03512927-135F-4229-9B77-902610AB712D}" destId="{DF07967D-6894-4962-BE20-A196C9B72997}" srcOrd="2" destOrd="0" presId="urn:microsoft.com/office/officeart/2005/8/layout/vList4"/>
    <dgm:cxn modelId="{F2C4A26B-732C-4CE1-828E-2DD552049B00}" type="presParOf" srcId="{DF07967D-6894-4962-BE20-A196C9B72997}" destId="{5B0EF9B1-75D7-4341-8A16-C5D3F73E10DC}" srcOrd="0" destOrd="0" presId="urn:microsoft.com/office/officeart/2005/8/layout/vList4"/>
    <dgm:cxn modelId="{18E22EA1-1AA2-496C-BAAF-4AE3E90E00F7}" type="presParOf" srcId="{DF07967D-6894-4962-BE20-A196C9B72997}" destId="{1793C8B9-6264-4DC2-ABEF-E50D69ECBFB3}" srcOrd="1" destOrd="0" presId="urn:microsoft.com/office/officeart/2005/8/layout/vList4"/>
    <dgm:cxn modelId="{04B5C998-3EC1-4D49-A55B-0D22D180EA52}" type="presParOf" srcId="{DF07967D-6894-4962-BE20-A196C9B72997}" destId="{EF47631B-9EE8-4562-A6E7-BA131A6BAB25}" srcOrd="2" destOrd="0" presId="urn:microsoft.com/office/officeart/2005/8/layout/vList4"/>
    <dgm:cxn modelId="{D496D70A-0D57-46E4-ABFC-B1B8904872FC}" type="presParOf" srcId="{03512927-135F-4229-9B77-902610AB712D}" destId="{9562ECF4-AD5D-4318-9FAF-2E659773BE1C}" srcOrd="3" destOrd="0" presId="urn:microsoft.com/office/officeart/2005/8/layout/vList4"/>
    <dgm:cxn modelId="{E5F0396A-3858-4478-BC27-41567F25DB2E}" type="presParOf" srcId="{03512927-135F-4229-9B77-902610AB712D}" destId="{DA6387DC-6D0A-4E7D-A0AC-4A7C470573C8}" srcOrd="4" destOrd="0" presId="urn:microsoft.com/office/officeart/2005/8/layout/vList4"/>
    <dgm:cxn modelId="{FBE3CA14-5090-4942-AA4C-84109670B004}" type="presParOf" srcId="{DA6387DC-6D0A-4E7D-A0AC-4A7C470573C8}" destId="{A78CBE68-A8D2-4E09-982B-F3EE3C46FCC4}" srcOrd="0" destOrd="0" presId="urn:microsoft.com/office/officeart/2005/8/layout/vList4"/>
    <dgm:cxn modelId="{ED237456-0A7F-478A-9D0A-182273AAE0B4}" type="presParOf" srcId="{DA6387DC-6D0A-4E7D-A0AC-4A7C470573C8}" destId="{A4A398EA-26EC-4303-8D14-D64E04E7EE37}" srcOrd="1" destOrd="0" presId="urn:microsoft.com/office/officeart/2005/8/layout/vList4"/>
    <dgm:cxn modelId="{F3424933-1AC3-4AB8-AEB6-99872BD48928}" type="presParOf" srcId="{DA6387DC-6D0A-4E7D-A0AC-4A7C470573C8}" destId="{243C2750-CF5D-4B8D-B453-E0A60126CE2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E1DA8A-346F-46D1-8DA0-1D77DA03B159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11EADCE6-6970-466D-9487-C80397C4DD10}">
      <dgm:prSet phldrT="[Текст]" custT="1"/>
      <dgm:spPr/>
      <dgm:t>
        <a:bodyPr/>
        <a:lstStyle/>
        <a:p>
          <a:r>
            <a:rPr lang="uk-UA" sz="1600" b="1" dirty="0" smtClean="0"/>
            <a:t>1. Підготовчий етап</a:t>
          </a:r>
          <a:endParaRPr lang="uk-UA" sz="1600" dirty="0"/>
        </a:p>
      </dgm:t>
    </dgm:pt>
    <dgm:pt modelId="{8242F3A2-2E29-4DE6-B22F-898D8FF29BD6}" type="parTrans" cxnId="{35FE256E-1520-46BA-9158-D1ACAED302E8}">
      <dgm:prSet/>
      <dgm:spPr/>
      <dgm:t>
        <a:bodyPr/>
        <a:lstStyle/>
        <a:p>
          <a:endParaRPr lang="uk-UA" sz="1600"/>
        </a:p>
      </dgm:t>
    </dgm:pt>
    <dgm:pt modelId="{A69BAA64-6BD7-4FDA-A0F7-0E45F29DEC18}" type="sibTrans" cxnId="{35FE256E-1520-46BA-9158-D1ACAED302E8}">
      <dgm:prSet/>
      <dgm:spPr/>
      <dgm:t>
        <a:bodyPr/>
        <a:lstStyle/>
        <a:p>
          <a:endParaRPr lang="uk-UA" sz="1600"/>
        </a:p>
      </dgm:t>
    </dgm:pt>
    <dgm:pt modelId="{CFA3DE82-FE42-412D-A69A-2EEF06ED0321}">
      <dgm:prSet custT="1"/>
      <dgm:spPr/>
      <dgm:t>
        <a:bodyPr/>
        <a:lstStyle/>
        <a:p>
          <a:r>
            <a:rPr lang="uk-UA" sz="1600" dirty="0" smtClean="0"/>
            <a:t>Організатори розробляють концепцію, визначають її формат, цільову аудиторію та місце проведення.</a:t>
          </a:r>
          <a:endParaRPr lang="uk-UA" sz="1600" dirty="0"/>
        </a:p>
      </dgm:t>
    </dgm:pt>
    <dgm:pt modelId="{D6619F89-BD4E-4F82-90B9-F29ED555530D}" type="parTrans" cxnId="{1BEABA06-6640-4CCD-A8E2-218666158D01}">
      <dgm:prSet/>
      <dgm:spPr/>
      <dgm:t>
        <a:bodyPr/>
        <a:lstStyle/>
        <a:p>
          <a:endParaRPr lang="uk-UA" sz="1600"/>
        </a:p>
      </dgm:t>
    </dgm:pt>
    <dgm:pt modelId="{08BE859C-0E36-43BD-B5C8-3D7D72EDDB67}" type="sibTrans" cxnId="{1BEABA06-6640-4CCD-A8E2-218666158D01}">
      <dgm:prSet/>
      <dgm:spPr/>
      <dgm:t>
        <a:bodyPr/>
        <a:lstStyle/>
        <a:p>
          <a:endParaRPr lang="uk-UA" sz="1600"/>
        </a:p>
      </dgm:t>
    </dgm:pt>
    <dgm:pt modelId="{63B5AA48-8D14-4BAF-AECC-A459B462E58B}">
      <dgm:prSet custT="1"/>
      <dgm:spPr/>
      <dgm:t>
        <a:bodyPr/>
        <a:lstStyle/>
        <a:p>
          <a:r>
            <a:rPr lang="uk-UA" sz="1600" noProof="0" dirty="0" smtClean="0"/>
            <a:t>Учасники (артисти, спікери, майстри) обговорюють умови участі, технічні вимоги та програму заходу.</a:t>
          </a:r>
          <a:endParaRPr lang="uk-UA" sz="1600" noProof="0" dirty="0"/>
        </a:p>
      </dgm:t>
    </dgm:pt>
    <dgm:pt modelId="{DAF163A2-3634-47EE-9992-65F3D3F1754E}" type="parTrans" cxnId="{7DDE6C3F-4F36-4106-A035-822B1D255FA9}">
      <dgm:prSet/>
      <dgm:spPr/>
      <dgm:t>
        <a:bodyPr/>
        <a:lstStyle/>
        <a:p>
          <a:endParaRPr lang="uk-UA" sz="1600"/>
        </a:p>
      </dgm:t>
    </dgm:pt>
    <dgm:pt modelId="{54B61FA5-BE6A-42E0-8FF5-F28588121FC5}" type="sibTrans" cxnId="{7DDE6C3F-4F36-4106-A035-822B1D255FA9}">
      <dgm:prSet/>
      <dgm:spPr/>
      <dgm:t>
        <a:bodyPr/>
        <a:lstStyle/>
        <a:p>
          <a:endParaRPr lang="uk-UA" sz="1600"/>
        </a:p>
      </dgm:t>
    </dgm:pt>
    <dgm:pt modelId="{9515D955-CE05-4D99-9D0D-016124C7BEF3}">
      <dgm:prSet custT="1"/>
      <dgm:spPr/>
      <dgm:t>
        <a:bodyPr/>
        <a:lstStyle/>
        <a:p>
          <a:r>
            <a:rPr lang="uk-UA" sz="1600" noProof="0" dirty="0" smtClean="0"/>
            <a:t>Важливою є ефективна комунікація через зустрічі, електронні листи, чати або онлайн-платформи.</a:t>
          </a:r>
          <a:endParaRPr lang="uk-UA" sz="1600" noProof="0" dirty="0"/>
        </a:p>
      </dgm:t>
    </dgm:pt>
    <dgm:pt modelId="{EFDB750B-3321-4BCC-89FF-B6235D742C75}" type="parTrans" cxnId="{B86CBB9F-B269-4B0C-8BB4-6342A0A97356}">
      <dgm:prSet/>
      <dgm:spPr/>
      <dgm:t>
        <a:bodyPr/>
        <a:lstStyle/>
        <a:p>
          <a:endParaRPr lang="uk-UA" sz="1600"/>
        </a:p>
      </dgm:t>
    </dgm:pt>
    <dgm:pt modelId="{9B34A4C4-08A7-4F33-A0F7-F4D6605C133C}" type="sibTrans" cxnId="{B86CBB9F-B269-4B0C-8BB4-6342A0A97356}">
      <dgm:prSet/>
      <dgm:spPr/>
      <dgm:t>
        <a:bodyPr/>
        <a:lstStyle/>
        <a:p>
          <a:endParaRPr lang="uk-UA" sz="1600"/>
        </a:p>
      </dgm:t>
    </dgm:pt>
    <dgm:pt modelId="{073780E4-AD1A-4021-86E4-D795A6A4F566}">
      <dgm:prSet custT="1"/>
      <dgm:spPr/>
      <dgm:t>
        <a:bodyPr/>
        <a:lstStyle/>
        <a:p>
          <a:r>
            <a:rPr lang="uk-UA" sz="1600" b="1" noProof="0" dirty="0" smtClean="0"/>
            <a:t>2. Комунікація під час події</a:t>
          </a:r>
          <a:endParaRPr lang="uk-UA" sz="1600" b="1" noProof="0" dirty="0"/>
        </a:p>
      </dgm:t>
    </dgm:pt>
    <dgm:pt modelId="{455A9D8C-9D5C-4C4A-8F83-F9186C3B4426}" type="parTrans" cxnId="{13E35222-1CEF-4E34-8285-3507C6E1C1C2}">
      <dgm:prSet/>
      <dgm:spPr/>
      <dgm:t>
        <a:bodyPr/>
        <a:lstStyle/>
        <a:p>
          <a:endParaRPr lang="uk-UA" sz="1600"/>
        </a:p>
      </dgm:t>
    </dgm:pt>
    <dgm:pt modelId="{B6E9F56B-33E6-4107-B79D-3D6005215582}" type="sibTrans" cxnId="{13E35222-1CEF-4E34-8285-3507C6E1C1C2}">
      <dgm:prSet/>
      <dgm:spPr/>
      <dgm:t>
        <a:bodyPr/>
        <a:lstStyle/>
        <a:p>
          <a:endParaRPr lang="uk-UA" sz="1600"/>
        </a:p>
      </dgm:t>
    </dgm:pt>
    <dgm:pt modelId="{EFF044FB-805A-4E89-A39A-56A8E212B5E4}">
      <dgm:prSet custT="1"/>
      <dgm:spPr/>
      <dgm:t>
        <a:bodyPr/>
        <a:lstStyle/>
        <a:p>
          <a:r>
            <a:rPr lang="uk-UA" sz="1600" noProof="0" dirty="0" smtClean="0"/>
            <a:t>Організатори координують розклад, технічне забезпечення та взаємодію учасників.</a:t>
          </a:r>
          <a:endParaRPr lang="uk-UA" sz="1600" noProof="0" dirty="0"/>
        </a:p>
      </dgm:t>
    </dgm:pt>
    <dgm:pt modelId="{6043F525-FB05-4F9E-B976-7F0ABF1B74E7}" type="parTrans" cxnId="{45D102C7-90A4-488E-96EE-1C3EA7FCBE51}">
      <dgm:prSet/>
      <dgm:spPr/>
      <dgm:t>
        <a:bodyPr/>
        <a:lstStyle/>
        <a:p>
          <a:endParaRPr lang="uk-UA" sz="1600"/>
        </a:p>
      </dgm:t>
    </dgm:pt>
    <dgm:pt modelId="{3F20C2C2-820E-484F-998A-818D5C99EBC5}" type="sibTrans" cxnId="{45D102C7-90A4-488E-96EE-1C3EA7FCBE51}">
      <dgm:prSet/>
      <dgm:spPr/>
      <dgm:t>
        <a:bodyPr/>
        <a:lstStyle/>
        <a:p>
          <a:endParaRPr lang="uk-UA" sz="1600"/>
        </a:p>
      </dgm:t>
    </dgm:pt>
    <dgm:pt modelId="{DDFD98BD-2D0F-41E6-A5F0-AA13F1DE2B4B}">
      <dgm:prSet custT="1"/>
      <dgm:spPr/>
      <dgm:t>
        <a:bodyPr/>
        <a:lstStyle/>
        <a:p>
          <a:r>
            <a:rPr lang="uk-UA" sz="1600" noProof="0" dirty="0" smtClean="0"/>
            <a:t>Учасники мають доступ до актуальної інформації про </a:t>
          </a:r>
          <a:r>
            <a:rPr lang="uk-UA" sz="1600" noProof="0" dirty="0" err="1" smtClean="0"/>
            <a:t>таймінг</a:t>
          </a:r>
          <a:r>
            <a:rPr lang="uk-UA" sz="1600" noProof="0" dirty="0" smtClean="0"/>
            <a:t>, правила та необхідні ресурси.</a:t>
          </a:r>
          <a:endParaRPr lang="uk-UA" sz="1600" noProof="0" dirty="0"/>
        </a:p>
      </dgm:t>
    </dgm:pt>
    <dgm:pt modelId="{CE3384C7-CA67-4BB4-9C62-358503E5A57C}" type="parTrans" cxnId="{4F551209-DAFD-4A0F-9231-470D3F91F08C}">
      <dgm:prSet/>
      <dgm:spPr/>
      <dgm:t>
        <a:bodyPr/>
        <a:lstStyle/>
        <a:p>
          <a:endParaRPr lang="uk-UA" sz="1600"/>
        </a:p>
      </dgm:t>
    </dgm:pt>
    <dgm:pt modelId="{D5FEC7F9-6DB4-4C1F-987C-8F6C6BC44F5E}" type="sibTrans" cxnId="{4F551209-DAFD-4A0F-9231-470D3F91F08C}">
      <dgm:prSet/>
      <dgm:spPr/>
      <dgm:t>
        <a:bodyPr/>
        <a:lstStyle/>
        <a:p>
          <a:endParaRPr lang="uk-UA" sz="1600"/>
        </a:p>
      </dgm:t>
    </dgm:pt>
    <dgm:pt modelId="{E211B16E-0368-4438-AC38-3923F46043C0}">
      <dgm:prSet custT="1"/>
      <dgm:spPr/>
      <dgm:t>
        <a:bodyPr/>
        <a:lstStyle/>
        <a:p>
          <a:r>
            <a:rPr lang="uk-UA" sz="1600" noProof="0" dirty="0" smtClean="0"/>
            <a:t>Використовуються групові чати, рації, мобільні додатки для швидкої комунікації.</a:t>
          </a:r>
          <a:endParaRPr lang="uk-UA" sz="1600" noProof="0" dirty="0"/>
        </a:p>
      </dgm:t>
    </dgm:pt>
    <dgm:pt modelId="{D7A0DD6A-6C64-44F4-BF76-F96D89A9445B}" type="parTrans" cxnId="{3618AB07-D771-4ED0-AC67-0584C44BCE15}">
      <dgm:prSet/>
      <dgm:spPr/>
      <dgm:t>
        <a:bodyPr/>
        <a:lstStyle/>
        <a:p>
          <a:endParaRPr lang="uk-UA" sz="1600"/>
        </a:p>
      </dgm:t>
    </dgm:pt>
    <dgm:pt modelId="{55B1CEFC-D308-46E3-BDD4-EE6627D714FA}" type="sibTrans" cxnId="{3618AB07-D771-4ED0-AC67-0584C44BCE15}">
      <dgm:prSet/>
      <dgm:spPr/>
      <dgm:t>
        <a:bodyPr/>
        <a:lstStyle/>
        <a:p>
          <a:endParaRPr lang="uk-UA" sz="1600"/>
        </a:p>
      </dgm:t>
    </dgm:pt>
    <dgm:pt modelId="{0F7BA2C4-BD38-43E3-A66C-75915D7FF41E}">
      <dgm:prSet custT="1"/>
      <dgm:spPr/>
      <dgm:t>
        <a:bodyPr/>
        <a:lstStyle/>
        <a:p>
          <a:r>
            <a:rPr lang="ru-RU" sz="1600" b="1" smtClean="0"/>
            <a:t>3. Зворотний зв'язок та аналіз після заходу</a:t>
          </a:r>
          <a:endParaRPr lang="ru-RU" sz="1600" b="1"/>
        </a:p>
      </dgm:t>
    </dgm:pt>
    <dgm:pt modelId="{D800B6E0-7B91-48A0-B4B7-30575A7F8EC4}" type="parTrans" cxnId="{19AB0906-7B1D-45F8-951D-C50A8A2DC279}">
      <dgm:prSet/>
      <dgm:spPr/>
      <dgm:t>
        <a:bodyPr/>
        <a:lstStyle/>
        <a:p>
          <a:endParaRPr lang="uk-UA" sz="1600"/>
        </a:p>
      </dgm:t>
    </dgm:pt>
    <dgm:pt modelId="{D26064CC-F523-4D91-80DD-C85106C51E44}" type="sibTrans" cxnId="{19AB0906-7B1D-45F8-951D-C50A8A2DC279}">
      <dgm:prSet/>
      <dgm:spPr/>
      <dgm:t>
        <a:bodyPr/>
        <a:lstStyle/>
        <a:p>
          <a:endParaRPr lang="uk-UA" sz="1600"/>
        </a:p>
      </dgm:t>
    </dgm:pt>
    <dgm:pt modelId="{5242B2B8-CA49-4E97-A074-27FABCB59C85}">
      <dgm:prSet custT="1"/>
      <dgm:spPr/>
      <dgm:t>
        <a:bodyPr/>
        <a:lstStyle/>
        <a:p>
          <a:r>
            <a:rPr lang="uk-UA" sz="1600" noProof="0" dirty="0" smtClean="0"/>
            <a:t>Організатори збирають відгуки учасників через анкети, </a:t>
          </a:r>
          <a:r>
            <a:rPr lang="uk-UA" sz="1600" noProof="0" dirty="0" err="1" smtClean="0"/>
            <a:t>соцмережі</a:t>
          </a:r>
          <a:r>
            <a:rPr lang="uk-UA" sz="1600" noProof="0" dirty="0" smtClean="0"/>
            <a:t> або особисті розмови.</a:t>
          </a:r>
          <a:endParaRPr lang="uk-UA" sz="1600" noProof="0" dirty="0"/>
        </a:p>
      </dgm:t>
    </dgm:pt>
    <dgm:pt modelId="{53730CA9-EF82-4659-953B-5F4D50A267D0}" type="parTrans" cxnId="{B84C524A-1D29-4D0C-AA54-825DB35DD4F4}">
      <dgm:prSet/>
      <dgm:spPr/>
      <dgm:t>
        <a:bodyPr/>
        <a:lstStyle/>
        <a:p>
          <a:endParaRPr lang="uk-UA" sz="1600"/>
        </a:p>
      </dgm:t>
    </dgm:pt>
    <dgm:pt modelId="{A6C634F8-E2B0-40C5-A327-738744008647}" type="sibTrans" cxnId="{B84C524A-1D29-4D0C-AA54-825DB35DD4F4}">
      <dgm:prSet/>
      <dgm:spPr/>
      <dgm:t>
        <a:bodyPr/>
        <a:lstStyle/>
        <a:p>
          <a:endParaRPr lang="uk-UA" sz="1600"/>
        </a:p>
      </dgm:t>
    </dgm:pt>
    <dgm:pt modelId="{AE4CF8DC-581B-4C04-AEAD-FB9F82B394E3}">
      <dgm:prSet custT="1"/>
      <dgm:spPr/>
      <dgm:t>
        <a:bodyPr/>
        <a:lstStyle/>
        <a:p>
          <a:r>
            <a:rPr lang="uk-UA" sz="1600" noProof="0" dirty="0" smtClean="0"/>
            <a:t>Аналізується успішність заходу, що допомагає покращити наступні культурні ініціативи.</a:t>
          </a:r>
          <a:endParaRPr lang="uk-UA" sz="1600" noProof="0" dirty="0"/>
        </a:p>
      </dgm:t>
    </dgm:pt>
    <dgm:pt modelId="{3C8E046E-A7F3-456F-8BEA-E0CCE6E79D7B}" type="parTrans" cxnId="{E464C322-607D-4576-9EF7-F5AB5E73816B}">
      <dgm:prSet/>
      <dgm:spPr/>
      <dgm:t>
        <a:bodyPr/>
        <a:lstStyle/>
        <a:p>
          <a:endParaRPr lang="uk-UA" sz="1600"/>
        </a:p>
      </dgm:t>
    </dgm:pt>
    <dgm:pt modelId="{ACAE4783-787C-4527-9A6F-E27770D26604}" type="sibTrans" cxnId="{E464C322-607D-4576-9EF7-F5AB5E73816B}">
      <dgm:prSet/>
      <dgm:spPr/>
      <dgm:t>
        <a:bodyPr/>
        <a:lstStyle/>
        <a:p>
          <a:endParaRPr lang="uk-UA" sz="1600"/>
        </a:p>
      </dgm:t>
    </dgm:pt>
    <dgm:pt modelId="{EF1C7EF4-3E95-423E-9B52-564A9FD7B214}">
      <dgm:prSet custT="1"/>
      <dgm:spPr/>
      <dgm:t>
        <a:bodyPr/>
        <a:lstStyle/>
        <a:p>
          <a:r>
            <a:rPr lang="uk-UA" sz="1600" b="1" dirty="0" smtClean="0"/>
            <a:t>4. Додаткові фактори успішної взаємодії</a:t>
          </a:r>
          <a:endParaRPr lang="uk-UA" sz="1600" b="1" dirty="0"/>
        </a:p>
      </dgm:t>
    </dgm:pt>
    <dgm:pt modelId="{AECBA8A5-2A7F-417B-85E3-433AA3E24EA8}" type="parTrans" cxnId="{AF7A52B5-74D5-41C2-A039-862678437CA3}">
      <dgm:prSet/>
      <dgm:spPr/>
      <dgm:t>
        <a:bodyPr/>
        <a:lstStyle/>
        <a:p>
          <a:endParaRPr lang="uk-UA" sz="1600"/>
        </a:p>
      </dgm:t>
    </dgm:pt>
    <dgm:pt modelId="{AC7925F6-EFB4-4BAA-B8C1-FB73592DC77E}" type="sibTrans" cxnId="{AF7A52B5-74D5-41C2-A039-862678437CA3}">
      <dgm:prSet/>
      <dgm:spPr/>
      <dgm:t>
        <a:bodyPr/>
        <a:lstStyle/>
        <a:p>
          <a:endParaRPr lang="uk-UA" sz="1600"/>
        </a:p>
      </dgm:t>
    </dgm:pt>
    <dgm:pt modelId="{E6BF1887-D7D0-492F-B9FB-CBE7E84B1608}">
      <dgm:prSet custT="1"/>
      <dgm:spPr/>
      <dgm:t>
        <a:bodyPr/>
        <a:lstStyle/>
        <a:p>
          <a:r>
            <a:rPr lang="uk-UA" sz="1600" dirty="0" smtClean="0"/>
            <a:t>Взаємна довіра та професіоналізм.</a:t>
          </a:r>
          <a:endParaRPr lang="uk-UA" sz="1600" dirty="0"/>
        </a:p>
      </dgm:t>
    </dgm:pt>
    <dgm:pt modelId="{53A78116-DDFE-47BA-9605-99DAE34CE7A1}" type="parTrans" cxnId="{31D1774E-9FD4-43DE-8B3D-5DBBF0208613}">
      <dgm:prSet/>
      <dgm:spPr/>
      <dgm:t>
        <a:bodyPr/>
        <a:lstStyle/>
        <a:p>
          <a:endParaRPr lang="uk-UA" sz="1600"/>
        </a:p>
      </dgm:t>
    </dgm:pt>
    <dgm:pt modelId="{F0CD6B59-2895-4184-AADD-B7AF01FE18F3}" type="sibTrans" cxnId="{31D1774E-9FD4-43DE-8B3D-5DBBF0208613}">
      <dgm:prSet/>
      <dgm:spPr/>
      <dgm:t>
        <a:bodyPr/>
        <a:lstStyle/>
        <a:p>
          <a:endParaRPr lang="uk-UA" sz="1600"/>
        </a:p>
      </dgm:t>
    </dgm:pt>
    <dgm:pt modelId="{0D90F878-2B6A-4EE4-8ADA-2204C3A95864}">
      <dgm:prSet custT="1"/>
      <dgm:spPr/>
      <dgm:t>
        <a:bodyPr/>
        <a:lstStyle/>
        <a:p>
          <a:r>
            <a:rPr lang="uk-UA" sz="1600" noProof="0" dirty="0" smtClean="0"/>
            <a:t>Чітке планування та швидке реагування на можливі проблеми.</a:t>
          </a:r>
          <a:endParaRPr lang="uk-UA" sz="1600" noProof="0" dirty="0"/>
        </a:p>
      </dgm:t>
    </dgm:pt>
    <dgm:pt modelId="{088E36BD-9559-4DC3-B681-3D3C1D1DE4E2}" type="parTrans" cxnId="{8982319B-B743-4A71-B42C-44EDFF1E7EF9}">
      <dgm:prSet/>
      <dgm:spPr/>
      <dgm:t>
        <a:bodyPr/>
        <a:lstStyle/>
        <a:p>
          <a:endParaRPr lang="uk-UA" sz="1600"/>
        </a:p>
      </dgm:t>
    </dgm:pt>
    <dgm:pt modelId="{3F62098E-EDBF-4FFE-91AC-AB748A6291BA}" type="sibTrans" cxnId="{8982319B-B743-4A71-B42C-44EDFF1E7EF9}">
      <dgm:prSet/>
      <dgm:spPr/>
      <dgm:t>
        <a:bodyPr/>
        <a:lstStyle/>
        <a:p>
          <a:endParaRPr lang="uk-UA" sz="1600"/>
        </a:p>
      </dgm:t>
    </dgm:pt>
    <dgm:pt modelId="{F03C1749-C098-4E04-B00B-3A394468DF15}">
      <dgm:prSet custT="1"/>
      <dgm:spPr/>
      <dgm:t>
        <a:bodyPr/>
        <a:lstStyle/>
        <a:p>
          <a:r>
            <a:rPr lang="uk-UA" sz="1600" noProof="0" dirty="0" smtClean="0"/>
            <a:t>Використання цифрових платформ для організації, промоції та координації.</a:t>
          </a:r>
          <a:endParaRPr lang="uk-UA" sz="1600" noProof="0" dirty="0"/>
        </a:p>
      </dgm:t>
    </dgm:pt>
    <dgm:pt modelId="{4AACD0F3-5A47-45B1-82A1-EBF4ED00DB39}" type="parTrans" cxnId="{32318E6A-450F-4744-9D24-FC199F7D4613}">
      <dgm:prSet/>
      <dgm:spPr/>
      <dgm:t>
        <a:bodyPr/>
        <a:lstStyle/>
        <a:p>
          <a:endParaRPr lang="uk-UA" sz="1600"/>
        </a:p>
      </dgm:t>
    </dgm:pt>
    <dgm:pt modelId="{082CC076-F39B-49F4-9300-F1664B5E6BE6}" type="sibTrans" cxnId="{32318E6A-450F-4744-9D24-FC199F7D4613}">
      <dgm:prSet/>
      <dgm:spPr/>
      <dgm:t>
        <a:bodyPr/>
        <a:lstStyle/>
        <a:p>
          <a:endParaRPr lang="uk-UA" sz="1600"/>
        </a:p>
      </dgm:t>
    </dgm:pt>
    <dgm:pt modelId="{27128BE5-56B5-450B-9400-4589EC5D371B}" type="pres">
      <dgm:prSet presAssocID="{63E1DA8A-346F-46D1-8DA0-1D77DA03B159}" presName="linear" presStyleCnt="0">
        <dgm:presLayoutVars>
          <dgm:dir/>
          <dgm:animLvl val="lvl"/>
          <dgm:resizeHandles val="exact"/>
        </dgm:presLayoutVars>
      </dgm:prSet>
      <dgm:spPr/>
    </dgm:pt>
    <dgm:pt modelId="{1C853C9E-D3E4-42D9-A187-EC6FD4303A63}" type="pres">
      <dgm:prSet presAssocID="{11EADCE6-6970-466D-9487-C80397C4DD10}" presName="parentLin" presStyleCnt="0"/>
      <dgm:spPr/>
    </dgm:pt>
    <dgm:pt modelId="{ADE9FA3B-A3A7-46AB-9355-196561B29292}" type="pres">
      <dgm:prSet presAssocID="{11EADCE6-6970-466D-9487-C80397C4DD10}" presName="parentLeftMargin" presStyleLbl="node1" presStyleIdx="0" presStyleCnt="4"/>
      <dgm:spPr/>
    </dgm:pt>
    <dgm:pt modelId="{73C69E01-6697-42B5-80BD-AC7A2F96C40D}" type="pres">
      <dgm:prSet presAssocID="{11EADCE6-6970-466D-9487-C80397C4DD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E0F01BD-196F-46B0-96EB-244744CA2AE6}" type="pres">
      <dgm:prSet presAssocID="{11EADCE6-6970-466D-9487-C80397C4DD10}" presName="negativeSpace" presStyleCnt="0"/>
      <dgm:spPr/>
    </dgm:pt>
    <dgm:pt modelId="{FF8FE3C4-2BC4-4A02-BA0A-6248065F72C2}" type="pres">
      <dgm:prSet presAssocID="{11EADCE6-6970-466D-9487-C80397C4DD1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DE0A84-307A-4625-BD0E-99C173102BF7}" type="pres">
      <dgm:prSet presAssocID="{A69BAA64-6BD7-4FDA-A0F7-0E45F29DEC18}" presName="spaceBetweenRectangles" presStyleCnt="0"/>
      <dgm:spPr/>
    </dgm:pt>
    <dgm:pt modelId="{656AFF38-3113-4610-872A-450800CAD0A7}" type="pres">
      <dgm:prSet presAssocID="{073780E4-AD1A-4021-86E4-D795A6A4F566}" presName="parentLin" presStyleCnt="0"/>
      <dgm:spPr/>
    </dgm:pt>
    <dgm:pt modelId="{7246D148-11C3-49E9-8FB7-A6A3E473B087}" type="pres">
      <dgm:prSet presAssocID="{073780E4-AD1A-4021-86E4-D795A6A4F566}" presName="parentLeftMargin" presStyleLbl="node1" presStyleIdx="0" presStyleCnt="4"/>
      <dgm:spPr/>
    </dgm:pt>
    <dgm:pt modelId="{40CA1651-08D4-4557-B833-DDAF0437E321}" type="pres">
      <dgm:prSet presAssocID="{073780E4-AD1A-4021-86E4-D795A6A4F56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D5E6855-C190-4D4A-B5A3-D3DCBBB3442C}" type="pres">
      <dgm:prSet presAssocID="{073780E4-AD1A-4021-86E4-D795A6A4F566}" presName="negativeSpace" presStyleCnt="0"/>
      <dgm:spPr/>
    </dgm:pt>
    <dgm:pt modelId="{C19BC14A-E7D5-4903-A8D9-1E2B90AB7C13}" type="pres">
      <dgm:prSet presAssocID="{073780E4-AD1A-4021-86E4-D795A6A4F566}" presName="childText" presStyleLbl="conFgAcc1" presStyleIdx="1" presStyleCnt="4">
        <dgm:presLayoutVars>
          <dgm:bulletEnabled val="1"/>
        </dgm:presLayoutVars>
      </dgm:prSet>
      <dgm:spPr/>
    </dgm:pt>
    <dgm:pt modelId="{6BDADF9A-5A98-4084-A136-D500666B2301}" type="pres">
      <dgm:prSet presAssocID="{B6E9F56B-33E6-4107-B79D-3D6005215582}" presName="spaceBetweenRectangles" presStyleCnt="0"/>
      <dgm:spPr/>
    </dgm:pt>
    <dgm:pt modelId="{B79A17B3-80ED-45BC-BAB8-C7B4F180F515}" type="pres">
      <dgm:prSet presAssocID="{0F7BA2C4-BD38-43E3-A66C-75915D7FF41E}" presName="parentLin" presStyleCnt="0"/>
      <dgm:spPr/>
    </dgm:pt>
    <dgm:pt modelId="{79D89BE5-44CB-48D3-9521-98F46ED7AD22}" type="pres">
      <dgm:prSet presAssocID="{0F7BA2C4-BD38-43E3-A66C-75915D7FF41E}" presName="parentLeftMargin" presStyleLbl="node1" presStyleIdx="1" presStyleCnt="4"/>
      <dgm:spPr/>
    </dgm:pt>
    <dgm:pt modelId="{C9B828F5-B977-412C-BB3B-0B5FA16665C6}" type="pres">
      <dgm:prSet presAssocID="{0F7BA2C4-BD38-43E3-A66C-75915D7FF41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060EACB-31BF-41F2-BC53-6CEAF51B18AF}" type="pres">
      <dgm:prSet presAssocID="{0F7BA2C4-BD38-43E3-A66C-75915D7FF41E}" presName="negativeSpace" presStyleCnt="0"/>
      <dgm:spPr/>
    </dgm:pt>
    <dgm:pt modelId="{651BD1B6-1FE8-401A-A41A-C8E6853B02F3}" type="pres">
      <dgm:prSet presAssocID="{0F7BA2C4-BD38-43E3-A66C-75915D7FF41E}" presName="childText" presStyleLbl="conFgAcc1" presStyleIdx="2" presStyleCnt="4">
        <dgm:presLayoutVars>
          <dgm:bulletEnabled val="1"/>
        </dgm:presLayoutVars>
      </dgm:prSet>
      <dgm:spPr/>
    </dgm:pt>
    <dgm:pt modelId="{C9ABF7D5-A8D9-4BEF-B301-970FDFBAD563}" type="pres">
      <dgm:prSet presAssocID="{D26064CC-F523-4D91-80DD-C85106C51E44}" presName="spaceBetweenRectangles" presStyleCnt="0"/>
      <dgm:spPr/>
    </dgm:pt>
    <dgm:pt modelId="{877C1148-59FA-452C-B9E2-F7FA8EE2484B}" type="pres">
      <dgm:prSet presAssocID="{EF1C7EF4-3E95-423E-9B52-564A9FD7B214}" presName="parentLin" presStyleCnt="0"/>
      <dgm:spPr/>
    </dgm:pt>
    <dgm:pt modelId="{BE76AEE1-C0D3-4C7F-893A-9563A33E81CE}" type="pres">
      <dgm:prSet presAssocID="{EF1C7EF4-3E95-423E-9B52-564A9FD7B214}" presName="parentLeftMargin" presStyleLbl="node1" presStyleIdx="2" presStyleCnt="4"/>
      <dgm:spPr/>
    </dgm:pt>
    <dgm:pt modelId="{4FD5E7C0-BE2F-4B7B-97E4-F780AC10E4AA}" type="pres">
      <dgm:prSet presAssocID="{EF1C7EF4-3E95-423E-9B52-564A9FD7B21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2A41EBF8-65E1-4A5D-801E-535C812D98EC}" type="pres">
      <dgm:prSet presAssocID="{EF1C7EF4-3E95-423E-9B52-564A9FD7B214}" presName="negativeSpace" presStyleCnt="0"/>
      <dgm:spPr/>
    </dgm:pt>
    <dgm:pt modelId="{61F92F45-C667-4450-B4DB-45ECF17474DC}" type="pres">
      <dgm:prSet presAssocID="{EF1C7EF4-3E95-423E-9B52-564A9FD7B21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5FE256E-1520-46BA-9158-D1ACAED302E8}" srcId="{63E1DA8A-346F-46D1-8DA0-1D77DA03B159}" destId="{11EADCE6-6970-466D-9487-C80397C4DD10}" srcOrd="0" destOrd="0" parTransId="{8242F3A2-2E29-4DE6-B22F-898D8FF29BD6}" sibTransId="{A69BAA64-6BD7-4FDA-A0F7-0E45F29DEC18}"/>
    <dgm:cxn modelId="{29BC4CC9-A161-4B4D-A351-29357C8C52CE}" type="presOf" srcId="{9515D955-CE05-4D99-9D0D-016124C7BEF3}" destId="{FF8FE3C4-2BC4-4A02-BA0A-6248065F72C2}" srcOrd="0" destOrd="2" presId="urn:microsoft.com/office/officeart/2005/8/layout/list1"/>
    <dgm:cxn modelId="{4F551209-DAFD-4A0F-9231-470D3F91F08C}" srcId="{073780E4-AD1A-4021-86E4-D795A6A4F566}" destId="{DDFD98BD-2D0F-41E6-A5F0-AA13F1DE2B4B}" srcOrd="1" destOrd="0" parTransId="{CE3384C7-CA67-4BB4-9C62-358503E5A57C}" sibTransId="{D5FEC7F9-6DB4-4C1F-987C-8F6C6BC44F5E}"/>
    <dgm:cxn modelId="{81CF9864-6545-4C2D-B40C-9110A0D0A207}" type="presOf" srcId="{0F7BA2C4-BD38-43E3-A66C-75915D7FF41E}" destId="{C9B828F5-B977-412C-BB3B-0B5FA16665C6}" srcOrd="1" destOrd="0" presId="urn:microsoft.com/office/officeart/2005/8/layout/list1"/>
    <dgm:cxn modelId="{E464C322-607D-4576-9EF7-F5AB5E73816B}" srcId="{0F7BA2C4-BD38-43E3-A66C-75915D7FF41E}" destId="{AE4CF8DC-581B-4C04-AEAD-FB9F82B394E3}" srcOrd="1" destOrd="0" parTransId="{3C8E046E-A7F3-456F-8BEA-E0CCE6E79D7B}" sibTransId="{ACAE4783-787C-4527-9A6F-E27770D26604}"/>
    <dgm:cxn modelId="{D442EC98-B923-42CE-9EF1-49B495198F87}" type="presOf" srcId="{63E1DA8A-346F-46D1-8DA0-1D77DA03B159}" destId="{27128BE5-56B5-450B-9400-4589EC5D371B}" srcOrd="0" destOrd="0" presId="urn:microsoft.com/office/officeart/2005/8/layout/list1"/>
    <dgm:cxn modelId="{B84C524A-1D29-4D0C-AA54-825DB35DD4F4}" srcId="{0F7BA2C4-BD38-43E3-A66C-75915D7FF41E}" destId="{5242B2B8-CA49-4E97-A074-27FABCB59C85}" srcOrd="0" destOrd="0" parTransId="{53730CA9-EF82-4659-953B-5F4D50A267D0}" sibTransId="{A6C634F8-E2B0-40C5-A327-738744008647}"/>
    <dgm:cxn modelId="{45D102C7-90A4-488E-96EE-1C3EA7FCBE51}" srcId="{073780E4-AD1A-4021-86E4-D795A6A4F566}" destId="{EFF044FB-805A-4E89-A39A-56A8E212B5E4}" srcOrd="0" destOrd="0" parTransId="{6043F525-FB05-4F9E-B976-7F0ABF1B74E7}" sibTransId="{3F20C2C2-820E-484F-998A-818D5C99EBC5}"/>
    <dgm:cxn modelId="{19AB0906-7B1D-45F8-951D-C50A8A2DC279}" srcId="{63E1DA8A-346F-46D1-8DA0-1D77DA03B159}" destId="{0F7BA2C4-BD38-43E3-A66C-75915D7FF41E}" srcOrd="2" destOrd="0" parTransId="{D800B6E0-7B91-48A0-B4B7-30575A7F8EC4}" sibTransId="{D26064CC-F523-4D91-80DD-C85106C51E44}"/>
    <dgm:cxn modelId="{B2BF2C61-71F5-4EBF-8453-2EE2D720C7A8}" type="presOf" srcId="{073780E4-AD1A-4021-86E4-D795A6A4F566}" destId="{7246D148-11C3-49E9-8FB7-A6A3E473B087}" srcOrd="0" destOrd="0" presId="urn:microsoft.com/office/officeart/2005/8/layout/list1"/>
    <dgm:cxn modelId="{31D1774E-9FD4-43DE-8B3D-5DBBF0208613}" srcId="{EF1C7EF4-3E95-423E-9B52-564A9FD7B214}" destId="{E6BF1887-D7D0-492F-B9FB-CBE7E84B1608}" srcOrd="0" destOrd="0" parTransId="{53A78116-DDFE-47BA-9605-99DAE34CE7A1}" sibTransId="{F0CD6B59-2895-4184-AADD-B7AF01FE18F3}"/>
    <dgm:cxn modelId="{1BEABA06-6640-4CCD-A8E2-218666158D01}" srcId="{11EADCE6-6970-466D-9487-C80397C4DD10}" destId="{CFA3DE82-FE42-412D-A69A-2EEF06ED0321}" srcOrd="0" destOrd="0" parTransId="{D6619F89-BD4E-4F82-90B9-F29ED555530D}" sibTransId="{08BE859C-0E36-43BD-B5C8-3D7D72EDDB67}"/>
    <dgm:cxn modelId="{3618AB07-D771-4ED0-AC67-0584C44BCE15}" srcId="{073780E4-AD1A-4021-86E4-D795A6A4F566}" destId="{E211B16E-0368-4438-AC38-3923F46043C0}" srcOrd="2" destOrd="0" parTransId="{D7A0DD6A-6C64-44F4-BF76-F96D89A9445B}" sibTransId="{55B1CEFC-D308-46E3-BDD4-EE6627D714FA}"/>
    <dgm:cxn modelId="{E3945B0B-4114-4352-8512-A5D653594BB4}" type="presOf" srcId="{E6BF1887-D7D0-492F-B9FB-CBE7E84B1608}" destId="{61F92F45-C667-4450-B4DB-45ECF17474DC}" srcOrd="0" destOrd="0" presId="urn:microsoft.com/office/officeart/2005/8/layout/list1"/>
    <dgm:cxn modelId="{B86CBB9F-B269-4B0C-8BB4-6342A0A97356}" srcId="{11EADCE6-6970-466D-9487-C80397C4DD10}" destId="{9515D955-CE05-4D99-9D0D-016124C7BEF3}" srcOrd="2" destOrd="0" parTransId="{EFDB750B-3321-4BCC-89FF-B6235D742C75}" sibTransId="{9B34A4C4-08A7-4F33-A0F7-F4D6605C133C}"/>
    <dgm:cxn modelId="{CEEFDB01-A38B-4CFF-8AB5-246FA476A63B}" type="presOf" srcId="{CFA3DE82-FE42-412D-A69A-2EEF06ED0321}" destId="{FF8FE3C4-2BC4-4A02-BA0A-6248065F72C2}" srcOrd="0" destOrd="0" presId="urn:microsoft.com/office/officeart/2005/8/layout/list1"/>
    <dgm:cxn modelId="{BCAC1559-1958-489F-9B9D-0443A2DC43F0}" type="presOf" srcId="{5242B2B8-CA49-4E97-A074-27FABCB59C85}" destId="{651BD1B6-1FE8-401A-A41A-C8E6853B02F3}" srcOrd="0" destOrd="0" presId="urn:microsoft.com/office/officeart/2005/8/layout/list1"/>
    <dgm:cxn modelId="{3D7C2150-31C6-4329-9D90-2B938AEDC311}" type="presOf" srcId="{EF1C7EF4-3E95-423E-9B52-564A9FD7B214}" destId="{BE76AEE1-C0D3-4C7F-893A-9563A33E81CE}" srcOrd="0" destOrd="0" presId="urn:microsoft.com/office/officeart/2005/8/layout/list1"/>
    <dgm:cxn modelId="{7E83D4F4-F241-4122-8BE9-D498A7523742}" type="presOf" srcId="{11EADCE6-6970-466D-9487-C80397C4DD10}" destId="{ADE9FA3B-A3A7-46AB-9355-196561B29292}" srcOrd="0" destOrd="0" presId="urn:microsoft.com/office/officeart/2005/8/layout/list1"/>
    <dgm:cxn modelId="{8982319B-B743-4A71-B42C-44EDFF1E7EF9}" srcId="{EF1C7EF4-3E95-423E-9B52-564A9FD7B214}" destId="{0D90F878-2B6A-4EE4-8ADA-2204C3A95864}" srcOrd="1" destOrd="0" parTransId="{088E36BD-9559-4DC3-B681-3D3C1D1DE4E2}" sibTransId="{3F62098E-EDBF-4FFE-91AC-AB748A6291BA}"/>
    <dgm:cxn modelId="{13E35222-1CEF-4E34-8285-3507C6E1C1C2}" srcId="{63E1DA8A-346F-46D1-8DA0-1D77DA03B159}" destId="{073780E4-AD1A-4021-86E4-D795A6A4F566}" srcOrd="1" destOrd="0" parTransId="{455A9D8C-9D5C-4C4A-8F83-F9186C3B4426}" sibTransId="{B6E9F56B-33E6-4107-B79D-3D6005215582}"/>
    <dgm:cxn modelId="{B03C57ED-0390-46DE-B69C-3D2B58183FA7}" type="presOf" srcId="{073780E4-AD1A-4021-86E4-D795A6A4F566}" destId="{40CA1651-08D4-4557-B833-DDAF0437E321}" srcOrd="1" destOrd="0" presId="urn:microsoft.com/office/officeart/2005/8/layout/list1"/>
    <dgm:cxn modelId="{9D701A38-F1E5-4FBB-8571-4F6720DDECC4}" type="presOf" srcId="{11EADCE6-6970-466D-9487-C80397C4DD10}" destId="{73C69E01-6697-42B5-80BD-AC7A2F96C40D}" srcOrd="1" destOrd="0" presId="urn:microsoft.com/office/officeart/2005/8/layout/list1"/>
    <dgm:cxn modelId="{685D1A78-C9D8-4095-A630-21C433B43E05}" type="presOf" srcId="{EFF044FB-805A-4E89-A39A-56A8E212B5E4}" destId="{C19BC14A-E7D5-4903-A8D9-1E2B90AB7C13}" srcOrd="0" destOrd="0" presId="urn:microsoft.com/office/officeart/2005/8/layout/list1"/>
    <dgm:cxn modelId="{0AEFBE01-EC58-48DA-812F-2895899F8BD2}" type="presOf" srcId="{0D90F878-2B6A-4EE4-8ADA-2204C3A95864}" destId="{61F92F45-C667-4450-B4DB-45ECF17474DC}" srcOrd="0" destOrd="1" presId="urn:microsoft.com/office/officeart/2005/8/layout/list1"/>
    <dgm:cxn modelId="{AF7A52B5-74D5-41C2-A039-862678437CA3}" srcId="{63E1DA8A-346F-46D1-8DA0-1D77DA03B159}" destId="{EF1C7EF4-3E95-423E-9B52-564A9FD7B214}" srcOrd="3" destOrd="0" parTransId="{AECBA8A5-2A7F-417B-85E3-433AA3E24EA8}" sibTransId="{AC7925F6-EFB4-4BAA-B8C1-FB73592DC77E}"/>
    <dgm:cxn modelId="{DCE786E0-BFDF-4F59-8377-0E11DCEF0A88}" type="presOf" srcId="{EF1C7EF4-3E95-423E-9B52-564A9FD7B214}" destId="{4FD5E7C0-BE2F-4B7B-97E4-F780AC10E4AA}" srcOrd="1" destOrd="0" presId="urn:microsoft.com/office/officeart/2005/8/layout/list1"/>
    <dgm:cxn modelId="{839296A9-D0FF-449B-A302-A52040481434}" type="presOf" srcId="{63B5AA48-8D14-4BAF-AECC-A459B462E58B}" destId="{FF8FE3C4-2BC4-4A02-BA0A-6248065F72C2}" srcOrd="0" destOrd="1" presId="urn:microsoft.com/office/officeart/2005/8/layout/list1"/>
    <dgm:cxn modelId="{7DDE6C3F-4F36-4106-A035-822B1D255FA9}" srcId="{11EADCE6-6970-466D-9487-C80397C4DD10}" destId="{63B5AA48-8D14-4BAF-AECC-A459B462E58B}" srcOrd="1" destOrd="0" parTransId="{DAF163A2-3634-47EE-9992-65F3D3F1754E}" sibTransId="{54B61FA5-BE6A-42E0-8FF5-F28588121FC5}"/>
    <dgm:cxn modelId="{32318E6A-450F-4744-9D24-FC199F7D4613}" srcId="{EF1C7EF4-3E95-423E-9B52-564A9FD7B214}" destId="{F03C1749-C098-4E04-B00B-3A394468DF15}" srcOrd="2" destOrd="0" parTransId="{4AACD0F3-5A47-45B1-82A1-EBF4ED00DB39}" sibTransId="{082CC076-F39B-49F4-9300-F1664B5E6BE6}"/>
    <dgm:cxn modelId="{F0D37E7B-517F-424A-AB83-4D3417D19F93}" type="presOf" srcId="{F03C1749-C098-4E04-B00B-3A394468DF15}" destId="{61F92F45-C667-4450-B4DB-45ECF17474DC}" srcOrd="0" destOrd="2" presId="urn:microsoft.com/office/officeart/2005/8/layout/list1"/>
    <dgm:cxn modelId="{515A702B-9EEB-48A0-9313-0D9DDC9AC744}" type="presOf" srcId="{E211B16E-0368-4438-AC38-3923F46043C0}" destId="{C19BC14A-E7D5-4903-A8D9-1E2B90AB7C13}" srcOrd="0" destOrd="2" presId="urn:microsoft.com/office/officeart/2005/8/layout/list1"/>
    <dgm:cxn modelId="{3A78DA83-9C5C-4891-9106-AC911F5C5B05}" type="presOf" srcId="{AE4CF8DC-581B-4C04-AEAD-FB9F82B394E3}" destId="{651BD1B6-1FE8-401A-A41A-C8E6853B02F3}" srcOrd="0" destOrd="1" presId="urn:microsoft.com/office/officeart/2005/8/layout/list1"/>
    <dgm:cxn modelId="{24AB7CD1-7B19-4B23-86C3-FF5E6F6B0F71}" type="presOf" srcId="{DDFD98BD-2D0F-41E6-A5F0-AA13F1DE2B4B}" destId="{C19BC14A-E7D5-4903-A8D9-1E2B90AB7C13}" srcOrd="0" destOrd="1" presId="urn:microsoft.com/office/officeart/2005/8/layout/list1"/>
    <dgm:cxn modelId="{7550BB8C-3A8A-44B7-B2A0-8296FEF860BA}" type="presOf" srcId="{0F7BA2C4-BD38-43E3-A66C-75915D7FF41E}" destId="{79D89BE5-44CB-48D3-9521-98F46ED7AD22}" srcOrd="0" destOrd="0" presId="urn:microsoft.com/office/officeart/2005/8/layout/list1"/>
    <dgm:cxn modelId="{84D14498-2B57-495B-B615-4A404AA2088E}" type="presParOf" srcId="{27128BE5-56B5-450B-9400-4589EC5D371B}" destId="{1C853C9E-D3E4-42D9-A187-EC6FD4303A63}" srcOrd="0" destOrd="0" presId="urn:microsoft.com/office/officeart/2005/8/layout/list1"/>
    <dgm:cxn modelId="{312CE38E-C4A5-4CD5-AE38-EE4FD73CA199}" type="presParOf" srcId="{1C853C9E-D3E4-42D9-A187-EC6FD4303A63}" destId="{ADE9FA3B-A3A7-46AB-9355-196561B29292}" srcOrd="0" destOrd="0" presId="urn:microsoft.com/office/officeart/2005/8/layout/list1"/>
    <dgm:cxn modelId="{46E6277E-7BB4-48B4-A157-4BCA99FC2ACC}" type="presParOf" srcId="{1C853C9E-D3E4-42D9-A187-EC6FD4303A63}" destId="{73C69E01-6697-42B5-80BD-AC7A2F96C40D}" srcOrd="1" destOrd="0" presId="urn:microsoft.com/office/officeart/2005/8/layout/list1"/>
    <dgm:cxn modelId="{ADFB6D79-F166-472B-ACEB-447C4FA732C3}" type="presParOf" srcId="{27128BE5-56B5-450B-9400-4589EC5D371B}" destId="{6E0F01BD-196F-46B0-96EB-244744CA2AE6}" srcOrd="1" destOrd="0" presId="urn:microsoft.com/office/officeart/2005/8/layout/list1"/>
    <dgm:cxn modelId="{7F4A3A3D-BAE1-4064-98E8-0507B8EDB11F}" type="presParOf" srcId="{27128BE5-56B5-450B-9400-4589EC5D371B}" destId="{FF8FE3C4-2BC4-4A02-BA0A-6248065F72C2}" srcOrd="2" destOrd="0" presId="urn:microsoft.com/office/officeart/2005/8/layout/list1"/>
    <dgm:cxn modelId="{80EBB7D1-DD87-4808-A0AA-D68526D3C9C3}" type="presParOf" srcId="{27128BE5-56B5-450B-9400-4589EC5D371B}" destId="{3ADE0A84-307A-4625-BD0E-99C173102BF7}" srcOrd="3" destOrd="0" presId="urn:microsoft.com/office/officeart/2005/8/layout/list1"/>
    <dgm:cxn modelId="{72C52620-4CD9-40F4-B130-F02E786D17B3}" type="presParOf" srcId="{27128BE5-56B5-450B-9400-4589EC5D371B}" destId="{656AFF38-3113-4610-872A-450800CAD0A7}" srcOrd="4" destOrd="0" presId="urn:microsoft.com/office/officeart/2005/8/layout/list1"/>
    <dgm:cxn modelId="{F5339129-57DB-40ED-9C84-1AF0A0A3FC54}" type="presParOf" srcId="{656AFF38-3113-4610-872A-450800CAD0A7}" destId="{7246D148-11C3-49E9-8FB7-A6A3E473B087}" srcOrd="0" destOrd="0" presId="urn:microsoft.com/office/officeart/2005/8/layout/list1"/>
    <dgm:cxn modelId="{75F194CA-5294-431E-B738-5B71989C5800}" type="presParOf" srcId="{656AFF38-3113-4610-872A-450800CAD0A7}" destId="{40CA1651-08D4-4557-B833-DDAF0437E321}" srcOrd="1" destOrd="0" presId="urn:microsoft.com/office/officeart/2005/8/layout/list1"/>
    <dgm:cxn modelId="{E726C7FC-1814-44D5-A0E6-8F2FE2239C2A}" type="presParOf" srcId="{27128BE5-56B5-450B-9400-4589EC5D371B}" destId="{8D5E6855-C190-4D4A-B5A3-D3DCBBB3442C}" srcOrd="5" destOrd="0" presId="urn:microsoft.com/office/officeart/2005/8/layout/list1"/>
    <dgm:cxn modelId="{6F088CED-D7D8-4157-BA32-0D63A412E9CF}" type="presParOf" srcId="{27128BE5-56B5-450B-9400-4589EC5D371B}" destId="{C19BC14A-E7D5-4903-A8D9-1E2B90AB7C13}" srcOrd="6" destOrd="0" presId="urn:microsoft.com/office/officeart/2005/8/layout/list1"/>
    <dgm:cxn modelId="{36072D28-7089-4BA1-9C31-82A3C2688CA0}" type="presParOf" srcId="{27128BE5-56B5-450B-9400-4589EC5D371B}" destId="{6BDADF9A-5A98-4084-A136-D500666B2301}" srcOrd="7" destOrd="0" presId="urn:microsoft.com/office/officeart/2005/8/layout/list1"/>
    <dgm:cxn modelId="{C74D0FEB-15CA-437A-9170-518099824719}" type="presParOf" srcId="{27128BE5-56B5-450B-9400-4589EC5D371B}" destId="{B79A17B3-80ED-45BC-BAB8-C7B4F180F515}" srcOrd="8" destOrd="0" presId="urn:microsoft.com/office/officeart/2005/8/layout/list1"/>
    <dgm:cxn modelId="{E5F59559-1F50-493C-A1B4-26BC909F49D8}" type="presParOf" srcId="{B79A17B3-80ED-45BC-BAB8-C7B4F180F515}" destId="{79D89BE5-44CB-48D3-9521-98F46ED7AD22}" srcOrd="0" destOrd="0" presId="urn:microsoft.com/office/officeart/2005/8/layout/list1"/>
    <dgm:cxn modelId="{BABA7039-299A-489B-AD91-1D6942ADAB2B}" type="presParOf" srcId="{B79A17B3-80ED-45BC-BAB8-C7B4F180F515}" destId="{C9B828F5-B977-412C-BB3B-0B5FA16665C6}" srcOrd="1" destOrd="0" presId="urn:microsoft.com/office/officeart/2005/8/layout/list1"/>
    <dgm:cxn modelId="{E2DEC459-C9AA-45C3-B574-FFADD7D6CA49}" type="presParOf" srcId="{27128BE5-56B5-450B-9400-4589EC5D371B}" destId="{F060EACB-31BF-41F2-BC53-6CEAF51B18AF}" srcOrd="9" destOrd="0" presId="urn:microsoft.com/office/officeart/2005/8/layout/list1"/>
    <dgm:cxn modelId="{E05C8DB5-EA19-4E82-9CC0-DA9C9E44D39C}" type="presParOf" srcId="{27128BE5-56B5-450B-9400-4589EC5D371B}" destId="{651BD1B6-1FE8-401A-A41A-C8E6853B02F3}" srcOrd="10" destOrd="0" presId="urn:microsoft.com/office/officeart/2005/8/layout/list1"/>
    <dgm:cxn modelId="{FA7F4332-E83B-47AD-B0EC-A426BB7BC0B6}" type="presParOf" srcId="{27128BE5-56B5-450B-9400-4589EC5D371B}" destId="{C9ABF7D5-A8D9-4BEF-B301-970FDFBAD563}" srcOrd="11" destOrd="0" presId="urn:microsoft.com/office/officeart/2005/8/layout/list1"/>
    <dgm:cxn modelId="{2C3E1C49-A28B-4D0D-B7CE-13EB41C5D8E5}" type="presParOf" srcId="{27128BE5-56B5-450B-9400-4589EC5D371B}" destId="{877C1148-59FA-452C-B9E2-F7FA8EE2484B}" srcOrd="12" destOrd="0" presId="urn:microsoft.com/office/officeart/2005/8/layout/list1"/>
    <dgm:cxn modelId="{92541889-DFD9-4D31-9947-748653E9229B}" type="presParOf" srcId="{877C1148-59FA-452C-B9E2-F7FA8EE2484B}" destId="{BE76AEE1-C0D3-4C7F-893A-9563A33E81CE}" srcOrd="0" destOrd="0" presId="urn:microsoft.com/office/officeart/2005/8/layout/list1"/>
    <dgm:cxn modelId="{4F319ED8-849E-43A3-BFD6-55AF5A926145}" type="presParOf" srcId="{877C1148-59FA-452C-B9E2-F7FA8EE2484B}" destId="{4FD5E7C0-BE2F-4B7B-97E4-F780AC10E4AA}" srcOrd="1" destOrd="0" presId="urn:microsoft.com/office/officeart/2005/8/layout/list1"/>
    <dgm:cxn modelId="{BCD979A6-AA8C-4A8B-82DD-191888FB0A87}" type="presParOf" srcId="{27128BE5-56B5-450B-9400-4589EC5D371B}" destId="{2A41EBF8-65E1-4A5D-801E-535C812D98EC}" srcOrd="13" destOrd="0" presId="urn:microsoft.com/office/officeart/2005/8/layout/list1"/>
    <dgm:cxn modelId="{2B2E5258-2324-44C6-B93E-E5BE488D3F13}" type="presParOf" srcId="{27128BE5-56B5-450B-9400-4589EC5D371B}" destId="{61F92F45-C667-4450-B4DB-45ECF17474D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17A262-9B55-4A52-9CCE-77C03C577B47}" type="doc">
      <dgm:prSet loTypeId="urn:microsoft.com/office/officeart/2005/8/layout/b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4BD9AB4-475C-4F33-BF2C-48C982C80E7E}">
      <dgm:prSet phldrT="[Текст]" custT="1"/>
      <dgm:spPr/>
      <dgm:t>
        <a:bodyPr/>
        <a:lstStyle/>
        <a:p>
          <a:r>
            <a:rPr lang="ru-RU" sz="2200" b="1" dirty="0" smtClean="0"/>
            <a:t>1. </a:t>
          </a:r>
          <a:r>
            <a:rPr lang="uk-UA" sz="2200" b="1" noProof="0" dirty="0" smtClean="0"/>
            <a:t>Формування цінностей та світогляду</a:t>
          </a:r>
          <a:endParaRPr lang="uk-UA" sz="2200" noProof="0" dirty="0"/>
        </a:p>
      </dgm:t>
    </dgm:pt>
    <dgm:pt modelId="{6B9FFF67-7192-4EC9-8907-98673C0C78B1}" type="parTrans" cxnId="{E4C47B0E-D4AD-4785-945A-6B41DB8F5AE4}">
      <dgm:prSet/>
      <dgm:spPr/>
      <dgm:t>
        <a:bodyPr/>
        <a:lstStyle/>
        <a:p>
          <a:endParaRPr lang="uk-UA" sz="2200"/>
        </a:p>
      </dgm:t>
    </dgm:pt>
    <dgm:pt modelId="{EEEF959F-8109-488E-B0F2-8221A95A58CA}" type="sibTrans" cxnId="{E4C47B0E-D4AD-4785-945A-6B41DB8F5AE4}">
      <dgm:prSet/>
      <dgm:spPr/>
      <dgm:t>
        <a:bodyPr/>
        <a:lstStyle/>
        <a:p>
          <a:endParaRPr lang="uk-UA" sz="2200"/>
        </a:p>
      </dgm:t>
    </dgm:pt>
    <dgm:pt modelId="{9714894B-B816-4AB0-8498-20B11586366B}">
      <dgm:prSet custT="1"/>
      <dgm:spPr/>
      <dgm:t>
        <a:bodyPr/>
        <a:lstStyle/>
        <a:p>
          <a:r>
            <a:rPr lang="uk-UA" sz="2200" b="1" noProof="0" dirty="0" smtClean="0"/>
            <a:t>2. Об’єднання громад</a:t>
          </a:r>
          <a:endParaRPr lang="uk-UA" sz="2200" noProof="0" dirty="0"/>
        </a:p>
      </dgm:t>
    </dgm:pt>
    <dgm:pt modelId="{4DE68B94-936A-40DA-AD60-C5E519F44E6F}" type="parTrans" cxnId="{84D8F5B6-40B3-4AF8-9305-55E5B90994E4}">
      <dgm:prSet/>
      <dgm:spPr/>
      <dgm:t>
        <a:bodyPr/>
        <a:lstStyle/>
        <a:p>
          <a:endParaRPr lang="uk-UA" sz="2200"/>
        </a:p>
      </dgm:t>
    </dgm:pt>
    <dgm:pt modelId="{D1326C3F-48A2-49ED-9BDA-BA340CE2A5F7}" type="sibTrans" cxnId="{84D8F5B6-40B3-4AF8-9305-55E5B90994E4}">
      <dgm:prSet/>
      <dgm:spPr/>
      <dgm:t>
        <a:bodyPr/>
        <a:lstStyle/>
        <a:p>
          <a:endParaRPr lang="uk-UA" sz="2200"/>
        </a:p>
      </dgm:t>
    </dgm:pt>
    <dgm:pt modelId="{FC7301EC-2D9C-4C68-9E80-A125B6A248F4}">
      <dgm:prSet phldrT="[Текст]" custT="1"/>
      <dgm:spPr/>
      <dgm:t>
        <a:bodyPr/>
        <a:lstStyle/>
        <a:p>
          <a:r>
            <a:rPr lang="uk-UA" sz="2200" noProof="0" dirty="0" smtClean="0"/>
            <a:t>Кінофестивалі, виставки, театральні постановки та літературні зустрічі можуть </a:t>
          </a:r>
          <a:r>
            <a:rPr lang="uk-UA" sz="2200" b="1" u="sng" noProof="0" dirty="0" smtClean="0"/>
            <a:t>порушувати актуальні теми </a:t>
          </a:r>
          <a:r>
            <a:rPr lang="uk-UA" sz="2200" noProof="0" dirty="0" smtClean="0"/>
            <a:t>впливаючи на мислення та поведінку людей.</a:t>
          </a:r>
          <a:endParaRPr lang="uk-UA" sz="2200" noProof="0" dirty="0"/>
        </a:p>
      </dgm:t>
    </dgm:pt>
    <dgm:pt modelId="{7B5783F1-BA50-4B18-9281-32478F410937}" type="parTrans" cxnId="{F993179E-9234-46F0-8542-3037BA0C9156}">
      <dgm:prSet/>
      <dgm:spPr/>
      <dgm:t>
        <a:bodyPr/>
        <a:lstStyle/>
        <a:p>
          <a:endParaRPr lang="uk-UA" sz="2200"/>
        </a:p>
      </dgm:t>
    </dgm:pt>
    <dgm:pt modelId="{6F041A1B-F9AF-405A-972A-39E6AD5E35BE}" type="sibTrans" cxnId="{F993179E-9234-46F0-8542-3037BA0C9156}">
      <dgm:prSet/>
      <dgm:spPr/>
      <dgm:t>
        <a:bodyPr/>
        <a:lstStyle/>
        <a:p>
          <a:endParaRPr lang="uk-UA" sz="2200"/>
        </a:p>
      </dgm:t>
    </dgm:pt>
    <dgm:pt modelId="{48384BB2-8C7A-4080-B2FE-3D21701F36C6}">
      <dgm:prSet custT="1"/>
      <dgm:spPr/>
      <dgm:t>
        <a:bodyPr/>
        <a:lstStyle/>
        <a:p>
          <a:r>
            <a:rPr lang="uk-UA" sz="2200" noProof="0" dirty="0" smtClean="0"/>
            <a:t> </a:t>
          </a:r>
          <a:r>
            <a:rPr lang="uk-UA" sz="2200" noProof="0" dirty="0" smtClean="0"/>
            <a:t>Фестивалі та концерти створюють </a:t>
          </a:r>
          <a:r>
            <a:rPr lang="uk-UA" sz="2200" b="1" u="sng" noProof="0" dirty="0" smtClean="0"/>
            <a:t>простір для спілкування й співпраці </a:t>
          </a:r>
          <a:r>
            <a:rPr lang="uk-UA" sz="2200" noProof="0" dirty="0" smtClean="0"/>
            <a:t>між різними соціальними групами, сприяючи діалогу та взаєморозумінню.</a:t>
          </a:r>
          <a:endParaRPr lang="uk-UA" sz="2200" noProof="0" dirty="0"/>
        </a:p>
      </dgm:t>
    </dgm:pt>
    <dgm:pt modelId="{921CAF10-161E-45F7-8F64-B24725970418}" type="parTrans" cxnId="{2A7B955D-7C5E-48EC-AF4C-D7A95C08D85D}">
      <dgm:prSet/>
      <dgm:spPr/>
      <dgm:t>
        <a:bodyPr/>
        <a:lstStyle/>
        <a:p>
          <a:endParaRPr lang="uk-UA" sz="2200"/>
        </a:p>
      </dgm:t>
    </dgm:pt>
    <dgm:pt modelId="{21300D15-8EA9-4AB8-A1C5-35DFF11CEC60}" type="sibTrans" cxnId="{2A7B955D-7C5E-48EC-AF4C-D7A95C08D85D}">
      <dgm:prSet/>
      <dgm:spPr/>
      <dgm:t>
        <a:bodyPr/>
        <a:lstStyle/>
        <a:p>
          <a:endParaRPr lang="uk-UA" sz="2200"/>
        </a:p>
      </dgm:t>
    </dgm:pt>
    <dgm:pt modelId="{E3094A91-B681-4FB2-B6BF-E5D700EF2B3E}">
      <dgm:prSet custT="1"/>
      <dgm:spPr/>
      <dgm:t>
        <a:bodyPr/>
        <a:lstStyle/>
        <a:p>
          <a:r>
            <a:rPr lang="uk-UA" sz="2200" b="1" dirty="0" smtClean="0"/>
            <a:t>3. Інклюзія та соціальна рівність</a:t>
          </a:r>
          <a:endParaRPr lang="uk-UA" sz="2200" noProof="0" dirty="0"/>
        </a:p>
      </dgm:t>
    </dgm:pt>
    <dgm:pt modelId="{74D8451D-6CF6-4929-A397-1BA760F76727}" type="parTrans" cxnId="{B0161733-8F4C-403A-9355-5FB2BECD1186}">
      <dgm:prSet/>
      <dgm:spPr/>
      <dgm:t>
        <a:bodyPr/>
        <a:lstStyle/>
        <a:p>
          <a:endParaRPr lang="uk-UA"/>
        </a:p>
      </dgm:t>
    </dgm:pt>
    <dgm:pt modelId="{05F72ACA-B0A7-43DB-A8D0-0C56F21DA0A8}" type="sibTrans" cxnId="{B0161733-8F4C-403A-9355-5FB2BECD1186}">
      <dgm:prSet/>
      <dgm:spPr/>
      <dgm:t>
        <a:bodyPr/>
        <a:lstStyle/>
        <a:p>
          <a:endParaRPr lang="uk-UA"/>
        </a:p>
      </dgm:t>
    </dgm:pt>
    <dgm:pt modelId="{45574899-A885-4340-842B-10810C663DC6}">
      <dgm:prSet custT="1"/>
      <dgm:spPr/>
      <dgm:t>
        <a:bodyPr/>
        <a:lstStyle/>
        <a:p>
          <a:r>
            <a:rPr lang="uk-UA" sz="2150" noProof="0" dirty="0" smtClean="0"/>
            <a:t>Культурні ініціативи часто спрямовані на </a:t>
          </a:r>
          <a:r>
            <a:rPr lang="uk-UA" sz="2150" b="1" u="sng" noProof="0" dirty="0" smtClean="0"/>
            <a:t>інтеграцію людей з інвалідністю, національних меншин або соціально вразливих </a:t>
          </a:r>
          <a:r>
            <a:rPr lang="uk-UA" sz="2150" noProof="0" dirty="0" smtClean="0"/>
            <a:t>груп у суспільне життя.</a:t>
          </a:r>
          <a:endParaRPr lang="uk-UA" sz="2150" noProof="0" dirty="0"/>
        </a:p>
      </dgm:t>
    </dgm:pt>
    <dgm:pt modelId="{0783A1B1-6535-4C52-9B9F-30C72D1C9B60}" type="parTrans" cxnId="{690E44CD-CDB3-48DE-A0D9-4F89D3F0ECFD}">
      <dgm:prSet/>
      <dgm:spPr/>
      <dgm:t>
        <a:bodyPr/>
        <a:lstStyle/>
        <a:p>
          <a:endParaRPr lang="uk-UA"/>
        </a:p>
      </dgm:t>
    </dgm:pt>
    <dgm:pt modelId="{CF30093E-7F5B-455C-BE20-88ADC404F246}" type="sibTrans" cxnId="{690E44CD-CDB3-48DE-A0D9-4F89D3F0ECFD}">
      <dgm:prSet/>
      <dgm:spPr/>
      <dgm:t>
        <a:bodyPr/>
        <a:lstStyle/>
        <a:p>
          <a:endParaRPr lang="uk-UA"/>
        </a:p>
      </dgm:t>
    </dgm:pt>
    <dgm:pt modelId="{8D4D4A94-DDEA-4986-8F87-1CDB7F8E9D65}" type="pres">
      <dgm:prSet presAssocID="{C017A262-9B55-4A52-9CCE-77C03C577B47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C085017-1834-4F9F-A5B8-007320819FA5}" type="pres">
      <dgm:prSet presAssocID="{F4BD9AB4-475C-4F33-BF2C-48C982C80E7E}" presName="compNode" presStyleCnt="0"/>
      <dgm:spPr/>
    </dgm:pt>
    <dgm:pt modelId="{F4AAC461-6D4C-45E7-9500-2D254AB50351}" type="pres">
      <dgm:prSet presAssocID="{F4BD9AB4-475C-4F33-BF2C-48C982C80E7E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FFEF41-C17D-4F47-A880-BE8E16FCDA8A}" type="pres">
      <dgm:prSet presAssocID="{F4BD9AB4-475C-4F33-BF2C-48C982C80E7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395439-879B-4913-B25E-9A97AF948946}" type="pres">
      <dgm:prSet presAssocID="{F4BD9AB4-475C-4F33-BF2C-48C982C80E7E}" presName="parentRect" presStyleLbl="alignNode1" presStyleIdx="0" presStyleCnt="3"/>
      <dgm:spPr/>
      <dgm:t>
        <a:bodyPr/>
        <a:lstStyle/>
        <a:p>
          <a:endParaRPr lang="uk-UA"/>
        </a:p>
      </dgm:t>
    </dgm:pt>
    <dgm:pt modelId="{B78F9A0A-3B41-406C-8EAC-0C27FCE3E1AB}" type="pres">
      <dgm:prSet presAssocID="{F4BD9AB4-475C-4F33-BF2C-48C982C80E7E}" presName="adorn" presStyleLbl="fgAccFollow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2E3386B-66FC-438B-B96A-7A9AAB378523}" type="pres">
      <dgm:prSet presAssocID="{EEEF959F-8109-488E-B0F2-8221A95A58CA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571696C-7454-47C5-90C7-F2E896C3E78D}" type="pres">
      <dgm:prSet presAssocID="{9714894B-B816-4AB0-8498-20B11586366B}" presName="compNode" presStyleCnt="0"/>
      <dgm:spPr/>
    </dgm:pt>
    <dgm:pt modelId="{21D4CE54-6CC2-4F3F-874B-595F0C16532F}" type="pres">
      <dgm:prSet presAssocID="{9714894B-B816-4AB0-8498-20B11586366B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44ED2E-1971-4923-84E0-11E5B93E8ECA}" type="pres">
      <dgm:prSet presAssocID="{9714894B-B816-4AB0-8498-20B11586366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59E060-DD2E-4A44-9145-1A3062FA803B}" type="pres">
      <dgm:prSet presAssocID="{9714894B-B816-4AB0-8498-20B11586366B}" presName="parentRect" presStyleLbl="alignNode1" presStyleIdx="1" presStyleCnt="3"/>
      <dgm:spPr/>
      <dgm:t>
        <a:bodyPr/>
        <a:lstStyle/>
        <a:p>
          <a:endParaRPr lang="uk-UA"/>
        </a:p>
      </dgm:t>
    </dgm:pt>
    <dgm:pt modelId="{1A687A28-7A27-4B8A-A764-EADA955FAE09}" type="pres">
      <dgm:prSet presAssocID="{9714894B-B816-4AB0-8498-20B11586366B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0A3EA54-AA47-4E98-93B0-FD456C90F1B9}" type="pres">
      <dgm:prSet presAssocID="{D1326C3F-48A2-49ED-9BDA-BA340CE2A5F7}" presName="sibTrans" presStyleLbl="sibTrans2D1" presStyleIdx="0" presStyleCnt="0"/>
      <dgm:spPr/>
      <dgm:t>
        <a:bodyPr/>
        <a:lstStyle/>
        <a:p>
          <a:endParaRPr lang="uk-UA"/>
        </a:p>
      </dgm:t>
    </dgm:pt>
    <dgm:pt modelId="{4A7A0F94-7B39-49F7-A5EA-20D6FD3365CA}" type="pres">
      <dgm:prSet presAssocID="{E3094A91-B681-4FB2-B6BF-E5D700EF2B3E}" presName="compNode" presStyleCnt="0"/>
      <dgm:spPr/>
    </dgm:pt>
    <dgm:pt modelId="{9611D476-665E-4996-A90E-98E716ED1BD9}" type="pres">
      <dgm:prSet presAssocID="{E3094A91-B681-4FB2-B6BF-E5D700EF2B3E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0F20A76-5851-4DB8-8E26-C119A96C3183}" type="pres">
      <dgm:prSet presAssocID="{E3094A91-B681-4FB2-B6BF-E5D700EF2B3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45B242-DA24-4B38-9E92-FA8F285E2A28}" type="pres">
      <dgm:prSet presAssocID="{E3094A91-B681-4FB2-B6BF-E5D700EF2B3E}" presName="parentRect" presStyleLbl="alignNode1" presStyleIdx="2" presStyleCnt="3"/>
      <dgm:spPr/>
      <dgm:t>
        <a:bodyPr/>
        <a:lstStyle/>
        <a:p>
          <a:endParaRPr lang="uk-UA"/>
        </a:p>
      </dgm:t>
    </dgm:pt>
    <dgm:pt modelId="{6D019E98-B537-4A23-B458-C0D1D458C0EF}" type="pres">
      <dgm:prSet presAssocID="{E3094A91-B681-4FB2-B6BF-E5D700EF2B3E}" presName="adorn" presStyleLbl="fgAccFollow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ABAD1891-14DC-432A-B5C7-A90AEB8F192C}" type="presOf" srcId="{EEEF959F-8109-488E-B0F2-8221A95A58CA}" destId="{12E3386B-66FC-438B-B96A-7A9AAB378523}" srcOrd="0" destOrd="0" presId="urn:microsoft.com/office/officeart/2005/8/layout/bList2"/>
    <dgm:cxn modelId="{285BC19D-3FA8-4E9D-A76F-8A6A8CF190CD}" type="presOf" srcId="{48384BB2-8C7A-4080-B2FE-3D21701F36C6}" destId="{21D4CE54-6CC2-4F3F-874B-595F0C16532F}" srcOrd="0" destOrd="0" presId="urn:microsoft.com/office/officeart/2005/8/layout/bList2"/>
    <dgm:cxn modelId="{09A53DDD-C0D6-4AAE-B292-5C1BBDED9A07}" type="presOf" srcId="{D1326C3F-48A2-49ED-9BDA-BA340CE2A5F7}" destId="{10A3EA54-AA47-4E98-93B0-FD456C90F1B9}" srcOrd="0" destOrd="0" presId="urn:microsoft.com/office/officeart/2005/8/layout/bList2"/>
    <dgm:cxn modelId="{84D8F5B6-40B3-4AF8-9305-55E5B90994E4}" srcId="{C017A262-9B55-4A52-9CCE-77C03C577B47}" destId="{9714894B-B816-4AB0-8498-20B11586366B}" srcOrd="1" destOrd="0" parTransId="{4DE68B94-936A-40DA-AD60-C5E519F44E6F}" sibTransId="{D1326C3F-48A2-49ED-9BDA-BA340CE2A5F7}"/>
    <dgm:cxn modelId="{4AC4C646-7043-47CA-9D84-BB7F04E13E06}" type="presOf" srcId="{C017A262-9B55-4A52-9CCE-77C03C577B47}" destId="{8D4D4A94-DDEA-4986-8F87-1CDB7F8E9D65}" srcOrd="0" destOrd="0" presId="urn:microsoft.com/office/officeart/2005/8/layout/bList2"/>
    <dgm:cxn modelId="{481C5831-6C89-433C-9056-C00665B61E85}" type="presOf" srcId="{F4BD9AB4-475C-4F33-BF2C-48C982C80E7E}" destId="{22395439-879B-4913-B25E-9A97AF948946}" srcOrd="1" destOrd="0" presId="urn:microsoft.com/office/officeart/2005/8/layout/bList2"/>
    <dgm:cxn modelId="{690E44CD-CDB3-48DE-A0D9-4F89D3F0ECFD}" srcId="{E3094A91-B681-4FB2-B6BF-E5D700EF2B3E}" destId="{45574899-A885-4340-842B-10810C663DC6}" srcOrd="0" destOrd="0" parTransId="{0783A1B1-6535-4C52-9B9F-30C72D1C9B60}" sibTransId="{CF30093E-7F5B-455C-BE20-88ADC404F246}"/>
    <dgm:cxn modelId="{3FFD24BA-8A88-482D-8832-3182391854E9}" type="presOf" srcId="{9714894B-B816-4AB0-8498-20B11586366B}" destId="{1444ED2E-1971-4923-84E0-11E5B93E8ECA}" srcOrd="0" destOrd="0" presId="urn:microsoft.com/office/officeart/2005/8/layout/bList2"/>
    <dgm:cxn modelId="{C9FD0BEB-9DF0-40B6-B33E-541618D0E65E}" type="presOf" srcId="{E3094A91-B681-4FB2-B6BF-E5D700EF2B3E}" destId="{70F20A76-5851-4DB8-8E26-C119A96C3183}" srcOrd="0" destOrd="0" presId="urn:microsoft.com/office/officeart/2005/8/layout/bList2"/>
    <dgm:cxn modelId="{810DD903-CE52-4A8B-859C-09367A5F1713}" type="presOf" srcId="{FC7301EC-2D9C-4C68-9E80-A125B6A248F4}" destId="{F4AAC461-6D4C-45E7-9500-2D254AB50351}" srcOrd="0" destOrd="0" presId="urn:microsoft.com/office/officeart/2005/8/layout/bList2"/>
    <dgm:cxn modelId="{8863ED7B-9A37-44C1-8DB2-0ECC96215EB8}" type="presOf" srcId="{F4BD9AB4-475C-4F33-BF2C-48C982C80E7E}" destId="{BCFFEF41-C17D-4F47-A880-BE8E16FCDA8A}" srcOrd="0" destOrd="0" presId="urn:microsoft.com/office/officeart/2005/8/layout/bList2"/>
    <dgm:cxn modelId="{2A7B955D-7C5E-48EC-AF4C-D7A95C08D85D}" srcId="{9714894B-B816-4AB0-8498-20B11586366B}" destId="{48384BB2-8C7A-4080-B2FE-3D21701F36C6}" srcOrd="0" destOrd="0" parTransId="{921CAF10-161E-45F7-8F64-B24725970418}" sibTransId="{21300D15-8EA9-4AB8-A1C5-35DFF11CEC60}"/>
    <dgm:cxn modelId="{F993179E-9234-46F0-8542-3037BA0C9156}" srcId="{F4BD9AB4-475C-4F33-BF2C-48C982C80E7E}" destId="{FC7301EC-2D9C-4C68-9E80-A125B6A248F4}" srcOrd="0" destOrd="0" parTransId="{7B5783F1-BA50-4B18-9281-32478F410937}" sibTransId="{6F041A1B-F9AF-405A-972A-39E6AD5E35BE}"/>
    <dgm:cxn modelId="{E4C47B0E-D4AD-4785-945A-6B41DB8F5AE4}" srcId="{C017A262-9B55-4A52-9CCE-77C03C577B47}" destId="{F4BD9AB4-475C-4F33-BF2C-48C982C80E7E}" srcOrd="0" destOrd="0" parTransId="{6B9FFF67-7192-4EC9-8907-98673C0C78B1}" sibTransId="{EEEF959F-8109-488E-B0F2-8221A95A58CA}"/>
    <dgm:cxn modelId="{B0161733-8F4C-403A-9355-5FB2BECD1186}" srcId="{C017A262-9B55-4A52-9CCE-77C03C577B47}" destId="{E3094A91-B681-4FB2-B6BF-E5D700EF2B3E}" srcOrd="2" destOrd="0" parTransId="{74D8451D-6CF6-4929-A397-1BA760F76727}" sibTransId="{05F72ACA-B0A7-43DB-A8D0-0C56F21DA0A8}"/>
    <dgm:cxn modelId="{438A153B-F8F0-43A7-B1BF-97FC7D943037}" type="presOf" srcId="{E3094A91-B681-4FB2-B6BF-E5D700EF2B3E}" destId="{DC45B242-DA24-4B38-9E92-FA8F285E2A28}" srcOrd="1" destOrd="0" presId="urn:microsoft.com/office/officeart/2005/8/layout/bList2"/>
    <dgm:cxn modelId="{A758E6EF-9429-4352-8DC1-274B36259446}" type="presOf" srcId="{9714894B-B816-4AB0-8498-20B11586366B}" destId="{0359E060-DD2E-4A44-9145-1A3062FA803B}" srcOrd="1" destOrd="0" presId="urn:microsoft.com/office/officeart/2005/8/layout/bList2"/>
    <dgm:cxn modelId="{5D65E3E6-D43F-481B-B5F3-3EEEDE1BD1EC}" type="presOf" srcId="{45574899-A885-4340-842B-10810C663DC6}" destId="{9611D476-665E-4996-A90E-98E716ED1BD9}" srcOrd="0" destOrd="0" presId="urn:microsoft.com/office/officeart/2005/8/layout/bList2"/>
    <dgm:cxn modelId="{C9FB49C7-7298-441B-A90C-6C779D0A8174}" type="presParOf" srcId="{8D4D4A94-DDEA-4986-8F87-1CDB7F8E9D65}" destId="{4C085017-1834-4F9F-A5B8-007320819FA5}" srcOrd="0" destOrd="0" presId="urn:microsoft.com/office/officeart/2005/8/layout/bList2"/>
    <dgm:cxn modelId="{E71863D2-EBC7-4DE8-B2FF-B0CD4A111CA4}" type="presParOf" srcId="{4C085017-1834-4F9F-A5B8-007320819FA5}" destId="{F4AAC461-6D4C-45E7-9500-2D254AB50351}" srcOrd="0" destOrd="0" presId="urn:microsoft.com/office/officeart/2005/8/layout/bList2"/>
    <dgm:cxn modelId="{E385EBDC-7F1D-438C-BFA1-E6EF183CE99D}" type="presParOf" srcId="{4C085017-1834-4F9F-A5B8-007320819FA5}" destId="{BCFFEF41-C17D-4F47-A880-BE8E16FCDA8A}" srcOrd="1" destOrd="0" presId="urn:microsoft.com/office/officeart/2005/8/layout/bList2"/>
    <dgm:cxn modelId="{10832C43-624F-4D3D-877F-3013AFA3D862}" type="presParOf" srcId="{4C085017-1834-4F9F-A5B8-007320819FA5}" destId="{22395439-879B-4913-B25E-9A97AF948946}" srcOrd="2" destOrd="0" presId="urn:microsoft.com/office/officeart/2005/8/layout/bList2"/>
    <dgm:cxn modelId="{6EBACFA2-6967-4703-AAFB-DE14C2A8B463}" type="presParOf" srcId="{4C085017-1834-4F9F-A5B8-007320819FA5}" destId="{B78F9A0A-3B41-406C-8EAC-0C27FCE3E1AB}" srcOrd="3" destOrd="0" presId="urn:microsoft.com/office/officeart/2005/8/layout/bList2"/>
    <dgm:cxn modelId="{2A1AF0A9-8F3C-4D6D-BE31-1C41AF436604}" type="presParOf" srcId="{8D4D4A94-DDEA-4986-8F87-1CDB7F8E9D65}" destId="{12E3386B-66FC-438B-B96A-7A9AAB378523}" srcOrd="1" destOrd="0" presId="urn:microsoft.com/office/officeart/2005/8/layout/bList2"/>
    <dgm:cxn modelId="{6EEB642E-7F47-405E-8826-41819F6434B1}" type="presParOf" srcId="{8D4D4A94-DDEA-4986-8F87-1CDB7F8E9D65}" destId="{2571696C-7454-47C5-90C7-F2E896C3E78D}" srcOrd="2" destOrd="0" presId="urn:microsoft.com/office/officeart/2005/8/layout/bList2"/>
    <dgm:cxn modelId="{4C5EFEEB-4730-46A6-A125-C948C4A794C7}" type="presParOf" srcId="{2571696C-7454-47C5-90C7-F2E896C3E78D}" destId="{21D4CE54-6CC2-4F3F-874B-595F0C16532F}" srcOrd="0" destOrd="0" presId="urn:microsoft.com/office/officeart/2005/8/layout/bList2"/>
    <dgm:cxn modelId="{3243B43B-36D8-4CA3-A1C5-50E007B0A8FA}" type="presParOf" srcId="{2571696C-7454-47C5-90C7-F2E896C3E78D}" destId="{1444ED2E-1971-4923-84E0-11E5B93E8ECA}" srcOrd="1" destOrd="0" presId="urn:microsoft.com/office/officeart/2005/8/layout/bList2"/>
    <dgm:cxn modelId="{9632E0EF-9B5B-433A-9A71-80B0E293AFCD}" type="presParOf" srcId="{2571696C-7454-47C5-90C7-F2E896C3E78D}" destId="{0359E060-DD2E-4A44-9145-1A3062FA803B}" srcOrd="2" destOrd="0" presId="urn:microsoft.com/office/officeart/2005/8/layout/bList2"/>
    <dgm:cxn modelId="{1A9B7A49-CA47-4CC6-8775-BA9A3B441D1C}" type="presParOf" srcId="{2571696C-7454-47C5-90C7-F2E896C3E78D}" destId="{1A687A28-7A27-4B8A-A764-EADA955FAE09}" srcOrd="3" destOrd="0" presId="urn:microsoft.com/office/officeart/2005/8/layout/bList2"/>
    <dgm:cxn modelId="{D6891DCB-EF45-40E1-A555-4037BCA9F5D7}" type="presParOf" srcId="{8D4D4A94-DDEA-4986-8F87-1CDB7F8E9D65}" destId="{10A3EA54-AA47-4E98-93B0-FD456C90F1B9}" srcOrd="3" destOrd="0" presId="urn:microsoft.com/office/officeart/2005/8/layout/bList2"/>
    <dgm:cxn modelId="{1FBEB84E-6D9D-47A5-916B-C5F5470E45A8}" type="presParOf" srcId="{8D4D4A94-DDEA-4986-8F87-1CDB7F8E9D65}" destId="{4A7A0F94-7B39-49F7-A5EA-20D6FD3365CA}" srcOrd="4" destOrd="0" presId="urn:microsoft.com/office/officeart/2005/8/layout/bList2"/>
    <dgm:cxn modelId="{A1750DF1-610C-4BE2-B727-AF8967010E1A}" type="presParOf" srcId="{4A7A0F94-7B39-49F7-A5EA-20D6FD3365CA}" destId="{9611D476-665E-4996-A90E-98E716ED1BD9}" srcOrd="0" destOrd="0" presId="urn:microsoft.com/office/officeart/2005/8/layout/bList2"/>
    <dgm:cxn modelId="{0C2518B7-852F-4A2A-B3EC-A7BE2E5D5E2B}" type="presParOf" srcId="{4A7A0F94-7B39-49F7-A5EA-20D6FD3365CA}" destId="{70F20A76-5851-4DB8-8E26-C119A96C3183}" srcOrd="1" destOrd="0" presId="urn:microsoft.com/office/officeart/2005/8/layout/bList2"/>
    <dgm:cxn modelId="{6C1A49D3-3678-4BC5-BC24-987674D9C700}" type="presParOf" srcId="{4A7A0F94-7B39-49F7-A5EA-20D6FD3365CA}" destId="{DC45B242-DA24-4B38-9E92-FA8F285E2A28}" srcOrd="2" destOrd="0" presId="urn:microsoft.com/office/officeart/2005/8/layout/bList2"/>
    <dgm:cxn modelId="{CBB229D4-53AD-4A3C-8B2B-AED9AA6E8796}" type="presParOf" srcId="{4A7A0F94-7B39-49F7-A5EA-20D6FD3365CA}" destId="{6D019E98-B537-4A23-B458-C0D1D458C0E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17A262-9B55-4A52-9CCE-77C03C577B47}" type="doc">
      <dgm:prSet loTypeId="urn:microsoft.com/office/officeart/2005/8/layout/b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F4BD9AB4-475C-4F33-BF2C-48C982C80E7E}">
      <dgm:prSet phldrT="[Текст]" custT="1"/>
      <dgm:spPr/>
      <dgm:t>
        <a:bodyPr/>
        <a:lstStyle/>
        <a:p>
          <a:r>
            <a:rPr lang="ru-RU" sz="2200" b="1" dirty="0" smtClean="0"/>
            <a:t>4. </a:t>
          </a:r>
          <a:r>
            <a:rPr lang="uk-UA" sz="2200" b="1" noProof="0" dirty="0" smtClean="0"/>
            <a:t>Підвищення рівня громадянської активності</a:t>
          </a:r>
          <a:endParaRPr lang="uk-UA" sz="2200" noProof="0" dirty="0"/>
        </a:p>
      </dgm:t>
    </dgm:pt>
    <dgm:pt modelId="{6B9FFF67-7192-4EC9-8907-98673C0C78B1}" type="parTrans" cxnId="{E4C47B0E-D4AD-4785-945A-6B41DB8F5AE4}">
      <dgm:prSet/>
      <dgm:spPr/>
      <dgm:t>
        <a:bodyPr/>
        <a:lstStyle/>
        <a:p>
          <a:endParaRPr lang="uk-UA" sz="2200"/>
        </a:p>
      </dgm:t>
    </dgm:pt>
    <dgm:pt modelId="{EEEF959F-8109-488E-B0F2-8221A95A58CA}" type="sibTrans" cxnId="{E4C47B0E-D4AD-4785-945A-6B41DB8F5AE4}">
      <dgm:prSet/>
      <dgm:spPr/>
      <dgm:t>
        <a:bodyPr/>
        <a:lstStyle/>
        <a:p>
          <a:endParaRPr lang="uk-UA" sz="2200"/>
        </a:p>
      </dgm:t>
    </dgm:pt>
    <dgm:pt modelId="{9714894B-B816-4AB0-8498-20B11586366B}">
      <dgm:prSet custT="1"/>
      <dgm:spPr/>
      <dgm:t>
        <a:bodyPr/>
        <a:lstStyle/>
        <a:p>
          <a:r>
            <a:rPr lang="ru-RU" sz="2200" b="1" noProof="0" dirty="0" smtClean="0"/>
            <a:t>5. </a:t>
          </a:r>
          <a:r>
            <a:rPr lang="uk-UA" sz="2200" b="1" noProof="0" dirty="0" smtClean="0"/>
            <a:t>Місцевий розвиток та економічний вплив</a:t>
          </a:r>
          <a:endParaRPr lang="uk-UA" sz="2200" noProof="0" dirty="0"/>
        </a:p>
      </dgm:t>
    </dgm:pt>
    <dgm:pt modelId="{4DE68B94-936A-40DA-AD60-C5E519F44E6F}" type="parTrans" cxnId="{84D8F5B6-40B3-4AF8-9305-55E5B90994E4}">
      <dgm:prSet/>
      <dgm:spPr/>
      <dgm:t>
        <a:bodyPr/>
        <a:lstStyle/>
        <a:p>
          <a:endParaRPr lang="uk-UA" sz="2200"/>
        </a:p>
      </dgm:t>
    </dgm:pt>
    <dgm:pt modelId="{D1326C3F-48A2-49ED-9BDA-BA340CE2A5F7}" type="sibTrans" cxnId="{84D8F5B6-40B3-4AF8-9305-55E5B90994E4}">
      <dgm:prSet/>
      <dgm:spPr/>
      <dgm:t>
        <a:bodyPr/>
        <a:lstStyle/>
        <a:p>
          <a:endParaRPr lang="uk-UA" sz="2200"/>
        </a:p>
      </dgm:t>
    </dgm:pt>
    <dgm:pt modelId="{FC7301EC-2D9C-4C68-9E80-A125B6A248F4}">
      <dgm:prSet phldrT="[Текст]" custT="1"/>
      <dgm:spPr/>
      <dgm:t>
        <a:bodyPr/>
        <a:lstStyle/>
        <a:p>
          <a:r>
            <a:rPr lang="uk-UA" sz="2200" noProof="0" dirty="0" smtClean="0"/>
            <a:t>Через мистецтво активісти доносять свої ідеї, </a:t>
          </a:r>
          <a:r>
            <a:rPr lang="uk-UA" sz="2200" b="1" u="sng" noProof="0" dirty="0" smtClean="0"/>
            <a:t>мобілізують громаду та спонукають до дій </a:t>
          </a:r>
          <a:r>
            <a:rPr lang="uk-UA" sz="2200" noProof="0" dirty="0" smtClean="0"/>
            <a:t>(наприклад, акції на підтримку прав жінок або захисту навколишнього середовища).</a:t>
          </a:r>
          <a:endParaRPr lang="uk-UA" sz="2200" noProof="0" dirty="0"/>
        </a:p>
      </dgm:t>
    </dgm:pt>
    <dgm:pt modelId="{7B5783F1-BA50-4B18-9281-32478F410937}" type="parTrans" cxnId="{F993179E-9234-46F0-8542-3037BA0C9156}">
      <dgm:prSet/>
      <dgm:spPr/>
      <dgm:t>
        <a:bodyPr/>
        <a:lstStyle/>
        <a:p>
          <a:endParaRPr lang="uk-UA" sz="2200"/>
        </a:p>
      </dgm:t>
    </dgm:pt>
    <dgm:pt modelId="{6F041A1B-F9AF-405A-972A-39E6AD5E35BE}" type="sibTrans" cxnId="{F993179E-9234-46F0-8542-3037BA0C9156}">
      <dgm:prSet/>
      <dgm:spPr/>
      <dgm:t>
        <a:bodyPr/>
        <a:lstStyle/>
        <a:p>
          <a:endParaRPr lang="uk-UA" sz="2200"/>
        </a:p>
      </dgm:t>
    </dgm:pt>
    <dgm:pt modelId="{48384BB2-8C7A-4080-B2FE-3D21701F36C6}">
      <dgm:prSet custT="1"/>
      <dgm:spPr/>
      <dgm:t>
        <a:bodyPr/>
        <a:lstStyle/>
        <a:p>
          <a:r>
            <a:rPr lang="uk-UA" sz="2200" noProof="0" dirty="0" smtClean="0"/>
            <a:t> </a:t>
          </a:r>
          <a:r>
            <a:rPr lang="uk-UA" sz="2200" noProof="0" dirty="0" smtClean="0"/>
            <a:t>Культурні події оживляють міста, </a:t>
          </a:r>
          <a:r>
            <a:rPr lang="uk-UA" sz="2200" b="1" u="sng" noProof="0" dirty="0" smtClean="0"/>
            <a:t>привертають туристів, стимулюють малий бізнес </a:t>
          </a:r>
          <a:r>
            <a:rPr lang="uk-UA" sz="2200" noProof="0" dirty="0" smtClean="0"/>
            <a:t>і сприяють розвитку креативних індустрій.</a:t>
          </a:r>
          <a:endParaRPr lang="uk-UA" sz="2200" noProof="0" dirty="0"/>
        </a:p>
      </dgm:t>
    </dgm:pt>
    <dgm:pt modelId="{921CAF10-161E-45F7-8F64-B24725970418}" type="parTrans" cxnId="{2A7B955D-7C5E-48EC-AF4C-D7A95C08D85D}">
      <dgm:prSet/>
      <dgm:spPr/>
      <dgm:t>
        <a:bodyPr/>
        <a:lstStyle/>
        <a:p>
          <a:endParaRPr lang="uk-UA" sz="2200"/>
        </a:p>
      </dgm:t>
    </dgm:pt>
    <dgm:pt modelId="{21300D15-8EA9-4AB8-A1C5-35DFF11CEC60}" type="sibTrans" cxnId="{2A7B955D-7C5E-48EC-AF4C-D7A95C08D85D}">
      <dgm:prSet/>
      <dgm:spPr/>
      <dgm:t>
        <a:bodyPr/>
        <a:lstStyle/>
        <a:p>
          <a:endParaRPr lang="uk-UA" sz="2200"/>
        </a:p>
      </dgm:t>
    </dgm:pt>
    <dgm:pt modelId="{8D4D4A94-DDEA-4986-8F87-1CDB7F8E9D65}" type="pres">
      <dgm:prSet presAssocID="{C017A262-9B55-4A52-9CCE-77C03C577B47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C085017-1834-4F9F-A5B8-007320819FA5}" type="pres">
      <dgm:prSet presAssocID="{F4BD9AB4-475C-4F33-BF2C-48C982C80E7E}" presName="compNode" presStyleCnt="0"/>
      <dgm:spPr/>
    </dgm:pt>
    <dgm:pt modelId="{F4AAC461-6D4C-45E7-9500-2D254AB50351}" type="pres">
      <dgm:prSet presAssocID="{F4BD9AB4-475C-4F33-BF2C-48C982C80E7E}" presName="childRec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FFEF41-C17D-4F47-A880-BE8E16FCDA8A}" type="pres">
      <dgm:prSet presAssocID="{F4BD9AB4-475C-4F33-BF2C-48C982C80E7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395439-879B-4913-B25E-9A97AF948946}" type="pres">
      <dgm:prSet presAssocID="{F4BD9AB4-475C-4F33-BF2C-48C982C80E7E}" presName="parentRect" presStyleLbl="alignNode1" presStyleIdx="0" presStyleCnt="2"/>
      <dgm:spPr/>
      <dgm:t>
        <a:bodyPr/>
        <a:lstStyle/>
        <a:p>
          <a:endParaRPr lang="uk-UA"/>
        </a:p>
      </dgm:t>
    </dgm:pt>
    <dgm:pt modelId="{B78F9A0A-3B41-406C-8EAC-0C27FCE3E1AB}" type="pres">
      <dgm:prSet presAssocID="{F4BD9AB4-475C-4F33-BF2C-48C982C80E7E}" presName="adorn" presStyleLbl="fgAccFollow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uk-UA"/>
        </a:p>
      </dgm:t>
    </dgm:pt>
    <dgm:pt modelId="{12E3386B-66FC-438B-B96A-7A9AAB378523}" type="pres">
      <dgm:prSet presAssocID="{EEEF959F-8109-488E-B0F2-8221A95A58CA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571696C-7454-47C5-90C7-F2E896C3E78D}" type="pres">
      <dgm:prSet presAssocID="{9714894B-B816-4AB0-8498-20B11586366B}" presName="compNode" presStyleCnt="0"/>
      <dgm:spPr/>
    </dgm:pt>
    <dgm:pt modelId="{21D4CE54-6CC2-4F3F-874B-595F0C16532F}" type="pres">
      <dgm:prSet presAssocID="{9714894B-B816-4AB0-8498-20B11586366B}" presName="childRec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44ED2E-1971-4923-84E0-11E5B93E8ECA}" type="pres">
      <dgm:prSet presAssocID="{9714894B-B816-4AB0-8498-20B11586366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359E060-DD2E-4A44-9145-1A3062FA803B}" type="pres">
      <dgm:prSet presAssocID="{9714894B-B816-4AB0-8498-20B11586366B}" presName="parentRect" presStyleLbl="alignNode1" presStyleIdx="1" presStyleCnt="2" custLinFactNeighborX="321" custLinFactNeighborY="-1596"/>
      <dgm:spPr/>
      <dgm:t>
        <a:bodyPr/>
        <a:lstStyle/>
        <a:p>
          <a:endParaRPr lang="uk-UA"/>
        </a:p>
      </dgm:t>
    </dgm:pt>
    <dgm:pt modelId="{1A687A28-7A27-4B8A-A764-EADA955FAE09}" type="pres">
      <dgm:prSet presAssocID="{9714894B-B816-4AB0-8498-20B11586366B}" presName="adorn" presStyleLbl="fgAccFollow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uk-UA"/>
        </a:p>
      </dgm:t>
    </dgm:pt>
  </dgm:ptLst>
  <dgm:cxnLst>
    <dgm:cxn modelId="{982D122A-910A-4979-A138-5DE0A9F36BE1}" type="presOf" srcId="{48384BB2-8C7A-4080-B2FE-3D21701F36C6}" destId="{21D4CE54-6CC2-4F3F-874B-595F0C16532F}" srcOrd="0" destOrd="0" presId="urn:microsoft.com/office/officeart/2005/8/layout/bList2"/>
    <dgm:cxn modelId="{9206B52F-C738-4480-A86E-25329B258018}" type="presOf" srcId="{9714894B-B816-4AB0-8498-20B11586366B}" destId="{1444ED2E-1971-4923-84E0-11E5B93E8ECA}" srcOrd="0" destOrd="0" presId="urn:microsoft.com/office/officeart/2005/8/layout/bList2"/>
    <dgm:cxn modelId="{DDB4E0AD-FA18-4C68-BED4-B0CDCAFB35F8}" type="presOf" srcId="{F4BD9AB4-475C-4F33-BF2C-48C982C80E7E}" destId="{22395439-879B-4913-B25E-9A97AF948946}" srcOrd="1" destOrd="0" presId="urn:microsoft.com/office/officeart/2005/8/layout/bList2"/>
    <dgm:cxn modelId="{ECF2778D-B23C-4A3A-A181-432B14877EB5}" type="presOf" srcId="{F4BD9AB4-475C-4F33-BF2C-48C982C80E7E}" destId="{BCFFEF41-C17D-4F47-A880-BE8E16FCDA8A}" srcOrd="0" destOrd="0" presId="urn:microsoft.com/office/officeart/2005/8/layout/bList2"/>
    <dgm:cxn modelId="{84D8F5B6-40B3-4AF8-9305-55E5B90994E4}" srcId="{C017A262-9B55-4A52-9CCE-77C03C577B47}" destId="{9714894B-B816-4AB0-8498-20B11586366B}" srcOrd="1" destOrd="0" parTransId="{4DE68B94-936A-40DA-AD60-C5E519F44E6F}" sibTransId="{D1326C3F-48A2-49ED-9BDA-BA340CE2A5F7}"/>
    <dgm:cxn modelId="{E4C47B0E-D4AD-4785-945A-6B41DB8F5AE4}" srcId="{C017A262-9B55-4A52-9CCE-77C03C577B47}" destId="{F4BD9AB4-475C-4F33-BF2C-48C982C80E7E}" srcOrd="0" destOrd="0" parTransId="{6B9FFF67-7192-4EC9-8907-98673C0C78B1}" sibTransId="{EEEF959F-8109-488E-B0F2-8221A95A58CA}"/>
    <dgm:cxn modelId="{BD4947B2-E5E8-4174-8085-DF1953AE6AF9}" type="presOf" srcId="{FC7301EC-2D9C-4C68-9E80-A125B6A248F4}" destId="{F4AAC461-6D4C-45E7-9500-2D254AB50351}" srcOrd="0" destOrd="0" presId="urn:microsoft.com/office/officeart/2005/8/layout/bList2"/>
    <dgm:cxn modelId="{D81807A4-4D5A-48EF-AFC3-8A55B35CA3FB}" type="presOf" srcId="{EEEF959F-8109-488E-B0F2-8221A95A58CA}" destId="{12E3386B-66FC-438B-B96A-7A9AAB378523}" srcOrd="0" destOrd="0" presId="urn:microsoft.com/office/officeart/2005/8/layout/bList2"/>
    <dgm:cxn modelId="{5144C06C-E913-494C-A196-103217EA64C5}" type="presOf" srcId="{9714894B-B816-4AB0-8498-20B11586366B}" destId="{0359E060-DD2E-4A44-9145-1A3062FA803B}" srcOrd="1" destOrd="0" presId="urn:microsoft.com/office/officeart/2005/8/layout/bList2"/>
    <dgm:cxn modelId="{2A7B955D-7C5E-48EC-AF4C-D7A95C08D85D}" srcId="{9714894B-B816-4AB0-8498-20B11586366B}" destId="{48384BB2-8C7A-4080-B2FE-3D21701F36C6}" srcOrd="0" destOrd="0" parTransId="{921CAF10-161E-45F7-8F64-B24725970418}" sibTransId="{21300D15-8EA9-4AB8-A1C5-35DFF11CEC60}"/>
    <dgm:cxn modelId="{F993179E-9234-46F0-8542-3037BA0C9156}" srcId="{F4BD9AB4-475C-4F33-BF2C-48C982C80E7E}" destId="{FC7301EC-2D9C-4C68-9E80-A125B6A248F4}" srcOrd="0" destOrd="0" parTransId="{7B5783F1-BA50-4B18-9281-32478F410937}" sibTransId="{6F041A1B-F9AF-405A-972A-39E6AD5E35BE}"/>
    <dgm:cxn modelId="{CF657542-4068-4512-BE74-CBA9D8308B56}" type="presOf" srcId="{C017A262-9B55-4A52-9CCE-77C03C577B47}" destId="{8D4D4A94-DDEA-4986-8F87-1CDB7F8E9D65}" srcOrd="0" destOrd="0" presId="urn:microsoft.com/office/officeart/2005/8/layout/bList2"/>
    <dgm:cxn modelId="{3722F356-5EA0-4853-B7A5-D2BAB0FADA43}" type="presParOf" srcId="{8D4D4A94-DDEA-4986-8F87-1CDB7F8E9D65}" destId="{4C085017-1834-4F9F-A5B8-007320819FA5}" srcOrd="0" destOrd="0" presId="urn:microsoft.com/office/officeart/2005/8/layout/bList2"/>
    <dgm:cxn modelId="{8F847E1E-6B3F-4643-9561-7E92C99B3451}" type="presParOf" srcId="{4C085017-1834-4F9F-A5B8-007320819FA5}" destId="{F4AAC461-6D4C-45E7-9500-2D254AB50351}" srcOrd="0" destOrd="0" presId="urn:microsoft.com/office/officeart/2005/8/layout/bList2"/>
    <dgm:cxn modelId="{2C42982E-B195-41C9-9B8A-53D8C36B4086}" type="presParOf" srcId="{4C085017-1834-4F9F-A5B8-007320819FA5}" destId="{BCFFEF41-C17D-4F47-A880-BE8E16FCDA8A}" srcOrd="1" destOrd="0" presId="urn:microsoft.com/office/officeart/2005/8/layout/bList2"/>
    <dgm:cxn modelId="{E4CE81CE-8C38-429F-B010-D458EA011585}" type="presParOf" srcId="{4C085017-1834-4F9F-A5B8-007320819FA5}" destId="{22395439-879B-4913-B25E-9A97AF948946}" srcOrd="2" destOrd="0" presId="urn:microsoft.com/office/officeart/2005/8/layout/bList2"/>
    <dgm:cxn modelId="{1565AE2D-3AFC-43F1-A3DE-D3385C5460DD}" type="presParOf" srcId="{4C085017-1834-4F9F-A5B8-007320819FA5}" destId="{B78F9A0A-3B41-406C-8EAC-0C27FCE3E1AB}" srcOrd="3" destOrd="0" presId="urn:microsoft.com/office/officeart/2005/8/layout/bList2"/>
    <dgm:cxn modelId="{F085DA9B-7A5D-4FD9-86C5-08A25BA61A53}" type="presParOf" srcId="{8D4D4A94-DDEA-4986-8F87-1CDB7F8E9D65}" destId="{12E3386B-66FC-438B-B96A-7A9AAB378523}" srcOrd="1" destOrd="0" presId="urn:microsoft.com/office/officeart/2005/8/layout/bList2"/>
    <dgm:cxn modelId="{A7B15106-F70A-436B-BE44-2D676C80AFF3}" type="presParOf" srcId="{8D4D4A94-DDEA-4986-8F87-1CDB7F8E9D65}" destId="{2571696C-7454-47C5-90C7-F2E896C3E78D}" srcOrd="2" destOrd="0" presId="urn:microsoft.com/office/officeart/2005/8/layout/bList2"/>
    <dgm:cxn modelId="{7C98F8B5-BAA3-48C0-A93E-D25BB59ACD70}" type="presParOf" srcId="{2571696C-7454-47C5-90C7-F2E896C3E78D}" destId="{21D4CE54-6CC2-4F3F-874B-595F0C16532F}" srcOrd="0" destOrd="0" presId="urn:microsoft.com/office/officeart/2005/8/layout/bList2"/>
    <dgm:cxn modelId="{530BB0D2-436C-4955-96CF-6BB1DE71BB8D}" type="presParOf" srcId="{2571696C-7454-47C5-90C7-F2E896C3E78D}" destId="{1444ED2E-1971-4923-84E0-11E5B93E8ECA}" srcOrd="1" destOrd="0" presId="urn:microsoft.com/office/officeart/2005/8/layout/bList2"/>
    <dgm:cxn modelId="{2FD59AC3-9C48-4398-8285-630BA0667BA4}" type="presParOf" srcId="{2571696C-7454-47C5-90C7-F2E896C3E78D}" destId="{0359E060-DD2E-4A44-9145-1A3062FA803B}" srcOrd="2" destOrd="0" presId="urn:microsoft.com/office/officeart/2005/8/layout/bList2"/>
    <dgm:cxn modelId="{5343F356-BC56-458D-B199-A0485A39F721}" type="presParOf" srcId="{2571696C-7454-47C5-90C7-F2E896C3E78D}" destId="{1A687A28-7A27-4B8A-A764-EADA955FAE0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8C972-11F8-44C0-BE22-8140F263CC56}">
      <dsp:nvSpPr>
        <dsp:cNvPr id="0" name=""/>
        <dsp:cNvSpPr/>
      </dsp:nvSpPr>
      <dsp:spPr>
        <a:xfrm>
          <a:off x="63817" y="455178"/>
          <a:ext cx="4396688" cy="302931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B079E7-0AA9-4EF1-8DED-B0E51BC3C418}">
      <dsp:nvSpPr>
        <dsp:cNvPr id="0" name=""/>
        <dsp:cNvSpPr/>
      </dsp:nvSpPr>
      <dsp:spPr>
        <a:xfrm>
          <a:off x="130295" y="3529845"/>
          <a:ext cx="4396688" cy="163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effectLst/>
            </a:rPr>
            <a:t>Збереження культурної спадщини</a:t>
          </a:r>
          <a:endParaRPr lang="uk-UA" sz="1800" kern="1200" noProof="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культурні заходи сприяють популяризації народних традицій і звичаїв, допомагають передавати культурні надбання від покоління до покоління (День Незалежності).</a:t>
          </a:r>
          <a:endParaRPr lang="uk-UA" sz="1800" kern="1200" noProof="0" dirty="0"/>
        </a:p>
      </dsp:txBody>
      <dsp:txXfrm>
        <a:off x="130295" y="3529845"/>
        <a:ext cx="4396688" cy="1631171"/>
      </dsp:txXfrm>
    </dsp:sp>
    <dsp:sp modelId="{A6F6CB9B-81D0-4BCB-B1D6-3C4C0A81E2EE}">
      <dsp:nvSpPr>
        <dsp:cNvPr id="0" name=""/>
        <dsp:cNvSpPr/>
      </dsp:nvSpPr>
      <dsp:spPr>
        <a:xfrm>
          <a:off x="5224482" y="451330"/>
          <a:ext cx="4396688" cy="302931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36E9C6-D576-45F9-965B-80656490CCEB}">
      <dsp:nvSpPr>
        <dsp:cNvPr id="0" name=""/>
        <dsp:cNvSpPr/>
      </dsp:nvSpPr>
      <dsp:spPr>
        <a:xfrm>
          <a:off x="4836870" y="3480648"/>
          <a:ext cx="5171912" cy="163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Мова як елемент самоідентифікації</a:t>
          </a:r>
          <a:endParaRPr lang="uk-UA" sz="1800" b="1" kern="1200" noProof="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noProof="0" dirty="0" smtClean="0"/>
            <a:t>Культурні події часто стають майданчиком для розвитку та популяризації національної мови. </a:t>
          </a:r>
          <a:endParaRPr lang="uk-UA" sz="1800" b="0" kern="1200" noProof="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noProof="0" dirty="0" smtClean="0"/>
            <a:t>Літературні фестивалі, театральні вистави та пісенні конкурси допомагають зміцнювати </a:t>
          </a:r>
          <a:r>
            <a:rPr lang="uk-UA" sz="1800" b="0" kern="1200" noProof="0" dirty="0" err="1" smtClean="0"/>
            <a:t>мовну</a:t>
          </a:r>
          <a:r>
            <a:rPr lang="uk-UA" sz="1800" b="0" kern="1200" noProof="0" dirty="0" smtClean="0"/>
            <a:t> свідомість громадян і підтримувати її життєздатність.</a:t>
          </a:r>
          <a:endParaRPr lang="uk-UA" sz="1800" b="0" kern="1200" noProof="0" dirty="0"/>
        </a:p>
      </dsp:txBody>
      <dsp:txXfrm>
        <a:off x="4836870" y="3480648"/>
        <a:ext cx="5171912" cy="1631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8C972-11F8-44C0-BE22-8140F263CC56}">
      <dsp:nvSpPr>
        <dsp:cNvPr id="0" name=""/>
        <dsp:cNvSpPr/>
      </dsp:nvSpPr>
      <dsp:spPr>
        <a:xfrm>
          <a:off x="63817" y="455178"/>
          <a:ext cx="4396688" cy="302931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B079E7-0AA9-4EF1-8DED-B0E51BC3C418}">
      <dsp:nvSpPr>
        <dsp:cNvPr id="0" name=""/>
        <dsp:cNvSpPr/>
      </dsp:nvSpPr>
      <dsp:spPr>
        <a:xfrm>
          <a:off x="130295" y="3529845"/>
          <a:ext cx="4396688" cy="163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effectLst/>
            </a:rPr>
            <a:t>Формування національної гордості</a:t>
          </a:r>
          <a:endParaRPr lang="uk-UA" sz="1800" kern="1200" noProof="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Культурні заходи сприяють усвідомленню власної ідентичності через мистецтво, музику, літературу та інші форми творчості.</a:t>
          </a:r>
          <a:endParaRPr lang="uk-UA" sz="1800" kern="1200" noProof="0" dirty="0"/>
        </a:p>
      </dsp:txBody>
      <dsp:txXfrm>
        <a:off x="130295" y="3529845"/>
        <a:ext cx="4396688" cy="1631171"/>
      </dsp:txXfrm>
    </dsp:sp>
    <dsp:sp modelId="{A6F6CB9B-81D0-4BCB-B1D6-3C4C0A81E2EE}">
      <dsp:nvSpPr>
        <dsp:cNvPr id="0" name=""/>
        <dsp:cNvSpPr/>
      </dsp:nvSpPr>
      <dsp:spPr>
        <a:xfrm>
          <a:off x="5224482" y="451330"/>
          <a:ext cx="4396688" cy="302931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136E9C6-D576-45F9-965B-80656490CCEB}">
      <dsp:nvSpPr>
        <dsp:cNvPr id="0" name=""/>
        <dsp:cNvSpPr/>
      </dsp:nvSpPr>
      <dsp:spPr>
        <a:xfrm>
          <a:off x="4836870" y="3480648"/>
          <a:ext cx="5171912" cy="1631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Зміцнення суспільних зв’язків</a:t>
          </a:r>
          <a:endParaRPr lang="uk-UA" sz="1800" b="1" kern="1200" noProof="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noProof="0" dirty="0" smtClean="0"/>
            <a:t>Культурні події об’єднують людей незалежно від віку, соціального статусу чи політичних поглядів. </a:t>
          </a:r>
          <a:endParaRPr lang="uk-UA" sz="1800" b="0" kern="1200" noProof="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noProof="0" dirty="0" smtClean="0"/>
            <a:t>Фестивалі, кінопокази або народні свята створюють атмосферу єдності та взаєморозуміння, що важливо для гармонійного розвитку суспільства.</a:t>
          </a:r>
          <a:endParaRPr lang="uk-UA" sz="1800" b="0" kern="1200" noProof="0" dirty="0"/>
        </a:p>
      </dsp:txBody>
      <dsp:txXfrm>
        <a:off x="4836870" y="3480648"/>
        <a:ext cx="5171912" cy="16311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626C3-C124-4778-A8D7-6F0E8781130C}">
      <dsp:nvSpPr>
        <dsp:cNvPr id="0" name=""/>
        <dsp:cNvSpPr/>
      </dsp:nvSpPr>
      <dsp:spPr>
        <a:xfrm>
          <a:off x="2625" y="716101"/>
          <a:ext cx="3879635" cy="2673068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79F68A2-43AE-4C34-9052-86A58AAE3496}">
      <dsp:nvSpPr>
        <dsp:cNvPr id="0" name=""/>
        <dsp:cNvSpPr/>
      </dsp:nvSpPr>
      <dsp:spPr>
        <a:xfrm>
          <a:off x="2625" y="3389170"/>
          <a:ext cx="3879635" cy="143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Мистецькі виставки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це покази живопису, скульптури, графіки та інших видів образотворчого мистецтва. Вони допомагають глядачам зануритися в різні художні стилі та етапи розвитку мистецтва.</a:t>
          </a:r>
          <a:endParaRPr lang="uk-UA" sz="1800" kern="1200" dirty="0"/>
        </a:p>
      </dsp:txBody>
      <dsp:txXfrm>
        <a:off x="2625" y="3389170"/>
        <a:ext cx="3879635" cy="1439344"/>
      </dsp:txXfrm>
    </dsp:sp>
    <dsp:sp modelId="{53C8EC37-F8AD-4573-9B47-A8EC9256D557}">
      <dsp:nvSpPr>
        <dsp:cNvPr id="0" name=""/>
        <dsp:cNvSpPr/>
      </dsp:nvSpPr>
      <dsp:spPr>
        <a:xfrm>
          <a:off x="4270387" y="716101"/>
          <a:ext cx="3879635" cy="2673068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96F238-5E92-420E-B7EF-5E30A978BE0E}">
      <dsp:nvSpPr>
        <dsp:cNvPr id="0" name=""/>
        <dsp:cNvSpPr/>
      </dsp:nvSpPr>
      <dsp:spPr>
        <a:xfrm>
          <a:off x="4270387" y="3389170"/>
          <a:ext cx="3879635" cy="14393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Тематичні виставки</a:t>
          </a:r>
          <a:endParaRPr lang="uk-UA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це заходи, присвячені конкретним історичним подіям чи персоналіям. Наприклад, виставки, що розповідають про революції, війни або великих історичних особистостей.</a:t>
          </a:r>
          <a:endParaRPr lang="uk-UA" sz="1800" kern="1200" noProof="0" dirty="0"/>
        </a:p>
      </dsp:txBody>
      <dsp:txXfrm>
        <a:off x="4270387" y="3389170"/>
        <a:ext cx="3879635" cy="14393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DF801-F573-46B7-887B-8BA07351AC08}">
      <dsp:nvSpPr>
        <dsp:cNvPr id="0" name=""/>
        <dsp:cNvSpPr/>
      </dsp:nvSpPr>
      <dsp:spPr>
        <a:xfrm>
          <a:off x="0" y="0"/>
          <a:ext cx="7160344" cy="1724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/>
            <a:t>Класичні концерти</a:t>
          </a:r>
          <a:endParaRPr lang="uk-UA" sz="280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виступи оркестрів, солістів, хорових колективів</a:t>
          </a:r>
          <a:r>
            <a:rPr lang="ru-RU" sz="2200" kern="1200" dirty="0" smtClean="0"/>
            <a:t>.</a:t>
          </a:r>
          <a:endParaRPr lang="uk-UA" sz="2200" kern="1200" dirty="0"/>
        </a:p>
      </dsp:txBody>
      <dsp:txXfrm>
        <a:off x="1604495" y="0"/>
        <a:ext cx="5555848" cy="1724264"/>
      </dsp:txXfrm>
    </dsp:sp>
    <dsp:sp modelId="{9216AF45-94A3-4058-8307-4059FA45C7FC}">
      <dsp:nvSpPr>
        <dsp:cNvPr id="0" name=""/>
        <dsp:cNvSpPr/>
      </dsp:nvSpPr>
      <dsp:spPr>
        <a:xfrm>
          <a:off x="172426" y="172426"/>
          <a:ext cx="1432068" cy="13794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0EF9B1-75D7-4341-8A16-C5D3F73E10DC}">
      <dsp:nvSpPr>
        <dsp:cNvPr id="0" name=""/>
        <dsp:cNvSpPr/>
      </dsp:nvSpPr>
      <dsp:spPr>
        <a:xfrm>
          <a:off x="0" y="1872206"/>
          <a:ext cx="7160344" cy="1724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Поп- і </a:t>
          </a:r>
          <a:r>
            <a:rPr lang="uk-UA" sz="2800" b="1" kern="1200" noProof="0" dirty="0" smtClean="0"/>
            <a:t>рок-концерти</a:t>
          </a:r>
          <a:endParaRPr lang="uk-UA" sz="280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виступи популярних музикантів, гуртів</a:t>
          </a:r>
          <a:r>
            <a:rPr lang="ru-RU" sz="2200" kern="1200" dirty="0" smtClean="0"/>
            <a:t>.</a:t>
          </a:r>
          <a:endParaRPr lang="ru-RU" sz="2200" kern="1200" dirty="0"/>
        </a:p>
      </dsp:txBody>
      <dsp:txXfrm>
        <a:off x="1604495" y="1872206"/>
        <a:ext cx="5555848" cy="1724264"/>
      </dsp:txXfrm>
    </dsp:sp>
    <dsp:sp modelId="{1793C8B9-6264-4DC2-ABEF-E50D69ECBFB3}">
      <dsp:nvSpPr>
        <dsp:cNvPr id="0" name=""/>
        <dsp:cNvSpPr/>
      </dsp:nvSpPr>
      <dsp:spPr>
        <a:xfrm>
          <a:off x="172426" y="2069117"/>
          <a:ext cx="1432068" cy="13794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8CBE68-A8D2-4E09-982B-F3EE3C46FCC4}">
      <dsp:nvSpPr>
        <dsp:cNvPr id="0" name=""/>
        <dsp:cNvSpPr/>
      </dsp:nvSpPr>
      <dsp:spPr>
        <a:xfrm>
          <a:off x="0" y="3793381"/>
          <a:ext cx="7160344" cy="1724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Фестивалі вуличної музики</a:t>
          </a:r>
          <a:endParaRPr lang="uk-UA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 це часто безкоштовні заходи, які збирають різні музичні колективи з усього світу.</a:t>
          </a:r>
          <a:endParaRPr lang="uk-UA" sz="2200" kern="1200" dirty="0"/>
        </a:p>
      </dsp:txBody>
      <dsp:txXfrm>
        <a:off x="1604495" y="3793381"/>
        <a:ext cx="5555848" cy="1724264"/>
      </dsp:txXfrm>
    </dsp:sp>
    <dsp:sp modelId="{A4A398EA-26EC-4303-8D14-D64E04E7EE37}">
      <dsp:nvSpPr>
        <dsp:cNvPr id="0" name=""/>
        <dsp:cNvSpPr/>
      </dsp:nvSpPr>
      <dsp:spPr>
        <a:xfrm>
          <a:off x="172426" y="3965808"/>
          <a:ext cx="1432068" cy="13794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FE3C4-2BC4-4A02-BA0A-6248065F72C2}">
      <dsp:nvSpPr>
        <dsp:cNvPr id="0" name=""/>
        <dsp:cNvSpPr/>
      </dsp:nvSpPr>
      <dsp:spPr>
        <a:xfrm>
          <a:off x="0" y="292806"/>
          <a:ext cx="10873208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3882" tIns="354076" rIns="84388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Організатори розробляють концепцію, визначають її формат, цільову аудиторію та місце проведення.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Учасники (артисти, спікери, майстри) обговорюють умови участі, технічні вимоги та програму заходу.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Важливою є ефективна комунікація через зустрічі, електронні листи, чати або онлайн-платформи.</a:t>
          </a:r>
          <a:endParaRPr lang="uk-UA" sz="1600" kern="1200" noProof="0" dirty="0"/>
        </a:p>
      </dsp:txBody>
      <dsp:txXfrm>
        <a:off x="0" y="292806"/>
        <a:ext cx="10873208" cy="1231650"/>
      </dsp:txXfrm>
    </dsp:sp>
    <dsp:sp modelId="{73C69E01-6697-42B5-80BD-AC7A2F96C40D}">
      <dsp:nvSpPr>
        <dsp:cNvPr id="0" name=""/>
        <dsp:cNvSpPr/>
      </dsp:nvSpPr>
      <dsp:spPr>
        <a:xfrm>
          <a:off x="543660" y="41885"/>
          <a:ext cx="7611245" cy="50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687" tIns="0" rIns="28768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1. Підготовчий етап</a:t>
          </a:r>
          <a:endParaRPr lang="uk-UA" sz="1600" kern="1200" dirty="0"/>
        </a:p>
      </dsp:txBody>
      <dsp:txXfrm>
        <a:off x="568158" y="66383"/>
        <a:ext cx="7562249" cy="452844"/>
      </dsp:txXfrm>
    </dsp:sp>
    <dsp:sp modelId="{C19BC14A-E7D5-4903-A8D9-1E2B90AB7C13}">
      <dsp:nvSpPr>
        <dsp:cNvPr id="0" name=""/>
        <dsp:cNvSpPr/>
      </dsp:nvSpPr>
      <dsp:spPr>
        <a:xfrm>
          <a:off x="0" y="1867176"/>
          <a:ext cx="10873208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3882" tIns="354076" rIns="84388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Організатори координують розклад, технічне забезпечення та взаємодію учасників.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Учасники мають доступ до актуальної інформації про </a:t>
          </a:r>
          <a:r>
            <a:rPr lang="uk-UA" sz="1600" kern="1200" noProof="0" dirty="0" err="1" smtClean="0"/>
            <a:t>таймінг</a:t>
          </a:r>
          <a:r>
            <a:rPr lang="uk-UA" sz="1600" kern="1200" noProof="0" dirty="0" smtClean="0"/>
            <a:t>, правила та необхідні ресурси.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Використовуються групові чати, рації, мобільні додатки для швидкої комунікації.</a:t>
          </a:r>
          <a:endParaRPr lang="uk-UA" sz="1600" kern="1200" noProof="0" dirty="0"/>
        </a:p>
      </dsp:txBody>
      <dsp:txXfrm>
        <a:off x="0" y="1867176"/>
        <a:ext cx="10873208" cy="1231650"/>
      </dsp:txXfrm>
    </dsp:sp>
    <dsp:sp modelId="{40CA1651-08D4-4557-B833-DDAF0437E321}">
      <dsp:nvSpPr>
        <dsp:cNvPr id="0" name=""/>
        <dsp:cNvSpPr/>
      </dsp:nvSpPr>
      <dsp:spPr>
        <a:xfrm>
          <a:off x="543660" y="1616255"/>
          <a:ext cx="7611245" cy="501840"/>
        </a:xfrm>
        <a:prstGeom prst="round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687" tIns="0" rIns="28768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/>
            <a:t>2. Комунікація під час події</a:t>
          </a:r>
          <a:endParaRPr lang="uk-UA" sz="1600" b="1" kern="1200" noProof="0" dirty="0"/>
        </a:p>
      </dsp:txBody>
      <dsp:txXfrm>
        <a:off x="568158" y="1640753"/>
        <a:ext cx="7562249" cy="452844"/>
      </dsp:txXfrm>
    </dsp:sp>
    <dsp:sp modelId="{651BD1B6-1FE8-401A-A41A-C8E6853B02F3}">
      <dsp:nvSpPr>
        <dsp:cNvPr id="0" name=""/>
        <dsp:cNvSpPr/>
      </dsp:nvSpPr>
      <dsp:spPr>
        <a:xfrm>
          <a:off x="0" y="3441545"/>
          <a:ext cx="10873208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3882" tIns="354076" rIns="84388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Організатори збирають відгуки учасників через анкети, </a:t>
          </a:r>
          <a:r>
            <a:rPr lang="uk-UA" sz="1600" kern="1200" noProof="0" dirty="0" err="1" smtClean="0"/>
            <a:t>соцмережі</a:t>
          </a:r>
          <a:r>
            <a:rPr lang="uk-UA" sz="1600" kern="1200" noProof="0" dirty="0" smtClean="0"/>
            <a:t> або особисті розмови.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Аналізується успішність заходу, що допомагає покращити наступні культурні ініціативи.</a:t>
          </a:r>
          <a:endParaRPr lang="uk-UA" sz="1600" kern="1200" noProof="0" dirty="0"/>
        </a:p>
      </dsp:txBody>
      <dsp:txXfrm>
        <a:off x="0" y="3441545"/>
        <a:ext cx="10873208" cy="963900"/>
      </dsp:txXfrm>
    </dsp:sp>
    <dsp:sp modelId="{C9B828F5-B977-412C-BB3B-0B5FA16665C6}">
      <dsp:nvSpPr>
        <dsp:cNvPr id="0" name=""/>
        <dsp:cNvSpPr/>
      </dsp:nvSpPr>
      <dsp:spPr>
        <a:xfrm>
          <a:off x="543660" y="3190625"/>
          <a:ext cx="7611245" cy="501840"/>
        </a:xfrm>
        <a:prstGeom prst="round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687" tIns="0" rIns="28768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/>
            <a:t>3. Зворотний зв'язок та аналіз після заходу</a:t>
          </a:r>
          <a:endParaRPr lang="ru-RU" sz="1600" b="1" kern="1200"/>
        </a:p>
      </dsp:txBody>
      <dsp:txXfrm>
        <a:off x="568158" y="3215123"/>
        <a:ext cx="7562249" cy="452844"/>
      </dsp:txXfrm>
    </dsp:sp>
    <dsp:sp modelId="{61F92F45-C667-4450-B4DB-45ECF17474DC}">
      <dsp:nvSpPr>
        <dsp:cNvPr id="0" name=""/>
        <dsp:cNvSpPr/>
      </dsp:nvSpPr>
      <dsp:spPr>
        <a:xfrm>
          <a:off x="0" y="4748165"/>
          <a:ext cx="10873208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3882" tIns="354076" rIns="84388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Взаємна довіра та професіоналізм.</a:t>
          </a:r>
          <a:endParaRPr lang="uk-UA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Чітке планування та швидке реагування на можливі проблеми.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Використання цифрових платформ для організації, промоції та координації.</a:t>
          </a:r>
          <a:endParaRPr lang="uk-UA" sz="1600" kern="1200" noProof="0" dirty="0"/>
        </a:p>
      </dsp:txBody>
      <dsp:txXfrm>
        <a:off x="0" y="4748165"/>
        <a:ext cx="10873208" cy="1231650"/>
      </dsp:txXfrm>
    </dsp:sp>
    <dsp:sp modelId="{4FD5E7C0-BE2F-4B7B-97E4-F780AC10E4AA}">
      <dsp:nvSpPr>
        <dsp:cNvPr id="0" name=""/>
        <dsp:cNvSpPr/>
      </dsp:nvSpPr>
      <dsp:spPr>
        <a:xfrm>
          <a:off x="543660" y="4497246"/>
          <a:ext cx="7611245" cy="501840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87687" tIns="0" rIns="28768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/>
            <a:t>4. Додаткові фактори успішної взаємодії</a:t>
          </a:r>
          <a:endParaRPr lang="uk-UA" sz="1600" b="1" kern="1200" dirty="0"/>
        </a:p>
      </dsp:txBody>
      <dsp:txXfrm>
        <a:off x="568158" y="4521744"/>
        <a:ext cx="7562249" cy="45284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AC461-6D4C-45E7-9500-2D254AB50351}">
      <dsp:nvSpPr>
        <dsp:cNvPr id="0" name=""/>
        <dsp:cNvSpPr/>
      </dsp:nvSpPr>
      <dsp:spPr>
        <a:xfrm>
          <a:off x="7787" y="1346732"/>
          <a:ext cx="3363295" cy="25106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Кінофестивалі, виставки, театральні постановки та літературні зустрічі можуть </a:t>
          </a:r>
          <a:r>
            <a:rPr lang="uk-UA" sz="2200" b="1" u="sng" kern="1200" noProof="0" dirty="0" smtClean="0"/>
            <a:t>порушувати актуальні теми </a:t>
          </a:r>
          <a:r>
            <a:rPr lang="uk-UA" sz="2200" kern="1200" noProof="0" dirty="0" smtClean="0"/>
            <a:t>впливаючи на мислення та поведінку людей.</a:t>
          </a:r>
          <a:endParaRPr lang="uk-UA" sz="2200" kern="1200" noProof="0" dirty="0"/>
        </a:p>
      </dsp:txBody>
      <dsp:txXfrm>
        <a:off x="66614" y="1405559"/>
        <a:ext cx="3245641" cy="2451802"/>
      </dsp:txXfrm>
    </dsp:sp>
    <dsp:sp modelId="{22395439-879B-4913-B25E-9A97AF948946}">
      <dsp:nvSpPr>
        <dsp:cNvPr id="0" name=""/>
        <dsp:cNvSpPr/>
      </dsp:nvSpPr>
      <dsp:spPr>
        <a:xfrm>
          <a:off x="7787" y="3857361"/>
          <a:ext cx="3363295" cy="107957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1. </a:t>
          </a:r>
          <a:r>
            <a:rPr lang="uk-UA" sz="2200" b="1" kern="1200" noProof="0" dirty="0" smtClean="0"/>
            <a:t>Формування цінностей та світогляду</a:t>
          </a:r>
          <a:endParaRPr lang="uk-UA" sz="2200" kern="1200" noProof="0" dirty="0"/>
        </a:p>
      </dsp:txBody>
      <dsp:txXfrm>
        <a:off x="7787" y="3857361"/>
        <a:ext cx="2368518" cy="1079570"/>
      </dsp:txXfrm>
    </dsp:sp>
    <dsp:sp modelId="{B78F9A0A-3B41-406C-8EAC-0C27FCE3E1AB}">
      <dsp:nvSpPr>
        <dsp:cNvPr id="0" name=""/>
        <dsp:cNvSpPr/>
      </dsp:nvSpPr>
      <dsp:spPr>
        <a:xfrm>
          <a:off x="2471447" y="4028841"/>
          <a:ext cx="1177153" cy="117715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4CE54-6CC2-4F3F-874B-595F0C16532F}">
      <dsp:nvSpPr>
        <dsp:cNvPr id="0" name=""/>
        <dsp:cNvSpPr/>
      </dsp:nvSpPr>
      <dsp:spPr>
        <a:xfrm>
          <a:off x="3940233" y="1346732"/>
          <a:ext cx="3363295" cy="25106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 </a:t>
          </a:r>
          <a:r>
            <a:rPr lang="uk-UA" sz="2200" kern="1200" noProof="0" dirty="0" smtClean="0"/>
            <a:t>Фестивалі та концерти створюють </a:t>
          </a:r>
          <a:r>
            <a:rPr lang="uk-UA" sz="2200" b="1" u="sng" kern="1200" noProof="0" dirty="0" smtClean="0"/>
            <a:t>простір для спілкування й співпраці </a:t>
          </a:r>
          <a:r>
            <a:rPr lang="uk-UA" sz="2200" kern="1200" noProof="0" dirty="0" smtClean="0"/>
            <a:t>між різними соціальними групами, сприяючи діалогу та взаєморозумінню.</a:t>
          </a:r>
          <a:endParaRPr lang="uk-UA" sz="2200" kern="1200" noProof="0" dirty="0"/>
        </a:p>
      </dsp:txBody>
      <dsp:txXfrm>
        <a:off x="3999060" y="1405559"/>
        <a:ext cx="3245641" cy="2451802"/>
      </dsp:txXfrm>
    </dsp:sp>
    <dsp:sp modelId="{0359E060-DD2E-4A44-9145-1A3062FA803B}">
      <dsp:nvSpPr>
        <dsp:cNvPr id="0" name=""/>
        <dsp:cNvSpPr/>
      </dsp:nvSpPr>
      <dsp:spPr>
        <a:xfrm>
          <a:off x="3940233" y="3857361"/>
          <a:ext cx="3363295" cy="1079570"/>
        </a:xfrm>
        <a:prstGeom prst="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2. Об’єднання громад</a:t>
          </a:r>
          <a:endParaRPr lang="uk-UA" sz="2200" kern="1200" noProof="0" dirty="0"/>
        </a:p>
      </dsp:txBody>
      <dsp:txXfrm>
        <a:off x="3940233" y="3857361"/>
        <a:ext cx="2368518" cy="1079570"/>
      </dsp:txXfrm>
    </dsp:sp>
    <dsp:sp modelId="{1A687A28-7A27-4B8A-A764-EADA955FAE09}">
      <dsp:nvSpPr>
        <dsp:cNvPr id="0" name=""/>
        <dsp:cNvSpPr/>
      </dsp:nvSpPr>
      <dsp:spPr>
        <a:xfrm>
          <a:off x="6403893" y="4028841"/>
          <a:ext cx="1177153" cy="117715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1D476-665E-4996-A90E-98E716ED1BD9}">
      <dsp:nvSpPr>
        <dsp:cNvPr id="0" name=""/>
        <dsp:cNvSpPr/>
      </dsp:nvSpPr>
      <dsp:spPr>
        <a:xfrm>
          <a:off x="7872679" y="1346732"/>
          <a:ext cx="3363295" cy="251062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556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50" kern="1200" noProof="0" dirty="0" smtClean="0"/>
            <a:t>Культурні ініціативи часто спрямовані на </a:t>
          </a:r>
          <a:r>
            <a:rPr lang="uk-UA" sz="2150" b="1" u="sng" kern="1200" noProof="0" dirty="0" smtClean="0"/>
            <a:t>інтеграцію людей з інвалідністю, національних меншин або соціально вразливих </a:t>
          </a:r>
          <a:r>
            <a:rPr lang="uk-UA" sz="2150" kern="1200" noProof="0" dirty="0" smtClean="0"/>
            <a:t>груп у суспільне життя.</a:t>
          </a:r>
          <a:endParaRPr lang="uk-UA" sz="2150" kern="1200" noProof="0" dirty="0"/>
        </a:p>
      </dsp:txBody>
      <dsp:txXfrm>
        <a:off x="7931506" y="1405559"/>
        <a:ext cx="3245641" cy="2451802"/>
      </dsp:txXfrm>
    </dsp:sp>
    <dsp:sp modelId="{DC45B242-DA24-4B38-9E92-FA8F285E2A28}">
      <dsp:nvSpPr>
        <dsp:cNvPr id="0" name=""/>
        <dsp:cNvSpPr/>
      </dsp:nvSpPr>
      <dsp:spPr>
        <a:xfrm>
          <a:off x="7872679" y="3857361"/>
          <a:ext cx="3363295" cy="1079570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3. Інклюзія та соціальна рівність</a:t>
          </a:r>
          <a:endParaRPr lang="uk-UA" sz="2200" kern="1200" noProof="0" dirty="0"/>
        </a:p>
      </dsp:txBody>
      <dsp:txXfrm>
        <a:off x="7872679" y="3857361"/>
        <a:ext cx="2368518" cy="1079570"/>
      </dsp:txXfrm>
    </dsp:sp>
    <dsp:sp modelId="{6D019E98-B537-4A23-B458-C0D1D458C0EF}">
      <dsp:nvSpPr>
        <dsp:cNvPr id="0" name=""/>
        <dsp:cNvSpPr/>
      </dsp:nvSpPr>
      <dsp:spPr>
        <a:xfrm>
          <a:off x="10336339" y="4028841"/>
          <a:ext cx="1177153" cy="117715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AC461-6D4C-45E7-9500-2D254AB50351}">
      <dsp:nvSpPr>
        <dsp:cNvPr id="0" name=""/>
        <dsp:cNvSpPr/>
      </dsp:nvSpPr>
      <dsp:spPr>
        <a:xfrm>
          <a:off x="3301" y="292347"/>
          <a:ext cx="3569456" cy="266452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Через мистецтво активісти доносять свої ідеї, </a:t>
          </a:r>
          <a:r>
            <a:rPr lang="uk-UA" sz="2200" b="1" u="sng" kern="1200" noProof="0" dirty="0" smtClean="0"/>
            <a:t>мобілізують громаду та спонукають до дій </a:t>
          </a:r>
          <a:r>
            <a:rPr lang="uk-UA" sz="2200" kern="1200" noProof="0" dirty="0" smtClean="0"/>
            <a:t>(наприклад, акції на підтримку прав жінок або захисту навколишнього середовища).</a:t>
          </a:r>
          <a:endParaRPr lang="uk-UA" sz="2200" kern="1200" noProof="0" dirty="0"/>
        </a:p>
      </dsp:txBody>
      <dsp:txXfrm>
        <a:off x="65734" y="354780"/>
        <a:ext cx="3444590" cy="2602091"/>
      </dsp:txXfrm>
    </dsp:sp>
    <dsp:sp modelId="{22395439-879B-4913-B25E-9A97AF948946}">
      <dsp:nvSpPr>
        <dsp:cNvPr id="0" name=""/>
        <dsp:cNvSpPr/>
      </dsp:nvSpPr>
      <dsp:spPr>
        <a:xfrm>
          <a:off x="3301" y="2956871"/>
          <a:ext cx="3569456" cy="114574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/>
            <a:t>4. </a:t>
          </a:r>
          <a:r>
            <a:rPr lang="uk-UA" sz="2200" b="1" kern="1200" noProof="0" dirty="0" smtClean="0"/>
            <a:t>Підвищення рівня громадянської активності</a:t>
          </a:r>
          <a:endParaRPr lang="uk-UA" sz="2200" kern="1200" noProof="0" dirty="0"/>
        </a:p>
      </dsp:txBody>
      <dsp:txXfrm>
        <a:off x="3301" y="2956871"/>
        <a:ext cx="2513701" cy="1145745"/>
      </dsp:txXfrm>
    </dsp:sp>
    <dsp:sp modelId="{B78F9A0A-3B41-406C-8EAC-0C27FCE3E1AB}">
      <dsp:nvSpPr>
        <dsp:cNvPr id="0" name=""/>
        <dsp:cNvSpPr/>
      </dsp:nvSpPr>
      <dsp:spPr>
        <a:xfrm>
          <a:off x="2617977" y="3138862"/>
          <a:ext cx="1249309" cy="12493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4CE54-6CC2-4F3F-874B-595F0C16532F}">
      <dsp:nvSpPr>
        <dsp:cNvPr id="0" name=""/>
        <dsp:cNvSpPr/>
      </dsp:nvSpPr>
      <dsp:spPr>
        <a:xfrm>
          <a:off x="4176796" y="292347"/>
          <a:ext cx="3569456" cy="266452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83820" rIns="27940" bIns="2794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 </a:t>
          </a:r>
          <a:r>
            <a:rPr lang="uk-UA" sz="2200" kern="1200" noProof="0" dirty="0" smtClean="0"/>
            <a:t>Культурні події оживляють міста, </a:t>
          </a:r>
          <a:r>
            <a:rPr lang="uk-UA" sz="2200" b="1" u="sng" kern="1200" noProof="0" dirty="0" smtClean="0"/>
            <a:t>привертають туристів, стимулюють малий бізнес </a:t>
          </a:r>
          <a:r>
            <a:rPr lang="uk-UA" sz="2200" kern="1200" noProof="0" dirty="0" smtClean="0"/>
            <a:t>і сприяють розвитку креативних індустрій.</a:t>
          </a:r>
          <a:endParaRPr lang="uk-UA" sz="2200" kern="1200" noProof="0" dirty="0"/>
        </a:p>
      </dsp:txBody>
      <dsp:txXfrm>
        <a:off x="4239229" y="354780"/>
        <a:ext cx="3444590" cy="2602091"/>
      </dsp:txXfrm>
    </dsp:sp>
    <dsp:sp modelId="{0359E060-DD2E-4A44-9145-1A3062FA803B}">
      <dsp:nvSpPr>
        <dsp:cNvPr id="0" name=""/>
        <dsp:cNvSpPr/>
      </dsp:nvSpPr>
      <dsp:spPr>
        <a:xfrm>
          <a:off x="4188254" y="2938585"/>
          <a:ext cx="3569456" cy="1145745"/>
        </a:xfrm>
        <a:prstGeom prst="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noProof="0" dirty="0" smtClean="0"/>
            <a:t>5. </a:t>
          </a:r>
          <a:r>
            <a:rPr lang="uk-UA" sz="2200" b="1" kern="1200" noProof="0" dirty="0" smtClean="0"/>
            <a:t>Місцевий розвиток та економічний вплив</a:t>
          </a:r>
          <a:endParaRPr lang="uk-UA" sz="2200" kern="1200" noProof="0" dirty="0"/>
        </a:p>
      </dsp:txBody>
      <dsp:txXfrm>
        <a:off x="4188254" y="2938585"/>
        <a:ext cx="2513701" cy="1145745"/>
      </dsp:txXfrm>
    </dsp:sp>
    <dsp:sp modelId="{1A687A28-7A27-4B8A-A764-EADA955FAE09}">
      <dsp:nvSpPr>
        <dsp:cNvPr id="0" name=""/>
        <dsp:cNvSpPr/>
      </dsp:nvSpPr>
      <dsp:spPr>
        <a:xfrm>
          <a:off x="6791472" y="3138862"/>
          <a:ext cx="1249309" cy="12493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01.04.2025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93032" y="-535622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3"/>
            <a:ext cx="9825766" cy="376937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Соціальні технології подій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13.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Культурні події як соціальна технологія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. 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688976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563" y="2626335"/>
            <a:ext cx="2249711" cy="332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7921" y="1418101"/>
            <a:ext cx="2381250" cy="2381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609124"/>
            <a:ext cx="2943225" cy="1552575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310745" y="255850"/>
            <a:ext cx="6480720" cy="596248"/>
          </a:xfrm>
        </p:spPr>
        <p:txBody>
          <a:bodyPr>
            <a:noAutofit/>
          </a:bodyPr>
          <a:lstStyle/>
          <a:p>
            <a:r>
              <a:rPr lang="uk-UA" sz="25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Аналіз культурної події та її вплив на ідентичність українців</a:t>
            </a:r>
            <a:endParaRPr lang="uk-UA" sz="25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003" y="1018610"/>
            <a:ext cx="82089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uk-UA" b="1" dirty="0" smtClean="0"/>
              <a:t>Обрати </a:t>
            </a:r>
            <a:r>
              <a:rPr lang="uk-UA" b="1" dirty="0"/>
              <a:t>культурну </a:t>
            </a:r>
            <a:r>
              <a:rPr lang="uk-UA" b="1" dirty="0" smtClean="0"/>
              <a:t>подію</a:t>
            </a:r>
            <a:r>
              <a:rPr lang="uk-UA" dirty="0" smtClean="0"/>
              <a:t> </a:t>
            </a:r>
            <a:r>
              <a:rPr lang="uk-UA" b="1" dirty="0"/>
              <a:t>в Україні. </a:t>
            </a:r>
            <a:endParaRPr lang="uk-UA" b="1" dirty="0" smtClean="0"/>
          </a:p>
          <a:p>
            <a:pPr marL="342900" indent="-342900" algn="just">
              <a:buAutoNum type="arabicPeriod"/>
            </a:pPr>
            <a:r>
              <a:rPr lang="uk-UA" b="1" dirty="0" smtClean="0"/>
              <a:t>Докладно </a:t>
            </a:r>
            <a:r>
              <a:rPr lang="uk-UA" b="1" dirty="0"/>
              <a:t>описати подію</a:t>
            </a:r>
            <a:r>
              <a:rPr lang="uk-UA" dirty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uk-UA" sz="1600" dirty="0"/>
              <a:t>Назва події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uk-UA" sz="1600" dirty="0"/>
              <a:t>Місце та дата проведення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uk-UA" sz="1600" dirty="0"/>
              <a:t>Учасники (артисти, митці, організатори)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uk-UA" sz="1600" dirty="0"/>
              <a:t>Програма заходу (концерти, виставки, майстер-класи)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uk-UA" sz="1600" dirty="0"/>
              <a:t>Мета події (збереження традицій, популяризація культури, національна єдність)</a:t>
            </a:r>
          </a:p>
          <a:p>
            <a:pPr algn="just"/>
            <a:r>
              <a:rPr lang="uk-UA" b="1" dirty="0" smtClean="0"/>
              <a:t>3. Оцінити </a:t>
            </a:r>
            <a:r>
              <a:rPr lang="uk-UA" b="1" dirty="0"/>
              <a:t>вплив на національну ідентичність</a:t>
            </a:r>
            <a:r>
              <a:rPr lang="uk-UA" dirty="0"/>
              <a:t>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dirty="0"/>
              <a:t>Як подія сприяє зміцненню національної свідомості? </a:t>
            </a:r>
            <a:r>
              <a:rPr lang="uk-UA" sz="1600" dirty="0"/>
              <a:t>(Наприклад, через популяризацію української мови, традиційної музики, народного мистецтва)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dirty="0"/>
              <a:t>Які аспекти української культури підкреслюються на заході? </a:t>
            </a:r>
            <a:r>
              <a:rPr lang="uk-UA" sz="1600" dirty="0"/>
              <a:t>(Мова, традиції, історія, символи)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dirty="0"/>
              <a:t>Який емоційний та культурний ефект має подія на учасників? Як це сприяє розвитку почуття гордості за свою націю та культуру?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dirty="0" smtClean="0"/>
              <a:t>Як </a:t>
            </a:r>
            <a:r>
              <a:rPr lang="uk-UA" dirty="0"/>
              <a:t>вона допомагає у створенні позитивного іміджу країни на міжнародній арені? </a:t>
            </a:r>
            <a:r>
              <a:rPr lang="uk-UA" sz="1600" dirty="0"/>
              <a:t>(Наприклад, через участь іноземців або участь українців за кордоном)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uk-UA" dirty="0"/>
              <a:t>Яка роль цієї події у збереженні культурної спадщини та традицій?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0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732" y="4598334"/>
            <a:ext cx="2143125" cy="21431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881" y="130541"/>
            <a:ext cx="2841821" cy="17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8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0784" y="-6890693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927648" y="220262"/>
            <a:ext cx="7200800" cy="792088"/>
          </a:xfrm>
        </p:spPr>
        <p:txBody>
          <a:bodyPr>
            <a:noAutofit/>
          </a:bodyPr>
          <a:lstStyle/>
          <a:p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Культурні події та їх роль у формуванні національної ідентичності</a:t>
            </a:r>
            <a:endParaRPr lang="uk-UA" sz="2800" b="1" dirty="0"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94178731"/>
              </p:ext>
            </p:extLst>
          </p:nvPr>
        </p:nvGraphicFramePr>
        <p:xfrm>
          <a:off x="767408" y="836712"/>
          <a:ext cx="10009112" cy="5563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0235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0784" y="-6890693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927648" y="220262"/>
            <a:ext cx="7200800" cy="792088"/>
          </a:xfrm>
        </p:spPr>
        <p:txBody>
          <a:bodyPr>
            <a:noAutofit/>
          </a:bodyPr>
          <a:lstStyle/>
          <a:p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Культурні події та їх роль у формуванні національної ідентичності</a:t>
            </a:r>
            <a:endParaRPr lang="uk-UA" sz="2800" b="1" dirty="0"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52420631"/>
              </p:ext>
            </p:extLst>
          </p:nvPr>
        </p:nvGraphicFramePr>
        <p:xfrm>
          <a:off x="767408" y="836712"/>
          <a:ext cx="10009112" cy="5563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0103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065810" y="271310"/>
            <a:ext cx="7344816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Різні типи культурних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подій</a:t>
            </a:r>
            <a:endParaRPr lang="uk-UA" sz="3200" b="1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19" y="332656"/>
            <a:ext cx="2689638" cy="26896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348" y="72560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Фестивалі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972" y="1398934"/>
            <a:ext cx="78511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/>
              <a:t>Фестивалі</a:t>
            </a:r>
            <a:r>
              <a:rPr lang="uk-UA" sz="2200" dirty="0"/>
              <a:t> — це масштабні культурні заходи, які об'єднують різноманітні аспекти мистецтва, музики, кіно, театру, гастрономії та інших культурних напрямів. </a:t>
            </a:r>
            <a:endParaRPr lang="uk-UA" sz="2200" dirty="0" smtClean="0"/>
          </a:p>
          <a:p>
            <a:pPr algn="just"/>
            <a:r>
              <a:rPr lang="uk-UA" sz="2200" i="1" dirty="0" smtClean="0"/>
              <a:t>Вони </a:t>
            </a:r>
            <a:r>
              <a:rPr lang="uk-UA" sz="2200" i="1" dirty="0"/>
              <a:t>сприяють розвитку креативної економіки, культурного обміну та популяризації національних досягнень.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05" y="3730021"/>
            <a:ext cx="3280757" cy="2750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52756" y="3022294"/>
            <a:ext cx="271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i="1" dirty="0">
                <a:solidFill>
                  <a:srgbClr val="FF0000"/>
                </a:solidFill>
              </a:rPr>
              <a:t>Фестиваль ‘</a:t>
            </a:r>
            <a:r>
              <a:rPr lang="en-US" sz="1600" i="1" dirty="0">
                <a:solidFill>
                  <a:srgbClr val="FF0000"/>
                </a:solidFill>
              </a:rPr>
              <a:t>Street Food So Good‘ - </a:t>
            </a:r>
            <a:r>
              <a:rPr lang="uk-UA" sz="1600" i="1" dirty="0">
                <a:solidFill>
                  <a:srgbClr val="FF0000"/>
                </a:solidFill>
              </a:rPr>
              <a:t>вуличний формат гастрономічних </a:t>
            </a:r>
            <a:r>
              <a:rPr lang="uk-UA" sz="1600" i="1" dirty="0" err="1">
                <a:solidFill>
                  <a:srgbClr val="FF0000"/>
                </a:solidFill>
              </a:rPr>
              <a:t>вікендів</a:t>
            </a:r>
            <a:r>
              <a:rPr lang="uk-UA" sz="1600" i="1" dirty="0">
                <a:solidFill>
                  <a:srgbClr val="FF0000"/>
                </a:solidFill>
              </a:rPr>
              <a:t> у Львові. </a:t>
            </a:r>
            <a:endParaRPr lang="uk-UA" sz="1600" i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792" y="3284984"/>
            <a:ext cx="2327432" cy="32983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179" y="4217766"/>
            <a:ext cx="4778893" cy="22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8776" y="-680058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439816" y="0"/>
            <a:ext cx="6336704" cy="128548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Різні типи культурних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подій</a:t>
            </a:r>
            <a:endParaRPr lang="uk-UA" sz="3200" b="1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584" y="49477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uk-UA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Виставки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03" y="1368350"/>
            <a:ext cx="33123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/>
              <a:t>Виставки</a:t>
            </a:r>
            <a:r>
              <a:rPr lang="uk-UA" sz="2200" dirty="0"/>
              <a:t> — це спеціалізовані заходи, які часто проводяться у музеях, галереях або спеціальних виставкових центрах. </a:t>
            </a:r>
            <a:endParaRPr lang="uk-UA" sz="2200" dirty="0" smtClean="0"/>
          </a:p>
          <a:p>
            <a:pPr algn="just"/>
            <a:r>
              <a:rPr lang="uk-UA" sz="2200" i="1" dirty="0" smtClean="0"/>
              <a:t>Вони </a:t>
            </a:r>
            <a:r>
              <a:rPr lang="uk-UA" sz="2200" i="1" dirty="0"/>
              <a:t>можуть бути присвячені мистецтву, історії, науці або навіть соціальним явищам.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815298375"/>
              </p:ext>
            </p:extLst>
          </p:nvPr>
        </p:nvGraphicFramePr>
        <p:xfrm>
          <a:off x="3631984" y="405575"/>
          <a:ext cx="815264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85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2832" y="-679613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783632" y="163508"/>
            <a:ext cx="7344816" cy="648072"/>
          </a:xfrm>
        </p:spPr>
        <p:txBody>
          <a:bodyPr>
            <a:noAutofit/>
          </a:bodyPr>
          <a:lstStyle/>
          <a:p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 </a:t>
            </a:r>
            <a:r>
              <a:rPr lang="uk-UA" sz="32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Різні типи культурних </a:t>
            </a:r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подій</a:t>
            </a:r>
            <a:endParaRPr lang="uk-UA" sz="3200" b="1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7448" y="110599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uk-UA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Концерти</a:t>
            </a:r>
            <a:endParaRPr lang="uk-UA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834" y="2132856"/>
            <a:ext cx="41404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dirty="0" smtClean="0"/>
              <a:t>Концерти — </a:t>
            </a:r>
            <a:r>
              <a:rPr lang="uk-UA" sz="2200" dirty="0" smtClean="0"/>
              <a:t>це музичні виступи, які можуть бути камерними (для невеликої аудиторії) або масштабними (для тисяч глядачів). </a:t>
            </a:r>
          </a:p>
          <a:p>
            <a:pPr algn="just"/>
            <a:r>
              <a:rPr lang="uk-UA" sz="2200" i="1" dirty="0" smtClean="0"/>
              <a:t>Вони охоплюють різні жанри музики: класичну, поп, рок, електронну, народну тощо.</a:t>
            </a:r>
            <a:endParaRPr lang="uk-UA" sz="2200" i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78518920"/>
              </p:ext>
            </p:extLst>
          </p:nvPr>
        </p:nvGraphicFramePr>
        <p:xfrm>
          <a:off x="4511824" y="1052736"/>
          <a:ext cx="7160344" cy="5517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787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0864" y="-672412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351584" y="-74413"/>
            <a:ext cx="9073008" cy="767109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George" panose="02000500000000000000" pitchFamily="50" charset="0"/>
                <a:cs typeface="Times New Roman" pitchFamily="18" charset="0"/>
              </a:rPr>
              <a:t>Взаємодія організаторів та учасників культурних подій</a:t>
            </a:r>
            <a:endParaRPr lang="uk-UA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49655589"/>
              </p:ext>
            </p:extLst>
          </p:nvPr>
        </p:nvGraphicFramePr>
        <p:xfrm>
          <a:off x="335360" y="692696"/>
          <a:ext cx="10873208" cy="602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8253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8816" y="-696270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567608" y="332656"/>
            <a:ext cx="7056784" cy="1008112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Культурні події як інструмент соціальних змін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57082258"/>
              </p:ext>
            </p:extLst>
          </p:nvPr>
        </p:nvGraphicFramePr>
        <p:xfrm>
          <a:off x="407368" y="620688"/>
          <a:ext cx="11521280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826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2952" y="-64360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2567608" y="332656"/>
            <a:ext cx="5472608" cy="99113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Культурні події як інструмент соціальних змін</a:t>
            </a:r>
            <a:endParaRPr lang="uk-UA" sz="32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14853393"/>
              </p:ext>
            </p:extLst>
          </p:nvPr>
        </p:nvGraphicFramePr>
        <p:xfrm>
          <a:off x="510773" y="1323791"/>
          <a:ext cx="804408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44272" y="1779687"/>
            <a:ext cx="3647728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i="1" dirty="0"/>
              <a:t>🎭 Приклади культурних подій як інструменту змін</a:t>
            </a:r>
          </a:p>
          <a:p>
            <a:endParaRPr lang="uk-UA" b="1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1" i="1" dirty="0" smtClean="0"/>
              <a:t>Фестиваль </a:t>
            </a:r>
            <a:r>
              <a:rPr lang="uk-UA" b="1" i="1" dirty="0"/>
              <a:t>документального кіно</a:t>
            </a:r>
            <a:r>
              <a:rPr lang="uk-UA" i="1" dirty="0"/>
              <a:t> – підвищує обізнаність про суспільні проблеми.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1" i="1" dirty="0"/>
              <a:t>Мистецькі акції у громадських просторах</a:t>
            </a:r>
            <a:r>
              <a:rPr lang="uk-UA" i="1" dirty="0"/>
              <a:t> – привертають увагу до важливих соціальних питань.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b="1" i="1" dirty="0"/>
              <a:t>Вуличні театри та </a:t>
            </a:r>
            <a:r>
              <a:rPr lang="uk-UA" b="1" i="1" dirty="0" err="1"/>
              <a:t>перформанси</a:t>
            </a:r>
            <a:r>
              <a:rPr lang="uk-UA" i="1" dirty="0"/>
              <a:t> – створюють новий формат діалогу між митцями та суспільством.</a:t>
            </a:r>
          </a:p>
          <a:p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015774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7549</TotalTime>
  <Words>899</Words>
  <Application>Microsoft Office PowerPoint</Application>
  <PresentationFormat>Широкоэкранный</PresentationFormat>
  <Paragraphs>88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Соціальні технології подій  Лекція 13. Культурні події як соціальна технологія. </vt:lpstr>
      <vt:lpstr> Культурні події та їх роль у формуванні національної ідентичності</vt:lpstr>
      <vt:lpstr> Культурні події та їх роль у формуванні національної ідентичності</vt:lpstr>
      <vt:lpstr> Різні типи культурних подій</vt:lpstr>
      <vt:lpstr> Різні типи культурних подій</vt:lpstr>
      <vt:lpstr> Різні типи культурних подій</vt:lpstr>
      <vt:lpstr>Взаємодія організаторів та учасників культурних подій</vt:lpstr>
      <vt:lpstr>Культурні події як інструмент соціальних змін</vt:lpstr>
      <vt:lpstr>Культурні події як інструмент соціальних змін</vt:lpstr>
      <vt:lpstr>Аналіз культурної події та її вплив на ідентичність українців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532</cp:revision>
  <dcterms:created xsi:type="dcterms:W3CDTF">2014-05-17T18:57:21Z</dcterms:created>
  <dcterms:modified xsi:type="dcterms:W3CDTF">2025-04-01T12:27:06Z</dcterms:modified>
</cp:coreProperties>
</file>